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31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02C0-59E8-412F-9A19-50CBC87F2E55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6566-C0BE-4F31-BEBC-7FCC75D8054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40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Magnetic</a:t>
            </a:r>
            <a:r>
              <a:rPr lang="da-DK" dirty="0"/>
              <a:t> </a:t>
            </a:r>
            <a:r>
              <a:rPr lang="da-DK" dirty="0" err="1"/>
              <a:t>contact</a:t>
            </a:r>
            <a:endParaRPr lang="da-DK" dirty="0"/>
          </a:p>
          <a:p>
            <a:r>
              <a:rPr lang="da-DK" dirty="0"/>
              <a:t>Servomotor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566-C0BE-4F31-BEBC-7FCC75D8054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39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D0-D7 er digitale </a:t>
            </a:r>
            <a:r>
              <a:rPr lang="da-DK" dirty="0" err="1"/>
              <a:t>pins</a:t>
            </a:r>
            <a:r>
              <a:rPr lang="da-DK" dirty="0"/>
              <a:t>, som kan bruges til sensoren</a:t>
            </a:r>
          </a:p>
          <a:p>
            <a:r>
              <a:rPr lang="da-DK" dirty="0"/>
              <a:t>PWM skal bruges til servomotoren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566-C0BE-4F31-BEBC-7FCC75D8054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42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FAADF-1083-441D-AA13-668649E8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Nofitier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9B4DBD-476D-48AE-BF55-89A7C22A8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By David Sørensen</a:t>
            </a:r>
          </a:p>
        </p:txBody>
      </p:sp>
    </p:spTree>
    <p:extLst>
      <p:ext uri="{BB962C8B-B14F-4D97-AF65-F5344CB8AC3E}">
        <p14:creationId xmlns:p14="http://schemas.microsoft.com/office/powerpoint/2010/main" val="35719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92D5-043B-4AC4-B358-94F2BC1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Mail or not?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A6A142-34B1-490F-9D42-52DEDBEA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struggle</a:t>
            </a:r>
            <a:r>
              <a:rPr lang="da-DK" dirty="0"/>
              <a:t> not knowing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got</a:t>
            </a:r>
            <a:r>
              <a:rPr lang="da-DK" dirty="0"/>
              <a:t> mail</a:t>
            </a:r>
          </a:p>
        </p:txBody>
      </p:sp>
      <p:pic>
        <p:nvPicPr>
          <p:cNvPr id="2052" name="Picture 4" descr="Billedresultat for do you got mail">
            <a:extLst>
              <a:ext uri="{FF2B5EF4-FFF2-40B4-BE49-F238E27FC236}">
                <a16:creationId xmlns:a16="http://schemas.microsoft.com/office/drawing/2014/main" id="{FFEFCB93-60BD-453E-8E50-9496315A9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92" y="2780928"/>
            <a:ext cx="4354616" cy="29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625-C346-4453-BB23-058248B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Notifier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9D797-CE5C-414A-8297-48FFABB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mailslot has </a:t>
            </a:r>
            <a:r>
              <a:rPr lang="da-DK" dirty="0" err="1"/>
              <a:t>been</a:t>
            </a:r>
            <a:r>
              <a:rPr lang="da-DK" dirty="0"/>
              <a:t> open</a:t>
            </a:r>
          </a:p>
          <a:p>
            <a:r>
              <a:rPr lang="da-DK" dirty="0" err="1"/>
              <a:t>Notify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by </a:t>
            </a:r>
            <a:r>
              <a:rPr lang="da-DK" dirty="0" err="1"/>
              <a:t>visial</a:t>
            </a:r>
            <a:r>
              <a:rPr lang="da-DK" dirty="0"/>
              <a:t> and online</a:t>
            </a:r>
          </a:p>
          <a:p>
            <a:pPr lvl="1"/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comming</a:t>
            </a:r>
            <a:r>
              <a:rPr lang="da-DK" dirty="0"/>
              <a:t> or </a:t>
            </a:r>
            <a:r>
              <a:rPr lang="da-DK" dirty="0" err="1"/>
              <a:t>going</a:t>
            </a:r>
            <a:endParaRPr lang="da-DK" dirty="0"/>
          </a:p>
          <a:p>
            <a:pPr lvl="1"/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didn’t</a:t>
            </a:r>
            <a:r>
              <a:rPr lang="da-DK" dirty="0"/>
              <a:t> </a:t>
            </a:r>
            <a:r>
              <a:rPr lang="da-DK" dirty="0" err="1"/>
              <a:t>notice</a:t>
            </a:r>
            <a:r>
              <a:rPr lang="da-DK" dirty="0"/>
              <a:t> the </a:t>
            </a:r>
            <a:r>
              <a:rPr lang="da-DK" dirty="0" err="1"/>
              <a:t>postman</a:t>
            </a:r>
            <a:r>
              <a:rPr lang="da-DK" dirty="0"/>
              <a:t> or is </a:t>
            </a:r>
            <a:r>
              <a:rPr lang="da-DK" dirty="0" err="1"/>
              <a:t>simply</a:t>
            </a:r>
            <a:r>
              <a:rPr lang="da-DK" dirty="0"/>
              <a:t> not home.</a:t>
            </a:r>
          </a:p>
          <a:p>
            <a:r>
              <a:rPr lang="da-DK" dirty="0"/>
              <a:t>Tell system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got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mail</a:t>
            </a:r>
          </a:p>
          <a:p>
            <a:pPr lvl="1"/>
            <a:r>
              <a:rPr lang="da-DK" dirty="0"/>
              <a:t>Online</a:t>
            </a:r>
          </a:p>
          <a:p>
            <a:pPr lvl="1"/>
            <a:r>
              <a:rPr lang="da-DK" dirty="0" err="1"/>
              <a:t>Restarting</a:t>
            </a:r>
            <a:r>
              <a:rPr lang="da-DK" dirty="0"/>
              <a:t> system</a:t>
            </a:r>
          </a:p>
        </p:txBody>
      </p:sp>
      <p:pic>
        <p:nvPicPr>
          <p:cNvPr id="1026" name="Picture 2" descr="Billedresultat for mailbox">
            <a:extLst>
              <a:ext uri="{FF2B5EF4-FFF2-40B4-BE49-F238E27FC236}">
                <a16:creationId xmlns:a16="http://schemas.microsoft.com/office/drawing/2014/main" id="{371671A7-A41C-4589-87F6-552C44D7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57637"/>
            <a:ext cx="19145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illedresultat for mailbox flag">
            <a:extLst>
              <a:ext uri="{FF2B5EF4-FFF2-40B4-BE49-F238E27FC236}">
                <a16:creationId xmlns:a16="http://schemas.microsoft.com/office/drawing/2014/main" id="{BE92554A-BC6F-44FF-B770-24F1D90F7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89" y="3101595"/>
            <a:ext cx="3995936" cy="249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C-38 Wired Door Window Sensor Magnetic Switch">
            <a:extLst>
              <a:ext uri="{FF2B5EF4-FFF2-40B4-BE49-F238E27FC236}">
                <a16:creationId xmlns:a16="http://schemas.microsoft.com/office/drawing/2014/main" id="{E0710EB5-FB57-4517-82A5-08D569F2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0" y="19168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A5DB96-0EB7-4728-BDE6-2459AC0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54BC00-1935-4005-9DB8-054377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/>
              <a:t>Sensor to register an open mailslot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Servomotor to set flag</a:t>
            </a:r>
          </a:p>
        </p:txBody>
      </p:sp>
      <p:pic>
        <p:nvPicPr>
          <p:cNvPr id="3080" name="Picture 8" descr="Servo Emax ES08MA II">
            <a:extLst>
              <a:ext uri="{FF2B5EF4-FFF2-40B4-BE49-F238E27FC236}">
                <a16:creationId xmlns:a16="http://schemas.microsoft.com/office/drawing/2014/main" id="{FDF0D2B2-8523-4654-B042-B38787AC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43" y="5311972"/>
            <a:ext cx="1232694" cy="12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212A-06B9-4F27-8316-DA2F576C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Internet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734D9F-A4AD-4FCB-AFE6-16923CED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Send message to user</a:t>
            </a:r>
          </a:p>
          <a:p>
            <a:endParaRPr lang="da-DK" dirty="0"/>
          </a:p>
          <a:p>
            <a:r>
              <a:rPr lang="da-DK" dirty="0"/>
              <a:t>Reset system </a:t>
            </a:r>
            <a:r>
              <a:rPr lang="da-DK" dirty="0" err="1"/>
              <a:t>through</a:t>
            </a:r>
            <a:r>
              <a:rPr lang="da-DK" dirty="0"/>
              <a:t> internet </a:t>
            </a:r>
          </a:p>
        </p:txBody>
      </p:sp>
      <p:pic>
        <p:nvPicPr>
          <p:cNvPr id="5122" name="Picture 2" descr="Billedresultat for send message">
            <a:extLst>
              <a:ext uri="{FF2B5EF4-FFF2-40B4-BE49-F238E27FC236}">
                <a16:creationId xmlns:a16="http://schemas.microsoft.com/office/drawing/2014/main" id="{EBF2D861-D01F-461C-B8ED-6DD3CBDF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06" y="1600200"/>
            <a:ext cx="1647627" cy="16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lledresultat for reset button">
            <a:extLst>
              <a:ext uri="{FF2B5EF4-FFF2-40B4-BE49-F238E27FC236}">
                <a16:creationId xmlns:a16="http://schemas.microsoft.com/office/drawing/2014/main" id="{BBEA7964-B036-48F5-9ECD-3C2C1ED7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40968"/>
            <a:ext cx="1457981" cy="117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CA202-9D1B-4128-9184-4B4100CF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Particle</a:t>
            </a:r>
            <a:r>
              <a:rPr lang="da-DK" dirty="0"/>
              <a:t> </a:t>
            </a:r>
            <a:r>
              <a:rPr lang="da-DK" dirty="0" err="1"/>
              <a:t>photon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0BE206F-3B7D-432D-8144-FA03618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57" y="1686646"/>
            <a:ext cx="7342685" cy="48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091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Skærmshow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Calibri</vt:lpstr>
      <vt:lpstr>Kontortema</vt:lpstr>
      <vt:lpstr>Mailbox Nofitier</vt:lpstr>
      <vt:lpstr>Mail or not?</vt:lpstr>
      <vt:lpstr>Mailbox Notifier</vt:lpstr>
      <vt:lpstr>Hardware</vt:lpstr>
      <vt:lpstr>Internet</vt:lpstr>
      <vt:lpstr>Particle photon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Nofitier</dc:title>
  <dc:creator>David</dc:creator>
  <cp:lastModifiedBy>David</cp:lastModifiedBy>
  <cp:revision>14</cp:revision>
  <dcterms:created xsi:type="dcterms:W3CDTF">2018-09-18T17:47:41Z</dcterms:created>
  <dcterms:modified xsi:type="dcterms:W3CDTF">2018-09-18T18:29:50Z</dcterms:modified>
</cp:coreProperties>
</file>