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57" r:id="rId5"/>
    <p:sldId id="262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31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02C0-59E8-412F-9A19-50CBC87F2E55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E6566-C0BE-4F31-BEBC-7FCC75D8054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40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Magnetic</a:t>
            </a:r>
            <a:r>
              <a:rPr lang="da-DK" dirty="0"/>
              <a:t> </a:t>
            </a:r>
            <a:r>
              <a:rPr lang="da-DK" dirty="0" err="1"/>
              <a:t>contact</a:t>
            </a:r>
            <a:r>
              <a:rPr lang="da-DK" dirty="0"/>
              <a:t> </a:t>
            </a:r>
          </a:p>
          <a:p>
            <a:r>
              <a:rPr lang="da-DK" dirty="0"/>
              <a:t>Servomotor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6566-C0BE-4F31-BEBC-7FCC75D8054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039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FAADF-1083-441D-AA13-668649E8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Mailbox</a:t>
            </a:r>
            <a:r>
              <a:rPr lang="da-DK" dirty="0"/>
              <a:t> </a:t>
            </a:r>
            <a:r>
              <a:rPr lang="da-DK" dirty="0" err="1"/>
              <a:t>Nofitier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9B4DBD-476D-48AE-BF55-89A7C22A8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By David Sørensen</a:t>
            </a:r>
          </a:p>
        </p:txBody>
      </p:sp>
    </p:spTree>
    <p:extLst>
      <p:ext uri="{BB962C8B-B14F-4D97-AF65-F5344CB8AC3E}">
        <p14:creationId xmlns:p14="http://schemas.microsoft.com/office/powerpoint/2010/main" val="357191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F92D5-043B-4AC4-B358-94F2BC1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Mail or not?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A6A142-34B1-490F-9D42-52DEDBEA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struggle</a:t>
            </a:r>
            <a:r>
              <a:rPr lang="da-DK" dirty="0"/>
              <a:t> not knowing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got</a:t>
            </a:r>
            <a:r>
              <a:rPr lang="da-DK" dirty="0"/>
              <a:t> mail</a:t>
            </a:r>
          </a:p>
        </p:txBody>
      </p:sp>
      <p:pic>
        <p:nvPicPr>
          <p:cNvPr id="2052" name="Picture 4" descr="Billedresultat for do you got mail">
            <a:extLst>
              <a:ext uri="{FF2B5EF4-FFF2-40B4-BE49-F238E27FC236}">
                <a16:creationId xmlns:a16="http://schemas.microsoft.com/office/drawing/2014/main" id="{FFEFCB93-60BD-453E-8E50-9496315A9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92" y="2780928"/>
            <a:ext cx="4354616" cy="290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1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48625-C346-4453-BB23-058248BD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Mailbox</a:t>
            </a:r>
            <a:r>
              <a:rPr lang="da-DK" dirty="0"/>
              <a:t> </a:t>
            </a:r>
            <a:r>
              <a:rPr lang="da-DK" dirty="0" err="1"/>
              <a:t>Notifier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9D797-CE5C-414A-8297-48FFABB6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Detect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mailslot has </a:t>
            </a:r>
            <a:r>
              <a:rPr lang="da-DK" dirty="0" err="1"/>
              <a:t>been</a:t>
            </a:r>
            <a:r>
              <a:rPr lang="da-DK" dirty="0"/>
              <a:t> open</a:t>
            </a:r>
          </a:p>
          <a:p>
            <a:r>
              <a:rPr lang="da-DK" dirty="0" err="1"/>
              <a:t>Notify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by </a:t>
            </a:r>
            <a:r>
              <a:rPr lang="da-DK" dirty="0" err="1"/>
              <a:t>visial</a:t>
            </a:r>
            <a:r>
              <a:rPr lang="da-DK" dirty="0"/>
              <a:t> and online</a:t>
            </a:r>
          </a:p>
          <a:p>
            <a:pPr lvl="1"/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comming</a:t>
            </a:r>
            <a:r>
              <a:rPr lang="da-DK" dirty="0"/>
              <a:t> or </a:t>
            </a:r>
            <a:r>
              <a:rPr lang="da-DK" dirty="0" err="1"/>
              <a:t>going</a:t>
            </a:r>
            <a:endParaRPr lang="da-DK" dirty="0"/>
          </a:p>
          <a:p>
            <a:pPr lvl="1"/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didn’t</a:t>
            </a:r>
            <a:r>
              <a:rPr lang="da-DK" dirty="0"/>
              <a:t> </a:t>
            </a:r>
            <a:r>
              <a:rPr lang="da-DK" dirty="0" err="1"/>
              <a:t>notice</a:t>
            </a:r>
            <a:r>
              <a:rPr lang="da-DK" dirty="0"/>
              <a:t> the </a:t>
            </a:r>
            <a:r>
              <a:rPr lang="da-DK" dirty="0" err="1"/>
              <a:t>postman</a:t>
            </a:r>
            <a:r>
              <a:rPr lang="da-DK" dirty="0"/>
              <a:t> or is </a:t>
            </a:r>
            <a:r>
              <a:rPr lang="da-DK" dirty="0" err="1"/>
              <a:t>simply</a:t>
            </a:r>
            <a:r>
              <a:rPr lang="da-DK" dirty="0"/>
              <a:t> not home.</a:t>
            </a:r>
          </a:p>
          <a:p>
            <a:r>
              <a:rPr lang="da-DK" dirty="0"/>
              <a:t>Tell system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got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mail</a:t>
            </a:r>
          </a:p>
          <a:p>
            <a:pPr lvl="1"/>
            <a:r>
              <a:rPr lang="da-DK" dirty="0"/>
              <a:t>Online</a:t>
            </a:r>
          </a:p>
          <a:p>
            <a:pPr lvl="1"/>
            <a:r>
              <a:rPr lang="da-DK" dirty="0" err="1"/>
              <a:t>Restarting</a:t>
            </a:r>
            <a:r>
              <a:rPr lang="da-DK" dirty="0"/>
              <a:t> system</a:t>
            </a:r>
          </a:p>
        </p:txBody>
      </p:sp>
      <p:pic>
        <p:nvPicPr>
          <p:cNvPr id="1026" name="Picture 2" descr="Billedresultat for mailbox">
            <a:extLst>
              <a:ext uri="{FF2B5EF4-FFF2-40B4-BE49-F238E27FC236}">
                <a16:creationId xmlns:a16="http://schemas.microsoft.com/office/drawing/2014/main" id="{371671A7-A41C-4589-87F6-552C44D7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57637"/>
            <a:ext cx="19145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5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48625-C346-4453-BB23-058248BD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Requirements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9D797-CE5C-414A-8297-48FFABB6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slot is </a:t>
            </a:r>
            <a:r>
              <a:rPr lang="da-DK" dirty="0" err="1"/>
              <a:t>opened</a:t>
            </a:r>
            <a:endParaRPr lang="da-DK" dirty="0"/>
          </a:p>
          <a:p>
            <a:pPr lvl="1"/>
            <a:r>
              <a:rPr lang="da-DK" dirty="0"/>
              <a:t>Flag is set</a:t>
            </a:r>
          </a:p>
          <a:p>
            <a:pPr lvl="1"/>
            <a:r>
              <a:rPr lang="da-DK" dirty="0"/>
              <a:t>Sms is to </a:t>
            </a:r>
            <a:r>
              <a:rPr lang="da-DK" dirty="0" err="1"/>
              <a:t>be</a:t>
            </a:r>
            <a:r>
              <a:rPr lang="da-DK" dirty="0"/>
              <a:t> sent</a:t>
            </a:r>
          </a:p>
          <a:p>
            <a:r>
              <a:rPr lang="da-DK" dirty="0" err="1"/>
              <a:t>When</a:t>
            </a:r>
            <a:r>
              <a:rPr lang="da-DK" dirty="0"/>
              <a:t> mail is </a:t>
            </a:r>
            <a:r>
              <a:rPr lang="da-DK" dirty="0" err="1"/>
              <a:t>retreived</a:t>
            </a:r>
            <a:r>
              <a:rPr lang="da-DK" dirty="0"/>
              <a:t>, the system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reset with a system </a:t>
            </a:r>
            <a:r>
              <a:rPr lang="da-DK" dirty="0" err="1"/>
              <a:t>reboot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607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C1354-DF82-4A59-A37F-D7C262FF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Technical </a:t>
            </a:r>
            <a:r>
              <a:rPr lang="da-DK" dirty="0" err="1"/>
              <a:t>challenges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FFEA83-12C0-480F-A471-30B6B205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/>
              <a:t>Send sms with </a:t>
            </a:r>
            <a:r>
              <a:rPr lang="da-DK" dirty="0" err="1"/>
              <a:t>photon</a:t>
            </a:r>
            <a:endParaRPr lang="da-DK" dirty="0"/>
          </a:p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phone-number</a:t>
            </a:r>
            <a:r>
              <a:rPr lang="da-DK" dirty="0"/>
              <a:t> with </a:t>
            </a:r>
            <a:r>
              <a:rPr lang="da-DK" dirty="0" err="1"/>
              <a:t>Twilio</a:t>
            </a:r>
            <a:endParaRPr lang="da-DK" dirty="0"/>
          </a:p>
          <a:p>
            <a:r>
              <a:rPr lang="da-DK" dirty="0" err="1"/>
              <a:t>Create</a:t>
            </a:r>
            <a:r>
              <a:rPr lang="da-DK" dirty="0"/>
              <a:t> integration in </a:t>
            </a:r>
            <a:r>
              <a:rPr lang="da-DK" dirty="0" err="1"/>
              <a:t>console.particle</a:t>
            </a:r>
            <a:endParaRPr lang="da-DK" dirty="0"/>
          </a:p>
        </p:txBody>
      </p:sp>
      <p:pic>
        <p:nvPicPr>
          <p:cNvPr id="1026" name="Picture 2" descr="Billedresultat for twilio">
            <a:extLst>
              <a:ext uri="{FF2B5EF4-FFF2-40B4-BE49-F238E27FC236}">
                <a16:creationId xmlns:a16="http://schemas.microsoft.com/office/drawing/2014/main" id="{46CD49F9-AB40-49B3-8506-CEB0DEA5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72" y="3863181"/>
            <a:ext cx="3275856" cy="151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0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5DB96-0EB7-4728-BDE6-2459AC0F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Hardware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54BC00-1935-4005-9DB8-054377BD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da-DK" dirty="0"/>
              <a:t>Sensor to register an open mailslot</a:t>
            </a:r>
          </a:p>
          <a:p>
            <a:pPr lvl="1"/>
            <a:r>
              <a:rPr lang="da-DK" dirty="0"/>
              <a:t>Analog </a:t>
            </a:r>
            <a:r>
              <a:rPr lang="da-DK" dirty="0" err="1"/>
              <a:t>reading</a:t>
            </a:r>
            <a:r>
              <a:rPr lang="da-DK" dirty="0"/>
              <a:t> </a:t>
            </a:r>
          </a:p>
          <a:p>
            <a:pPr lvl="2"/>
            <a:r>
              <a:rPr lang="da-DK" dirty="0"/>
              <a:t>0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connected</a:t>
            </a:r>
            <a:endParaRPr lang="da-DK" dirty="0"/>
          </a:p>
          <a:p>
            <a:endParaRPr lang="da-DK" dirty="0"/>
          </a:p>
          <a:p>
            <a:r>
              <a:rPr lang="da-DK" dirty="0"/>
              <a:t>Servomotor to set flag</a:t>
            </a:r>
          </a:p>
        </p:txBody>
      </p:sp>
      <p:pic>
        <p:nvPicPr>
          <p:cNvPr id="3080" name="Picture 8" descr="Servo Emax ES08MA II">
            <a:extLst>
              <a:ext uri="{FF2B5EF4-FFF2-40B4-BE49-F238E27FC236}">
                <a16:creationId xmlns:a16="http://schemas.microsoft.com/office/drawing/2014/main" id="{FDF0D2B2-8523-4654-B042-B38787AC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55687"/>
            <a:ext cx="1232694" cy="12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C-38 Wired Door Window Sensor Magnetic Switch">
            <a:extLst>
              <a:ext uri="{FF2B5EF4-FFF2-40B4-BE49-F238E27FC236}">
                <a16:creationId xmlns:a16="http://schemas.microsoft.com/office/drawing/2014/main" id="{E0710EB5-FB57-4517-82A5-08D569F21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4"/>
          <a:stretch/>
        </p:blipFill>
        <p:spPr bwMode="auto">
          <a:xfrm>
            <a:off x="6286513" y="2636912"/>
            <a:ext cx="2381250" cy="190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212A-06B9-4F27-8316-DA2F576C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734D9F-A4AD-4FCB-AFE6-16923CED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/>
              <a:t>Servo motor</a:t>
            </a:r>
          </a:p>
          <a:p>
            <a:pPr lvl="1"/>
            <a:r>
              <a:rPr lang="da-DK" dirty="0"/>
              <a:t>Power with </a:t>
            </a:r>
            <a:r>
              <a:rPr lang="da-DK" dirty="0" err="1"/>
              <a:t>battery</a:t>
            </a:r>
            <a:endParaRPr lang="da-DK" dirty="0"/>
          </a:p>
          <a:p>
            <a:pPr lvl="1"/>
            <a:r>
              <a:rPr lang="da-DK" dirty="0" err="1"/>
              <a:t>Controle</a:t>
            </a:r>
            <a:r>
              <a:rPr lang="da-DK" dirty="0"/>
              <a:t> with </a:t>
            </a:r>
            <a:r>
              <a:rPr lang="da-DK" dirty="0" err="1"/>
              <a:t>particle</a:t>
            </a:r>
            <a:r>
              <a:rPr lang="da-DK" dirty="0"/>
              <a:t> app</a:t>
            </a:r>
          </a:p>
          <a:p>
            <a:pPr lvl="2"/>
            <a:r>
              <a:rPr lang="da-DK" dirty="0"/>
              <a:t>Set servo-</a:t>
            </a:r>
            <a:r>
              <a:rPr lang="da-DK" dirty="0" err="1"/>
              <a:t>angel</a:t>
            </a:r>
            <a:endParaRPr lang="da-DK" dirty="0"/>
          </a:p>
          <a:p>
            <a:r>
              <a:rPr lang="da-DK" dirty="0"/>
              <a:t>Sensor (done)</a:t>
            </a:r>
          </a:p>
          <a:p>
            <a:pPr lvl="1"/>
            <a:r>
              <a:rPr lang="da-DK" dirty="0" err="1"/>
              <a:t>Connected</a:t>
            </a:r>
            <a:r>
              <a:rPr lang="da-DK" dirty="0"/>
              <a:t> it to an analog pin</a:t>
            </a:r>
          </a:p>
          <a:p>
            <a:pPr lvl="1"/>
            <a:r>
              <a:rPr lang="da-DK" dirty="0"/>
              <a:t>Read from it with </a:t>
            </a:r>
            <a:r>
              <a:rPr lang="da-DK" dirty="0" err="1"/>
              <a:t>particle</a:t>
            </a:r>
            <a:r>
              <a:rPr lang="da-DK" dirty="0"/>
              <a:t> app</a:t>
            </a:r>
          </a:p>
          <a:p>
            <a:pPr lvl="2"/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and </a:t>
            </a:r>
            <a:r>
              <a:rPr lang="da-DK" dirty="0" err="1"/>
              <a:t>disconnected</a:t>
            </a:r>
            <a:endParaRPr lang="da-DK" dirty="0"/>
          </a:p>
          <a:p>
            <a:r>
              <a:rPr lang="da-DK" dirty="0"/>
              <a:t>SMS (done)</a:t>
            </a:r>
          </a:p>
          <a:p>
            <a:pPr lvl="1"/>
            <a:r>
              <a:rPr lang="da-DK" dirty="0"/>
              <a:t>Setup </a:t>
            </a:r>
            <a:r>
              <a:rPr lang="da-DK" dirty="0" err="1"/>
              <a:t>twilio</a:t>
            </a:r>
            <a:r>
              <a:rPr lang="da-DK" dirty="0"/>
              <a:t> </a:t>
            </a:r>
            <a:r>
              <a:rPr lang="da-DK" dirty="0" err="1"/>
              <a:t>account</a:t>
            </a:r>
            <a:endParaRPr lang="da-DK" dirty="0"/>
          </a:p>
          <a:p>
            <a:pPr lvl="2"/>
            <a:r>
              <a:rPr lang="da-DK" dirty="0"/>
              <a:t>With </a:t>
            </a:r>
            <a:r>
              <a:rPr lang="da-DK" dirty="0" err="1"/>
              <a:t>phone-number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an integration feature on </a:t>
            </a:r>
            <a:r>
              <a:rPr lang="da-DK" dirty="0" err="1"/>
              <a:t>console.particle</a:t>
            </a:r>
            <a:endParaRPr lang="da-DK" dirty="0"/>
          </a:p>
          <a:p>
            <a:pPr lvl="1"/>
            <a:endParaRPr lang="da-DK" dirty="0"/>
          </a:p>
          <a:p>
            <a:pPr lvl="1"/>
            <a:r>
              <a:rPr lang="da-DK" dirty="0"/>
              <a:t>Test with test-script</a:t>
            </a:r>
          </a:p>
        </p:txBody>
      </p:sp>
    </p:spTree>
    <p:extLst>
      <p:ext uri="{BB962C8B-B14F-4D97-AF65-F5344CB8AC3E}">
        <p14:creationId xmlns:p14="http://schemas.microsoft.com/office/powerpoint/2010/main" val="114090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EBBA-3A2A-4969-B591-2E3575BB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B2BE24-3E5E-4106-8F0F-30ACFD02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https://github.com/stepperen/IOT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E904C8B-4101-4E1A-B178-B53B2652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84141"/>
            <a:ext cx="4248472" cy="20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1169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183</Words>
  <Application>Microsoft Office PowerPoint</Application>
  <PresentationFormat>Skærmshow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Calibri</vt:lpstr>
      <vt:lpstr>Kontortema</vt:lpstr>
      <vt:lpstr>Mailbox Nofitier</vt:lpstr>
      <vt:lpstr>Mail or not?</vt:lpstr>
      <vt:lpstr>Mailbox Notifier</vt:lpstr>
      <vt:lpstr>Requirements</vt:lpstr>
      <vt:lpstr>Technical challenges</vt:lpstr>
      <vt:lpstr>Hardware</vt:lpstr>
      <vt:lpstr>Testing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Mailbox Nofitier</dc:title>
  <dc:creator>David</dc:creator>
  <cp:lastModifiedBy>David</cp:lastModifiedBy>
  <cp:revision>21</cp:revision>
  <dcterms:created xsi:type="dcterms:W3CDTF">2018-09-18T17:47:41Z</dcterms:created>
  <dcterms:modified xsi:type="dcterms:W3CDTF">2018-10-23T20:09:23Z</dcterms:modified>
</cp:coreProperties>
</file>