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2A9B-4AA5-40E4-9C41-BCC096533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3EE47-6401-4858-9936-5A7339B36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076C-9187-45CB-813C-A4F19A1A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2403-AAAD-4B2C-85E4-77E5F850539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ED9B-FCA4-42FF-B130-4409EE2C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312E-D208-4481-89A0-D0156D3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593-136E-48BF-870E-D94B5211E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6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02AF-A3F5-4902-A55A-89B5B04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38D19-B546-4A37-8F52-DC60C1CE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2318-BFE8-4E10-8527-391E6D8B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2403-AAAD-4B2C-85E4-77E5F850539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026BA-7E97-4CD8-848F-93F445FF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5FA8-FC42-418F-AF6B-07995C32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593-136E-48BF-870E-D94B5211E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9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B7DEA-8EF4-44B7-8D98-ADEC8EE35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F93A2-04DD-45A9-B2CF-3B42B512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AC7E-8165-43BD-A80E-B7407E03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2403-AAAD-4B2C-85E4-77E5F850539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7728E-831D-44C4-8F2A-53A0736A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964CB-CB7F-440D-B19F-88B95DFE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593-136E-48BF-870E-D94B5211E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EDC-2550-439F-A210-D301F9A2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CCAE-09B4-425E-BD6A-18651916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6AD0-F5B4-42EE-8B7D-0BED5426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2403-AAAD-4B2C-85E4-77E5F850539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41B0-9AA7-4029-89A2-8D8019CE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94F4-7E40-42AA-8DFC-5D821C48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593-136E-48BF-870E-D94B5211E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A4C0-A341-469D-8A89-D79831E7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E34F1-287E-42F9-9153-995713F6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A2AB-43B2-4C38-8DBA-33ED995F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2403-AAAD-4B2C-85E4-77E5F850539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3EC9-EEA9-497C-93B2-22DD5984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2DF94-2458-4325-B51D-0423A13E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593-136E-48BF-870E-D94B5211E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2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F3A9-1296-41F2-8964-8CDFE75A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8FA9-6828-426A-AC26-667F3929B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78F00-AC3E-4E3F-95AC-553AEF20F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BBD4F-51B8-46E6-A642-6AD63E48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2403-AAAD-4B2C-85E4-77E5F850539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72EA-189A-4FDB-B963-023C49BE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525C-D5F9-4A7C-B4F9-170A4264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593-136E-48BF-870E-D94B5211E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6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D9C0-DEB9-4DEF-B21D-22ACF8B5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BBAB-90F0-4E5C-BB86-E26F31C71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FE1C-E6E5-460A-B087-609A3CB96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4E50C-E6C9-4FA1-9DBA-D2C5442BF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7F73E-1DE1-41E3-93D3-9B3DEF602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4E70F-4B3D-4CD6-88A1-1E24847A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2403-AAAD-4B2C-85E4-77E5F850539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97D13-B576-4F34-B67F-8C8A9A13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0A27A-FFE2-4F47-AEBB-3A89E4B1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593-136E-48BF-870E-D94B5211E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0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CB78-A7CE-4BB8-A030-C3A63B4F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1AAA7-894D-4927-8367-017B8E48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2403-AAAD-4B2C-85E4-77E5F850539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2543B-E9E3-42B3-8692-CF833393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75A06-67C9-4611-AE43-9D277258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593-136E-48BF-870E-D94B5211E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8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D965C-E69C-484E-9F08-D3BD59B2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2403-AAAD-4B2C-85E4-77E5F850539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FABE6-858A-4EFD-81AD-0D273C99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8BCC0-6E16-4F0C-934C-58964B5F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593-136E-48BF-870E-D94B5211E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EC56-F455-450A-BF0B-D36C66C5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15BF-FE1D-4287-8991-18ADE11EB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1E985-C4E0-4F0B-8C6A-C0B7BC328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D7D96-85B0-4403-95BE-720F4A5F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2403-AAAD-4B2C-85E4-77E5F850539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D02A8-EB18-49A5-AC0B-D5D219E8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606EB-8AAA-4B17-A3A6-2F70EA6D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593-136E-48BF-870E-D94B5211E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2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408D-2D86-42ED-98A5-03ACEBF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D5E51-284D-4766-BF86-A3FFB85DB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13512-A7C0-4C60-AF70-A5426FA9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91038-DEE3-4EFB-9F25-C03575D5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2403-AAAD-4B2C-85E4-77E5F850539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D74AD-CED8-4B44-8BA1-7D0D4FDD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24D43-0E6D-4B99-9A32-42FEEB0A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9593-136E-48BF-870E-D94B5211E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65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7F521-4160-49C4-B0D8-DDA4CE1D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84A0E-4FBB-4C92-88B9-8C241339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B17F-9B21-4AF3-BB39-D47417CF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52403-AAAD-4B2C-85E4-77E5F8505391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07D2-5D2A-4FB5-9689-ED9283E1D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3CA4-20BC-429C-9854-1A8F4D287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9593-136E-48BF-870E-D94B5211E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86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FC436-B23B-4A4B-8C78-097168F6A75D}"/>
              </a:ext>
            </a:extLst>
          </p:cNvPr>
          <p:cNvSpPr/>
          <p:nvPr/>
        </p:nvSpPr>
        <p:spPr>
          <a:xfrm>
            <a:off x="3277772" y="1111348"/>
            <a:ext cx="3981157" cy="5387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86631-A5E9-40C4-ABB5-5E6674F8A738}"/>
              </a:ext>
            </a:extLst>
          </p:cNvPr>
          <p:cNvSpPr txBox="1"/>
          <p:nvPr/>
        </p:nvSpPr>
        <p:spPr>
          <a:xfrm>
            <a:off x="3418448" y="1350498"/>
            <a:ext cx="153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Pay Grade:</a:t>
            </a:r>
            <a:endParaRPr lang="en-IN" sz="1600" b="1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7CE2F-96D3-4442-A233-8DA1E5AEFEAF}"/>
              </a:ext>
            </a:extLst>
          </p:cNvPr>
          <p:cNvSpPr txBox="1"/>
          <p:nvPr/>
        </p:nvSpPr>
        <p:spPr>
          <a:xfrm>
            <a:off x="3418448" y="1779563"/>
            <a:ext cx="3699803" cy="52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B9D94E-AECE-4EB3-888A-33082755D50E}"/>
              </a:ext>
            </a:extLst>
          </p:cNvPr>
          <p:cNvSpPr/>
          <p:nvPr/>
        </p:nvSpPr>
        <p:spPr>
          <a:xfrm>
            <a:off x="3559126" y="1779563"/>
            <a:ext cx="253219" cy="225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45BB38-7DAF-43F6-AAA2-6AE59908140B}"/>
              </a:ext>
            </a:extLst>
          </p:cNvPr>
          <p:cNvSpPr/>
          <p:nvPr/>
        </p:nvSpPr>
        <p:spPr>
          <a:xfrm>
            <a:off x="4529795" y="1784737"/>
            <a:ext cx="253219" cy="2250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A86640-E09B-4F15-A59E-850685737817}"/>
              </a:ext>
            </a:extLst>
          </p:cNvPr>
          <p:cNvSpPr/>
          <p:nvPr/>
        </p:nvSpPr>
        <p:spPr>
          <a:xfrm>
            <a:off x="6414866" y="1778633"/>
            <a:ext cx="253219" cy="2250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37DE82-4310-4E3D-8C0F-2848111DFE6A}"/>
              </a:ext>
            </a:extLst>
          </p:cNvPr>
          <p:cNvSpPr/>
          <p:nvPr/>
        </p:nvSpPr>
        <p:spPr>
          <a:xfrm>
            <a:off x="5458265" y="1768810"/>
            <a:ext cx="253219" cy="225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352AB-EEF0-4119-9E86-78924F21736D}"/>
              </a:ext>
            </a:extLst>
          </p:cNvPr>
          <p:cNvSpPr txBox="1"/>
          <p:nvPr/>
        </p:nvSpPr>
        <p:spPr>
          <a:xfrm>
            <a:off x="3369210" y="2003716"/>
            <a:ext cx="8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GR-18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784E4-BD27-4C1C-91D6-08C250ADCB28}"/>
              </a:ext>
            </a:extLst>
          </p:cNvPr>
          <p:cNvSpPr txBox="1"/>
          <p:nvPr/>
        </p:nvSpPr>
        <p:spPr>
          <a:xfrm>
            <a:off x="4220308" y="1987470"/>
            <a:ext cx="8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GR-17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D7AFA-BEED-4752-B9A0-0169FA6CCBAC}"/>
              </a:ext>
            </a:extLst>
          </p:cNvPr>
          <p:cNvSpPr txBox="1"/>
          <p:nvPr/>
        </p:nvSpPr>
        <p:spPr>
          <a:xfrm>
            <a:off x="5205040" y="2003018"/>
            <a:ext cx="8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GR-14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8DA1A-9593-43D2-85F5-6151E00C77F7}"/>
              </a:ext>
            </a:extLst>
          </p:cNvPr>
          <p:cNvSpPr txBox="1"/>
          <p:nvPr/>
        </p:nvSpPr>
        <p:spPr>
          <a:xfrm>
            <a:off x="6161645" y="1986772"/>
            <a:ext cx="8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Vacant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6C3381-821A-4936-AF1F-78308815EB5D}"/>
              </a:ext>
            </a:extLst>
          </p:cNvPr>
          <p:cNvGrpSpPr/>
          <p:nvPr/>
        </p:nvGrpSpPr>
        <p:grpSpPr>
          <a:xfrm>
            <a:off x="3369210" y="2588455"/>
            <a:ext cx="3101930" cy="1287806"/>
            <a:chOff x="3369210" y="2588455"/>
            <a:chExt cx="3101930" cy="12878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3C0788-0BD6-4CBE-87C3-A7B427594804}"/>
                </a:ext>
              </a:extLst>
            </p:cNvPr>
            <p:cNvSpPr txBox="1"/>
            <p:nvPr/>
          </p:nvSpPr>
          <p:spPr>
            <a:xfrm>
              <a:off x="3418448" y="2588455"/>
              <a:ext cx="1533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" panose="020B0604020104020204" pitchFamily="34" charset="0"/>
                </a:rPr>
                <a:t>Impact of Loss:</a:t>
              </a:r>
              <a:endParaRPr lang="en-IN" sz="1600" b="1" dirty="0">
                <a:latin typeface="Abadi" panose="020B0604020104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EDC988-1E00-42C9-B0A4-869ED9AEC796}"/>
                </a:ext>
              </a:extLst>
            </p:cNvPr>
            <p:cNvSpPr/>
            <p:nvPr/>
          </p:nvSpPr>
          <p:spPr>
            <a:xfrm>
              <a:off x="3559126" y="3033763"/>
              <a:ext cx="407963" cy="46330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2ECBD8-009F-4073-8EDA-F684F869F9B6}"/>
                </a:ext>
              </a:extLst>
            </p:cNvPr>
            <p:cNvSpPr/>
            <p:nvPr/>
          </p:nvSpPr>
          <p:spPr>
            <a:xfrm>
              <a:off x="4698611" y="3024658"/>
              <a:ext cx="407963" cy="516525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1626D0-167A-47E5-9F68-37F1F64FA8C9}"/>
                </a:ext>
              </a:extLst>
            </p:cNvPr>
            <p:cNvSpPr/>
            <p:nvPr/>
          </p:nvSpPr>
          <p:spPr>
            <a:xfrm>
              <a:off x="5838092" y="3033763"/>
              <a:ext cx="386864" cy="520505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A31F02-78B5-4D26-8A26-AA07C3E35BF3}"/>
                </a:ext>
              </a:extLst>
            </p:cNvPr>
            <p:cNvSpPr txBox="1"/>
            <p:nvPr/>
          </p:nvSpPr>
          <p:spPr>
            <a:xfrm>
              <a:off x="3369210" y="3477713"/>
              <a:ext cx="886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High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91400D-AD04-4171-869A-C7A6BADF9120}"/>
                </a:ext>
              </a:extLst>
            </p:cNvPr>
            <p:cNvSpPr txBox="1"/>
            <p:nvPr/>
          </p:nvSpPr>
          <p:spPr>
            <a:xfrm>
              <a:off x="4459459" y="3477713"/>
              <a:ext cx="99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Medium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753B2-899C-45E5-9CE5-4789BF323A72}"/>
                </a:ext>
              </a:extLst>
            </p:cNvPr>
            <p:cNvSpPr txBox="1"/>
            <p:nvPr/>
          </p:nvSpPr>
          <p:spPr>
            <a:xfrm>
              <a:off x="5584874" y="3506929"/>
              <a:ext cx="886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Low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258EEB-2885-4A02-8C06-D23C3225196D}"/>
              </a:ext>
            </a:extLst>
          </p:cNvPr>
          <p:cNvGrpSpPr/>
          <p:nvPr/>
        </p:nvGrpSpPr>
        <p:grpSpPr>
          <a:xfrm>
            <a:off x="3351627" y="3851725"/>
            <a:ext cx="3101930" cy="1287806"/>
            <a:chOff x="3369210" y="2588455"/>
            <a:chExt cx="3101930" cy="128780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C908EE-5DBA-484F-8223-45728E486604}"/>
                </a:ext>
              </a:extLst>
            </p:cNvPr>
            <p:cNvSpPr txBox="1"/>
            <p:nvPr/>
          </p:nvSpPr>
          <p:spPr>
            <a:xfrm>
              <a:off x="3418448" y="2588455"/>
              <a:ext cx="1533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" panose="020B0604020104020204" pitchFamily="34" charset="0"/>
                </a:rPr>
                <a:t>Risk of Loss:</a:t>
              </a:r>
              <a:endParaRPr lang="en-IN" sz="1600" b="1" dirty="0">
                <a:latin typeface="Abadi" panose="020B06040201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EA997B-3F28-40BA-9516-046CD78DE1E2}"/>
                </a:ext>
              </a:extLst>
            </p:cNvPr>
            <p:cNvSpPr/>
            <p:nvPr/>
          </p:nvSpPr>
          <p:spPr>
            <a:xfrm>
              <a:off x="3559126" y="3086157"/>
              <a:ext cx="407963" cy="410911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7C840C-7542-4C95-85D0-60CE24681F51}"/>
                </a:ext>
              </a:extLst>
            </p:cNvPr>
            <p:cNvSpPr/>
            <p:nvPr/>
          </p:nvSpPr>
          <p:spPr>
            <a:xfrm>
              <a:off x="4670472" y="3066666"/>
              <a:ext cx="407963" cy="40670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3C1CE3-3C73-47C2-8F6C-5F50A91A4D57}"/>
                </a:ext>
              </a:extLst>
            </p:cNvPr>
            <p:cNvSpPr/>
            <p:nvPr/>
          </p:nvSpPr>
          <p:spPr>
            <a:xfrm>
              <a:off x="5729067" y="3070157"/>
              <a:ext cx="464233" cy="468111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119188-E466-4326-B8AB-0E9CFB7B2CA5}"/>
                </a:ext>
              </a:extLst>
            </p:cNvPr>
            <p:cNvSpPr txBox="1"/>
            <p:nvPr/>
          </p:nvSpPr>
          <p:spPr>
            <a:xfrm>
              <a:off x="3369210" y="3477713"/>
              <a:ext cx="886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High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326046-6C7C-4073-921D-F8995F68E75B}"/>
                </a:ext>
              </a:extLst>
            </p:cNvPr>
            <p:cNvSpPr txBox="1"/>
            <p:nvPr/>
          </p:nvSpPr>
          <p:spPr>
            <a:xfrm>
              <a:off x="4459459" y="3477713"/>
              <a:ext cx="99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Medium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211F33-B399-4EEB-980B-230A38B98C6E}"/>
                </a:ext>
              </a:extLst>
            </p:cNvPr>
            <p:cNvSpPr txBox="1"/>
            <p:nvPr/>
          </p:nvSpPr>
          <p:spPr>
            <a:xfrm>
              <a:off x="5584874" y="3506929"/>
              <a:ext cx="886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Low</a:t>
              </a:r>
              <a:endParaRPr lang="en-IN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14D6408-AC1F-4442-B3E4-71524247C5A0}"/>
              </a:ext>
            </a:extLst>
          </p:cNvPr>
          <p:cNvGrpSpPr/>
          <p:nvPr/>
        </p:nvGrpSpPr>
        <p:grpSpPr>
          <a:xfrm>
            <a:off x="3351626" y="5119807"/>
            <a:ext cx="2810018" cy="1258590"/>
            <a:chOff x="3369209" y="2588455"/>
            <a:chExt cx="2810018" cy="125859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36826C-BDBF-4751-9EA5-EE49EB9A37D3}"/>
                </a:ext>
              </a:extLst>
            </p:cNvPr>
            <p:cNvSpPr txBox="1"/>
            <p:nvPr/>
          </p:nvSpPr>
          <p:spPr>
            <a:xfrm>
              <a:off x="3418448" y="2588455"/>
              <a:ext cx="1533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" panose="020B0604020104020204" pitchFamily="34" charset="0"/>
                </a:rPr>
                <a:t>Other Legend:</a:t>
              </a:r>
              <a:endParaRPr lang="en-IN" sz="1600" b="1" dirty="0">
                <a:latin typeface="Abadi" panose="020B0604020104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E49D2D-3F10-438B-8A7D-EF3FECE0B4E3}"/>
                </a:ext>
              </a:extLst>
            </p:cNvPr>
            <p:cNvSpPr/>
            <p:nvPr/>
          </p:nvSpPr>
          <p:spPr>
            <a:xfrm>
              <a:off x="3559126" y="3033763"/>
              <a:ext cx="407963" cy="463305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141F89-0077-427F-B163-4858C59A4007}"/>
                </a:ext>
              </a:extLst>
            </p:cNvPr>
            <p:cNvSpPr/>
            <p:nvPr/>
          </p:nvSpPr>
          <p:spPr>
            <a:xfrm>
              <a:off x="5018641" y="3007152"/>
              <a:ext cx="407963" cy="516525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F35C45-949D-4115-8651-E9183C3972F4}"/>
                </a:ext>
              </a:extLst>
            </p:cNvPr>
            <p:cNvSpPr txBox="1"/>
            <p:nvPr/>
          </p:nvSpPr>
          <p:spPr>
            <a:xfrm>
              <a:off x="3369209" y="3477713"/>
              <a:ext cx="1083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Resigned</a:t>
              </a:r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363900-F657-47A9-B573-011FE9E667E5}"/>
                </a:ext>
              </a:extLst>
            </p:cNvPr>
            <p:cNvSpPr txBox="1"/>
            <p:nvPr/>
          </p:nvSpPr>
          <p:spPr>
            <a:xfrm>
              <a:off x="4459458" y="3477713"/>
              <a:ext cx="171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Critical Position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3361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2020-04-07T07:28:12Z</dcterms:created>
  <dcterms:modified xsi:type="dcterms:W3CDTF">2020-04-07T07:46:30Z</dcterms:modified>
</cp:coreProperties>
</file>