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9668E-8162-B285-8CCE-F1F818188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FDEED9-29B0-C241-4F28-560C6D04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B92BD2-9DB3-9379-CDD3-1D4BB559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27BC2-E00B-5405-C1F7-12E04446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87F1D-75D3-DF24-18EE-23A0E82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74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EE2C4-8548-44D9-BBA0-B0486E3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BD1E33-6817-EB7A-DA5D-FFDEF77A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4763A6-94D1-9CD2-512C-B2E53F3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ABD11E-6663-FBFE-D78C-C2B8C37D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A2DFC-951C-7D8F-A97A-E93F652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39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076BE2-AD3B-B1B6-87D9-CF8B99AF4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35B4D-8129-C40F-C674-16C663925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E7D32-AD87-2566-72A3-30A7BF26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38D5F-DA4C-DD80-9D25-E106AF10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2339F-F173-619E-D036-636854E4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41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5DB35-126D-5928-EDD5-F35596BE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79BB4-6F81-917D-B831-EDFCB299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7DB60-B646-634A-BF24-6A25F04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B24CF3-DF9F-FD87-2016-73586390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4B868-B19A-6C77-A59E-61FFA026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54D58-04C7-3280-42CC-1E280D9B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BAA732-7139-8B14-2804-4AD8107E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48EEC2-AFB7-EBFB-29A0-993B64F3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B4077-BBCC-DE5E-747E-30BFFA0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398BF3-2627-BB3F-1C1C-E0E68039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1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A9D5B-6C17-4330-D6B3-E7A97070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17EC4-BE22-0B58-380E-AF21BA16A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FE9CFE-6A77-5E92-C72C-0B9232CD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7A0142-0D6A-C7FA-43CC-6DFD24CC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E61EC4-DF1E-1C0C-1398-036DCED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3DF4D-7C4B-727C-DFCF-710297FA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21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ABAC2-38BE-A769-95AC-7B23C86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64DE5-A40A-43F6-705A-B99C9B19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5A1F92-1E11-F1F7-78C3-3B454240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7F9779-38E9-3BE8-10F1-3E9EE462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45492B-1222-6E04-A0AE-ED405C272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9EA26C-CB9F-50AE-701B-2736D028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9EE75E-8F51-2AE4-988A-DD4E3CF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13CF35-C94D-0BFC-2A55-BA58AFC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5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96E82-FF76-0BD2-41BF-77D5BCB4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2835F8-D794-D928-D33E-85DA2984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906F11-BF3E-8184-F8DF-E9A833B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500D93-7046-0164-760B-59C066A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18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51FA9E-45BB-C737-8EB7-65E27B83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9462C5-C5BC-CB33-A2E3-16E4533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AD4E79-76A1-D386-D98B-DF6DCCD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9B43E-B9E9-FFFD-C7B0-05FC84A5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A79BB-AFC6-B740-4312-4B3639EA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720A64-5390-F90A-B402-49ED8589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8A0FBA-1539-4389-8220-E7531D74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581BBB-04CB-0189-61A0-057B44A7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F39A58-D816-72A5-BFA3-A01A586B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00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64C5D-8571-B0CD-E3AD-B61049F6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6EE5DD-166D-ADBD-9627-E5EDE68E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38A369-BC51-6532-BE98-E1C8B878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97F494-B6FE-9D15-51E5-417DA912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66A529-CBC1-23FB-5546-78E3CDAD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CEB2E6-40CF-2E3F-FFE7-85A5785D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A4B82-72EA-D0E0-5537-2CD2EEC6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E7DE33-7A7E-0766-25D6-0F999B0B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C6113-DB1E-0B29-7136-01E08E64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BBCA2-C937-7A48-8CCB-62C06ACB7827}" type="datetimeFigureOut">
              <a:rPr lang="it-IT" smtClean="0"/>
              <a:t>21/10/24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53643-AA62-BEBA-48E3-F8D76B2A2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9FEF49-DDAC-7E93-2E9D-6C6610D91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CAEB7-511A-DB4C-95D3-01A4E1C44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8A7D7-D7D0-86AC-ECE8-1E91706EE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and </a:t>
            </a:r>
            <a:r>
              <a:rPr lang="it-IT" dirty="0" err="1"/>
              <a:t>usage</a:t>
            </a:r>
            <a:r>
              <a:rPr lang="it-IT" dirty="0"/>
              <a:t> of RCNN and YOLO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BACDEF-B57F-4F13-B982-DDCC4BE4A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Stefano Ruggiero</a:t>
            </a:r>
          </a:p>
        </p:txBody>
      </p:sp>
    </p:spTree>
    <p:extLst>
      <p:ext uri="{BB962C8B-B14F-4D97-AF65-F5344CB8AC3E}">
        <p14:creationId xmlns:p14="http://schemas.microsoft.com/office/powerpoint/2010/main" val="31832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8F9A6-F41B-7139-C0DB-9A89A0B9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of the project </a:t>
            </a:r>
            <a:r>
              <a:rPr lang="it-IT" sz="2000" dirty="0"/>
              <a:t>(</a:t>
            </a:r>
            <a:r>
              <a:rPr lang="it-IT" sz="2000" dirty="0" err="1"/>
              <a:t>at</a:t>
            </a:r>
            <a:r>
              <a:rPr lang="it-IT" sz="2000" dirty="0"/>
              <a:t> the and)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0363-EAA1-1B4A-E1FC-6ADB4B57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Compare the state of art for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;</a:t>
            </a:r>
          </a:p>
          <a:p>
            <a:r>
              <a:rPr lang="it-IT" dirty="0" err="1"/>
              <a:t>Analyze</a:t>
            </a:r>
            <a:r>
              <a:rPr lang="it-IT" dirty="0"/>
              <a:t> the tools to use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697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E6807-9DA2-E60B-DFDE-23E98020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8E79D7-1A26-E972-B313-D5C39266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1078"/>
          </a:xfrm>
        </p:spPr>
        <p:txBody>
          <a:bodyPr/>
          <a:lstStyle/>
          <a:p>
            <a:r>
              <a:rPr lang="it-IT" dirty="0"/>
              <a:t>Detectron2:</a:t>
            </a:r>
          </a:p>
          <a:p>
            <a:pPr lvl="1"/>
            <a:r>
              <a:rPr lang="it-IT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RCNN 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</a:rPr>
              <a:t>FASTER RCNN</a:t>
            </a:r>
          </a:p>
          <a:p>
            <a:r>
              <a:rPr lang="it-IT" dirty="0" err="1"/>
              <a:t>Ultralytics</a:t>
            </a:r>
            <a:r>
              <a:rPr lang="it-IT" dirty="0"/>
              <a:t>:</a:t>
            </a:r>
          </a:p>
          <a:p>
            <a:pPr lvl="1"/>
            <a:r>
              <a:rPr lang="it-IT" sz="1800" dirty="0"/>
              <a:t>YOLO11</a:t>
            </a:r>
          </a:p>
          <a:p>
            <a:r>
              <a:rPr lang="it-IT" dirty="0" err="1"/>
              <a:t>Pythorch</a:t>
            </a:r>
            <a:r>
              <a:rPr lang="it-IT" dirty="0"/>
              <a:t>, </a:t>
            </a:r>
            <a:r>
              <a:rPr lang="it-IT" dirty="0" err="1"/>
              <a:t>opencv</a:t>
            </a:r>
            <a:r>
              <a:rPr lang="it-IT" dirty="0"/>
              <a:t> ecc..						</a:t>
            </a:r>
          </a:p>
        </p:txBody>
      </p:sp>
    </p:spTree>
    <p:extLst>
      <p:ext uri="{BB962C8B-B14F-4D97-AF65-F5344CB8AC3E}">
        <p14:creationId xmlns:p14="http://schemas.microsoft.com/office/powerpoint/2010/main" val="2036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62499-4541-D92F-A1BF-4D141AC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to </a:t>
            </a:r>
            <a:r>
              <a:rPr lang="it-IT" dirty="0" err="1"/>
              <a:t>run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71188B-DCA1-FB41-523F-4AD76F7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go to </a:t>
            </a:r>
            <a:r>
              <a:rPr lang="it-IT" dirty="0" err="1"/>
              <a:t>try</a:t>
            </a:r>
            <a:r>
              <a:rPr lang="it-IT" dirty="0"/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18328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8CDCD-D173-8A1A-DCD8-9A986C53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1 – RCNN </a:t>
            </a:r>
            <a:r>
              <a:rPr lang="it-IT" dirty="0" err="1"/>
              <a:t>segmentation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69BD3-5CF0-0A45-7B07-ECBC4F41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Bounding box:</a:t>
            </a: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'AP': 73.99201924874454,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'AP50': 87.61313821351739,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'AP75': 83.59329701967158,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'APs': 0.0,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APm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59.74862344023673,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APl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87.75364502442075}</a:t>
            </a: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Segment:</a:t>
            </a: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'AP': 79.67371020843741,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'AP50': 85.50598828879848,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'AP75': 85.50598828879848,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'APs': 0.0,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APm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59.2493551876196, </a:t>
            </a:r>
          </a:p>
          <a:p>
            <a:pPr lvl="1" algn="just"/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APl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96.77404096684973</a:t>
            </a:r>
            <a:endParaRPr lang="it-IT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09BB0-302F-0879-D23F-3152D6EF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38" y="1690688"/>
            <a:ext cx="318644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6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40046-EC91-C2AB-05E1-043A1720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2 – FASTER RCNN </a:t>
            </a:r>
            <a:r>
              <a:rPr lang="it-IT" dirty="0" err="1"/>
              <a:t>obj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B419C-D43B-EB61-EED8-662685A6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'AP': 16.36097941488944, </a:t>
            </a:r>
          </a:p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'AP50': 31.709529334270055, </a:t>
            </a:r>
          </a:p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'AP75': 15.033665037347008, </a:t>
            </a:r>
          </a:p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'APs': 3.171532649694159, </a:t>
            </a:r>
          </a:p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14.563460096689202, </a:t>
            </a:r>
          </a:p>
          <a:p>
            <a:pPr algn="just"/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': 24.127557824273573</a:t>
            </a: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53B0A3-2D63-AF38-FCFE-491F5E82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51" y="2540000"/>
            <a:ext cx="5976504" cy="34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ACF85-EE38-6B96-7267-5613194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3 – YOLO </a:t>
            </a:r>
            <a:r>
              <a:rPr lang="it-IT" dirty="0" err="1"/>
              <a:t>obj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CA9F85-9D7A-4F7A-1E35-F472DA4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400" kern="100" dirty="0">
                <a:solidFill>
                  <a:srgbClr val="000000"/>
                </a:solidFill>
                <a:latin typeface="Menlo" panose="020B0609030804020204" pitchFamily="49" charset="0"/>
                <a:cs typeface="Times New Roman" panose="02020603050405020304" pitchFamily="18" charset="0"/>
              </a:rPr>
              <a:t>AP :0.0217 </a:t>
            </a:r>
          </a:p>
        </p:txBody>
      </p:sp>
      <p:pic>
        <p:nvPicPr>
          <p:cNvPr id="6" name="Immagine 5" descr="Immagine che contiene vestiti, Viso umano, persona, uomo&#10;&#10;Descrizione generata automaticamente">
            <a:extLst>
              <a:ext uri="{FF2B5EF4-FFF2-40B4-BE49-F238E27FC236}">
                <a16:creationId xmlns:a16="http://schemas.microsoft.com/office/drawing/2014/main" id="{497059D1-AFD6-4D2F-06BA-3F274332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32" y="1846263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A462D-04C5-FF39-CCC8-40922B4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Difficulties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812EF2-DEAB-99BC-0807-5D98199C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are </a:t>
            </a:r>
            <a:r>
              <a:rPr lang="it-IT" dirty="0" err="1"/>
              <a:t>expensive</a:t>
            </a:r>
            <a:r>
              <a:rPr lang="it-IT" dirty="0"/>
              <a:t> 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Harware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limits</a:t>
            </a:r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No standard for datasets</a:t>
            </a:r>
          </a:p>
          <a:p>
            <a:r>
              <a:rPr lang="it-IT" dirty="0">
                <a:sym typeface="Wingdings" pitchFamily="2" charset="2"/>
              </a:rPr>
              <a:t>Libraries are </a:t>
            </a:r>
            <a:r>
              <a:rPr lang="it-IT" dirty="0" err="1">
                <a:sym typeface="Wingdings" pitchFamily="2" charset="2"/>
              </a:rPr>
              <a:t>not</a:t>
            </a:r>
            <a:r>
              <a:rPr lang="it-IT" dirty="0">
                <a:sym typeface="Wingdings" pitchFamily="2" charset="2"/>
              </a:rPr>
              <a:t> user friendly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9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34B6E-534A-633C-F96B-E42E1E1B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ADE952-11DD-2E0B-EAEC-42515EC9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use the tools</a:t>
            </a:r>
          </a:p>
          <a:p>
            <a:r>
              <a:rPr lang="it-IT" dirty="0"/>
              <a:t>How to </a:t>
            </a:r>
            <a:r>
              <a:rPr lang="it-IT" dirty="0" err="1"/>
              <a:t>read</a:t>
            </a:r>
            <a:r>
              <a:rPr lang="it-IT" dirty="0"/>
              <a:t> a dataset</a:t>
            </a:r>
          </a:p>
          <a:p>
            <a:endParaRPr lang="it-IT" dirty="0"/>
          </a:p>
          <a:p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up!</a:t>
            </a:r>
          </a:p>
        </p:txBody>
      </p:sp>
    </p:spTree>
    <p:extLst>
      <p:ext uri="{BB962C8B-B14F-4D97-AF65-F5344CB8AC3E}">
        <p14:creationId xmlns:p14="http://schemas.microsoft.com/office/powerpoint/2010/main" val="200411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192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Menlo</vt:lpstr>
      <vt:lpstr>Times New Roman</vt:lpstr>
      <vt:lpstr>Wingdings</vt:lpstr>
      <vt:lpstr>Tema di Office</vt:lpstr>
      <vt:lpstr>Comparison and usage of RCNN and YOLO</vt:lpstr>
      <vt:lpstr>Goal of the project (at the and) </vt:lpstr>
      <vt:lpstr>Tools </vt:lpstr>
      <vt:lpstr>Time to run</vt:lpstr>
      <vt:lpstr>Results – 1 – RCNN segmentation </vt:lpstr>
      <vt:lpstr>Results – 2 – FASTER RCNN obj detection</vt:lpstr>
      <vt:lpstr>Results – 3 – YOLO obj detection</vt:lpstr>
      <vt:lpstr>Difficulties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Ruggiero</dc:creator>
  <cp:lastModifiedBy>Stefano Ruggiero</cp:lastModifiedBy>
  <cp:revision>7</cp:revision>
  <dcterms:created xsi:type="dcterms:W3CDTF">2024-10-21T15:51:40Z</dcterms:created>
  <dcterms:modified xsi:type="dcterms:W3CDTF">2024-10-21T17:24:39Z</dcterms:modified>
</cp:coreProperties>
</file>