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A5ED8-8A43-24FF-1C97-B6EB9DA0A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9A4701-550A-CA53-77FB-F0A70509A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AB1247-9D64-C71F-96C4-5E583FFC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F63E-C56A-CF4C-8935-C60E77363DDC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6CED83-AA44-B89A-B38D-A6CC48C9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A2F0B8-25C5-61E8-EB62-0758C0ED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7D61-92A8-FC42-ABD9-5FDE4B5F8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40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C4A9DC-C632-590C-13E0-5F08EE99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1E428A-83D7-B916-AAE8-24F8B5D1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38F35E-E802-E919-4D7E-4460F9CB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F63E-C56A-CF4C-8935-C60E77363DDC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E295FD-1032-F1EB-1F8E-4DD73FCF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3CB660-A15A-8CBB-04F7-74F7B90D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7D61-92A8-FC42-ABD9-5FDE4B5F8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36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557201C-0C3C-598E-8621-3D8AFD9CF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75289AD-3EB6-4E2F-8B1D-F9D6848AD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BCBEFD-BD5E-BB63-0869-205746AF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F63E-C56A-CF4C-8935-C60E77363DDC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0AF36-649E-18FD-FCD1-69F945CE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38B581-3601-F0D5-8A38-5435B754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7D61-92A8-FC42-ABD9-5FDE4B5F8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97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A110D-6B4D-C54D-4FF2-207D51BA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B1EF24-7CCD-BF71-1747-2BF6E5C9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0A0752-7873-AC2D-0706-E946E6A7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F63E-C56A-CF4C-8935-C60E77363DDC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3BA8DC-F77D-0948-33D6-4B7233C5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4EDE70-F58E-9BD5-84A8-E6C99864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7D61-92A8-FC42-ABD9-5FDE4B5F8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46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FA891-48D9-6982-AC7D-9BED0B01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3624F9-4AF0-DE51-7C87-C567BC31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C2C8F2-90FB-57C4-5A7A-27DF14CD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F63E-C56A-CF4C-8935-C60E77363DDC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E4AB9-3311-F8EC-AC42-755B250C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6B832F-CCB4-9962-B5D6-5A786BB9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7D61-92A8-FC42-ABD9-5FDE4B5F8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6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74C984-45F4-A5E2-E5C8-8123C3C2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BDF162-71E9-5A55-3731-5E598C357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354BD8-DEE3-8E76-C0C8-6BC66AB74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51C870-1B2D-41D5-E26D-9E537CB6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F63E-C56A-CF4C-8935-C60E77363DDC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BF7806-D992-D7B8-B552-3723D601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FAAB6F-4F00-6F98-5DAB-7D24BC94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7D61-92A8-FC42-ABD9-5FDE4B5F8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80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F2A24-FCE7-8C2D-7587-255F7E7A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F8F0E7-282E-F447-8B1E-2FBE7852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A4B67B-E4D0-F759-281F-4EC860285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F01F42-51D4-E578-2B63-4AD4F9ECB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EBFF23-0CC7-65E5-4B2F-335CDA6A7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FD05B5-50D5-C02E-BF0E-165F6A90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F63E-C56A-CF4C-8935-C60E77363DDC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0A76BFD-90C0-6A3C-0C50-87C8AB77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664817-8A05-6EFD-C89E-2B71EE32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7D61-92A8-FC42-ABD9-5FDE4B5F8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4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A632E-4149-0601-7745-8F187E0E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DE35FA8-902B-1711-9968-C890148C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F63E-C56A-CF4C-8935-C60E77363DDC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C5C62A-3E6E-B0E5-6438-D4606D7C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481D45-6BAB-B1E5-9190-CDF644A0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7D61-92A8-FC42-ABD9-5FDE4B5F8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23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A77284-8054-CDA9-C76E-88944FA9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F63E-C56A-CF4C-8935-C60E77363DDC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BCC708-A524-E2DA-4F9D-A544B815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65B99C-EAB6-8082-1667-71C22106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7D61-92A8-FC42-ABD9-5FDE4B5F8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00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2E0780-1CAC-6364-976E-80DABDBE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7013EB-83FF-3CFE-551A-9C309270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A605B4-EF7A-B937-D9FB-B09C0DDD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622380-EDFA-B9D0-1535-5A54614F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F63E-C56A-CF4C-8935-C60E77363DDC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6EE40A-3A81-3602-B509-B55D3A2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0CEC74-DCA1-10F3-8BD4-FE8B213B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7D61-92A8-FC42-ABD9-5FDE4B5F8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59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BF926A-0ED9-346D-0261-105492CA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020CFC-6682-315F-1EDE-07237721B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9F821C-8B52-AAC5-95A3-22C1FF57B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B0A2E9-3D10-8A59-64E0-82634196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F63E-C56A-CF4C-8935-C60E77363DDC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199962-DF22-E937-5E62-BBB34565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748BD9-157D-A1A9-999A-33C92849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7D61-92A8-FC42-ABD9-5FDE4B5F8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93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4CA117-060E-4B8C-40F4-DA6AF1FA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10F787-1B3C-AA69-C7D0-AFDCF90C0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59EDDB-4BA5-EEEB-DF5F-3ADB543CC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CF63E-C56A-CF4C-8935-C60E77363DDC}" type="datetimeFigureOut">
              <a:rPr lang="it-IT" smtClean="0"/>
              <a:t>11/11/24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5A2EA5-83CC-6D5B-4213-9B8532F14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B5F7A5-4FF8-21BE-F722-92B9DCFA0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37D61-92A8-FC42-ABD9-5FDE4B5F8C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39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01E0B-4AEC-F773-2E6B-BF6C0FDEF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Multi-Object Tracking and Sensor Fusion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9D0231-3222-319B-674E-09305F032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Stefano Ruggiero</a:t>
            </a:r>
          </a:p>
        </p:txBody>
      </p:sp>
    </p:spTree>
    <p:extLst>
      <p:ext uri="{BB962C8B-B14F-4D97-AF65-F5344CB8AC3E}">
        <p14:creationId xmlns:p14="http://schemas.microsoft.com/office/powerpoint/2010/main" val="353373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093FB3-8091-469F-B6AF-4253E23D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 and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940581-BD14-2A7E-2A07-FFEDF1FA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Develop</a:t>
            </a:r>
            <a:r>
              <a:rPr lang="it-IT" dirty="0"/>
              <a:t> multi-</a:t>
            </a:r>
            <a:r>
              <a:rPr lang="it-IT" dirty="0" err="1"/>
              <a:t>object</a:t>
            </a:r>
            <a:r>
              <a:rPr lang="it-IT" dirty="0"/>
              <a:t> tracking with </a:t>
            </a:r>
            <a:r>
              <a:rPr lang="it-IT" dirty="0" err="1"/>
              <a:t>sensor</a:t>
            </a:r>
            <a:r>
              <a:rPr lang="it-IT" dirty="0"/>
              <a:t> fusion </a:t>
            </a:r>
            <a:r>
              <a:rPr lang="it-IT" dirty="0" err="1"/>
              <a:t>using</a:t>
            </a:r>
            <a:r>
              <a:rPr lang="it-IT" dirty="0"/>
              <a:t> Lidar and camera data from the </a:t>
            </a:r>
            <a:r>
              <a:rPr lang="it-IT" dirty="0" err="1"/>
              <a:t>NuScenes</a:t>
            </a:r>
            <a:r>
              <a:rPr lang="it-IT" dirty="0"/>
              <a:t> dataset. </a:t>
            </a:r>
          </a:p>
          <a:p>
            <a:r>
              <a:rPr lang="it-IT" dirty="0" err="1"/>
              <a:t>Main</a:t>
            </a:r>
            <a:r>
              <a:rPr lang="it-IT" dirty="0"/>
              <a:t> tools: </a:t>
            </a:r>
          </a:p>
          <a:p>
            <a:pPr lvl="1"/>
            <a:r>
              <a:rPr lang="it-IT" dirty="0" err="1"/>
              <a:t>Kalman</a:t>
            </a:r>
            <a:r>
              <a:rPr lang="it-IT" dirty="0"/>
              <a:t> Filter for data fusion, </a:t>
            </a:r>
          </a:p>
          <a:p>
            <a:pPr lvl="1"/>
            <a:r>
              <a:rPr lang="it-IT" dirty="0" err="1"/>
              <a:t>Particle</a:t>
            </a:r>
            <a:r>
              <a:rPr lang="it-IT" dirty="0"/>
              <a:t> Filter for </a:t>
            </a:r>
            <a:r>
              <a:rPr lang="it-IT" dirty="0" err="1"/>
              <a:t>prediction</a:t>
            </a:r>
            <a:r>
              <a:rPr lang="it-IT" dirty="0"/>
              <a:t>, </a:t>
            </a:r>
          </a:p>
          <a:p>
            <a:pPr lvl="1"/>
            <a:r>
              <a:rPr lang="it-IT" dirty="0" err="1"/>
              <a:t>Hungarian-algorithm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699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C7435E-83E9-770C-F2AE-7FB47C23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</a:t>
            </a:r>
            <a:r>
              <a:rPr lang="it-IT" dirty="0" err="1"/>
              <a:t>Execution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136290-8172-981B-E54D-6EBBAB79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Runs</a:t>
            </a:r>
            <a:r>
              <a:rPr lang="it-IT" dirty="0"/>
              <a:t> data </a:t>
            </a:r>
            <a:r>
              <a:rPr lang="it-IT" dirty="0" err="1"/>
              <a:t>calibration</a:t>
            </a:r>
            <a:r>
              <a:rPr lang="it-IT" dirty="0"/>
              <a:t>, </a:t>
            </a:r>
          </a:p>
          <a:p>
            <a:r>
              <a:rPr lang="it-IT" dirty="0"/>
              <a:t>projects Lidar to camera frames, </a:t>
            </a:r>
          </a:p>
          <a:p>
            <a:r>
              <a:rPr lang="it-IT" dirty="0" err="1"/>
              <a:t>associates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Hungarian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</a:p>
          <a:p>
            <a:r>
              <a:rPr lang="it-IT" dirty="0"/>
              <a:t>and </a:t>
            </a:r>
            <a:r>
              <a:rPr lang="it-IT" dirty="0" err="1"/>
              <a:t>applies</a:t>
            </a:r>
            <a:r>
              <a:rPr lang="it-IT" dirty="0"/>
              <a:t> filters for position tracking.</a:t>
            </a:r>
          </a:p>
        </p:txBody>
      </p:sp>
    </p:spTree>
    <p:extLst>
      <p:ext uri="{BB962C8B-B14F-4D97-AF65-F5344CB8AC3E}">
        <p14:creationId xmlns:p14="http://schemas.microsoft.com/office/powerpoint/2010/main" val="135449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55EC6D-2784-CC1F-8E50-352347E7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Functionality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F7DBAD-8159-EF54-F61C-06A81B0C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Calibrates</a:t>
            </a:r>
            <a:r>
              <a:rPr lang="it-IT" dirty="0"/>
              <a:t> and </a:t>
            </a:r>
            <a:r>
              <a:rPr lang="it-IT" dirty="0" err="1"/>
              <a:t>aligns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data, </a:t>
            </a:r>
          </a:p>
          <a:p>
            <a:r>
              <a:rPr lang="it-IT" dirty="0" err="1"/>
              <a:t>associates</a:t>
            </a:r>
            <a:r>
              <a:rPr lang="it-IT" dirty="0"/>
              <a:t> Lidar points with camera-</a:t>
            </a:r>
            <a:r>
              <a:rPr lang="it-IT" dirty="0" err="1"/>
              <a:t>detected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, </a:t>
            </a:r>
          </a:p>
          <a:p>
            <a:r>
              <a:rPr lang="it-IT" dirty="0"/>
              <a:t>and tracks positions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Kalman</a:t>
            </a:r>
            <a:r>
              <a:rPr lang="it-IT" dirty="0"/>
              <a:t> and </a:t>
            </a:r>
            <a:r>
              <a:rPr lang="it-IT" dirty="0" err="1"/>
              <a:t>Particle</a:t>
            </a:r>
            <a:r>
              <a:rPr lang="it-IT" dirty="0"/>
              <a:t> filters.</a:t>
            </a:r>
          </a:p>
        </p:txBody>
      </p:sp>
    </p:spTree>
    <p:extLst>
      <p:ext uri="{BB962C8B-B14F-4D97-AF65-F5344CB8AC3E}">
        <p14:creationId xmlns:p14="http://schemas.microsoft.com/office/powerpoint/2010/main" val="284277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C03D4-A839-19A7-1013-2AC7D5DD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Challenges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4A8AC4-9F48-C771-178D-9E7D9A08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High RMSE (1270.68) </a:t>
            </a:r>
            <a:r>
              <a:rPr lang="it-IT" dirty="0" err="1"/>
              <a:t>revealed</a:t>
            </a:r>
            <a:r>
              <a:rPr lang="it-IT" dirty="0"/>
              <a:t> tracking </a:t>
            </a:r>
            <a:r>
              <a:rPr lang="it-IT" dirty="0" err="1"/>
              <a:t>limitations</a:t>
            </a:r>
            <a:r>
              <a:rPr lang="it-IT" dirty="0"/>
              <a:t> due to linear </a:t>
            </a:r>
            <a:r>
              <a:rPr lang="it-IT" dirty="0" err="1"/>
              <a:t>assumptions</a:t>
            </a:r>
            <a:r>
              <a:rPr lang="it-IT" dirty="0"/>
              <a:t>, </a:t>
            </a:r>
            <a:r>
              <a:rPr lang="it-IT" dirty="0" err="1"/>
              <a:t>association</a:t>
            </a:r>
            <a:r>
              <a:rPr lang="it-IT" dirty="0"/>
              <a:t> challenges, and </a:t>
            </a:r>
            <a:r>
              <a:rPr lang="it-IT" dirty="0" err="1"/>
              <a:t>parameter</a:t>
            </a:r>
            <a:r>
              <a:rPr lang="it-IT" dirty="0"/>
              <a:t> tuning.</a:t>
            </a:r>
          </a:p>
        </p:txBody>
      </p:sp>
    </p:spTree>
    <p:extLst>
      <p:ext uri="{BB962C8B-B14F-4D97-AF65-F5344CB8AC3E}">
        <p14:creationId xmlns:p14="http://schemas.microsoft.com/office/powerpoint/2010/main" val="37781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173DE1-820B-D15F-E944-A4E5A23E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4D5E99-8C4F-90E0-29C7-E4D9FD76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Learned</a:t>
            </a:r>
            <a:r>
              <a:rPr lang="it-IT" dirty="0"/>
              <a:t> the </a:t>
            </a:r>
            <a:r>
              <a:rPr lang="it-IT" dirty="0" err="1"/>
              <a:t>importance</a:t>
            </a:r>
            <a:r>
              <a:rPr lang="it-IT" dirty="0"/>
              <a:t> of precise </a:t>
            </a:r>
            <a:r>
              <a:rPr lang="it-IT" dirty="0" err="1"/>
              <a:t>calibration</a:t>
            </a:r>
            <a:r>
              <a:rPr lang="it-IT" dirty="0"/>
              <a:t>, </a:t>
            </a:r>
            <a:r>
              <a:rPr lang="it-IT" dirty="0" err="1"/>
              <a:t>robust</a:t>
            </a:r>
            <a:r>
              <a:rPr lang="it-IT" dirty="0"/>
              <a:t> data </a:t>
            </a:r>
            <a:r>
              <a:rPr lang="it-IT" dirty="0" err="1"/>
              <a:t>association</a:t>
            </a:r>
            <a:r>
              <a:rPr lang="it-IT" dirty="0"/>
              <a:t>, and the </a:t>
            </a:r>
            <a:r>
              <a:rPr lang="it-IT" dirty="0" err="1"/>
              <a:t>need</a:t>
            </a:r>
            <a:r>
              <a:rPr lang="it-IT" dirty="0"/>
              <a:t> for non-linear filters to handle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motion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83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137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Multi-Object Tracking and Sensor Fusion</vt:lpstr>
      <vt:lpstr>Goal and Tools</vt:lpstr>
      <vt:lpstr>Code Execution</vt:lpstr>
      <vt:lpstr>Functionality</vt:lpstr>
      <vt:lpstr>Results and Challenges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Stefano Ruggiero</dc:creator>
  <cp:lastModifiedBy>Stefano Ruggiero</cp:lastModifiedBy>
  <cp:revision>1</cp:revision>
  <dcterms:created xsi:type="dcterms:W3CDTF">2024-11-11T15:26:29Z</dcterms:created>
  <dcterms:modified xsi:type="dcterms:W3CDTF">2024-11-11T15:31:13Z</dcterms:modified>
</cp:coreProperties>
</file>