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7B2AE-8B30-45C1-ACD9-B9E74D0FAD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43FEB-E5C7-4A4B-B122-DD47B1D7AEAE}">
      <dgm:prSet phldrT="[Text]"/>
      <dgm:spPr/>
      <dgm:t>
        <a:bodyPr/>
        <a:lstStyle/>
        <a:p>
          <a:r>
            <a:rPr lang="en-US"/>
            <a:t>A</a:t>
          </a:r>
        </a:p>
      </dgm:t>
    </dgm:pt>
    <dgm:pt modelId="{1E73D67C-C52E-48CB-8BB4-1D04BB34B2BD}" type="parTrans" cxnId="{682DE65A-7AAD-4F66-8A31-9A01444EF7D7}">
      <dgm:prSet/>
      <dgm:spPr/>
      <dgm:t>
        <a:bodyPr/>
        <a:lstStyle/>
        <a:p>
          <a:endParaRPr lang="en-US"/>
        </a:p>
      </dgm:t>
    </dgm:pt>
    <dgm:pt modelId="{74137D26-F3BC-4EE2-A890-60A72181B4DE}" type="sibTrans" cxnId="{682DE65A-7AAD-4F66-8A31-9A01444EF7D7}">
      <dgm:prSet/>
      <dgm:spPr/>
      <dgm:t>
        <a:bodyPr/>
        <a:lstStyle/>
        <a:p>
          <a:endParaRPr lang="en-US"/>
        </a:p>
      </dgm:t>
    </dgm:pt>
    <dgm:pt modelId="{15264250-D23B-426C-9825-152FD0C4054E}">
      <dgm:prSet phldrT="[Text]"/>
      <dgm:spPr/>
      <dgm:t>
        <a:bodyPr/>
        <a:lstStyle/>
        <a:p>
          <a:r>
            <a:rPr lang="en-US"/>
            <a:t>B</a:t>
          </a:r>
        </a:p>
      </dgm:t>
    </dgm:pt>
    <dgm:pt modelId="{42C03938-F2CF-4463-B12E-F65AB3FA6C6C}" type="parTrans" cxnId="{7F6B3DB0-6BDA-4064-AA0B-DECF662201A0}">
      <dgm:prSet/>
      <dgm:spPr/>
      <dgm:t>
        <a:bodyPr/>
        <a:lstStyle/>
        <a:p>
          <a:endParaRPr lang="en-US"/>
        </a:p>
      </dgm:t>
    </dgm:pt>
    <dgm:pt modelId="{BBA25309-29F1-4C62-BFE7-D8BE16BB8933}" type="sibTrans" cxnId="{7F6B3DB0-6BDA-4064-AA0B-DECF662201A0}">
      <dgm:prSet/>
      <dgm:spPr/>
      <dgm:t>
        <a:bodyPr/>
        <a:lstStyle/>
        <a:p>
          <a:endParaRPr lang="en-US"/>
        </a:p>
      </dgm:t>
    </dgm:pt>
    <dgm:pt modelId="{B17FAA34-6013-4C2D-8A22-4F099471B44C}">
      <dgm:prSet phldrT="[Text]"/>
      <dgm:spPr/>
      <dgm:t>
        <a:bodyPr/>
        <a:lstStyle/>
        <a:p>
          <a:r>
            <a:rPr lang="en-US"/>
            <a:t>W</a:t>
          </a:r>
        </a:p>
      </dgm:t>
    </dgm:pt>
    <dgm:pt modelId="{F4BDDD0D-5E30-48E0-A893-22AF6D9F8BA1}" type="parTrans" cxnId="{1EDE712B-D5D5-402B-A060-47C5BBAD4CD4}">
      <dgm:prSet/>
      <dgm:spPr/>
      <dgm:t>
        <a:bodyPr/>
        <a:lstStyle/>
        <a:p>
          <a:endParaRPr lang="en-US"/>
        </a:p>
      </dgm:t>
    </dgm:pt>
    <dgm:pt modelId="{ED07AD8B-058B-4B32-BF2A-B8DDF7694AFF}" type="sibTrans" cxnId="{1EDE712B-D5D5-402B-A060-47C5BBAD4CD4}">
      <dgm:prSet/>
      <dgm:spPr/>
      <dgm:t>
        <a:bodyPr/>
        <a:lstStyle/>
        <a:p>
          <a:endParaRPr lang="en-US"/>
        </a:p>
      </dgm:t>
    </dgm:pt>
    <dgm:pt modelId="{B2D04E3A-767A-4AB6-9AD9-4468BF6B3346}">
      <dgm:prSet phldrT="[Text]"/>
      <dgm:spPr/>
      <dgm:t>
        <a:bodyPr/>
        <a:lstStyle/>
        <a:p>
          <a:r>
            <a:rPr lang="en-US"/>
            <a:t>J</a:t>
          </a:r>
        </a:p>
      </dgm:t>
    </dgm:pt>
    <dgm:pt modelId="{F69CA146-08BB-40D2-98B9-E3E513528FA0}" type="parTrans" cxnId="{B3446790-9705-4CAB-A789-F134DCACD864}">
      <dgm:prSet/>
      <dgm:spPr/>
      <dgm:t>
        <a:bodyPr/>
        <a:lstStyle/>
        <a:p>
          <a:endParaRPr lang="en-US"/>
        </a:p>
      </dgm:t>
    </dgm:pt>
    <dgm:pt modelId="{EBC14DA9-E1CC-41F3-915B-924B9750EADC}" type="sibTrans" cxnId="{B3446790-9705-4CAB-A789-F134DCACD864}">
      <dgm:prSet/>
      <dgm:spPr/>
      <dgm:t>
        <a:bodyPr/>
        <a:lstStyle/>
        <a:p>
          <a:endParaRPr lang="en-US"/>
        </a:p>
      </dgm:t>
    </dgm:pt>
    <dgm:pt modelId="{3057300E-47A0-40A2-926C-DB0B7F81B8C4}">
      <dgm:prSet phldrT="[Text]"/>
      <dgm:spPr/>
      <dgm:t>
        <a:bodyPr/>
        <a:lstStyle/>
        <a:p>
          <a:r>
            <a:rPr lang="en-US"/>
            <a:t>N</a:t>
          </a:r>
        </a:p>
      </dgm:t>
    </dgm:pt>
    <dgm:pt modelId="{D3C205F4-C493-4089-8105-C4E951A6C7B5}" type="parTrans" cxnId="{BEDC95D5-B288-4D00-A9F3-A1E845DF5CA5}">
      <dgm:prSet/>
      <dgm:spPr/>
      <dgm:t>
        <a:bodyPr/>
        <a:lstStyle/>
        <a:p>
          <a:endParaRPr lang="en-US"/>
        </a:p>
      </dgm:t>
    </dgm:pt>
    <dgm:pt modelId="{DDC14F32-C510-4B40-BD03-BD9BEC0AC72D}" type="sibTrans" cxnId="{BEDC95D5-B288-4D00-A9F3-A1E845DF5CA5}">
      <dgm:prSet/>
      <dgm:spPr/>
      <dgm:t>
        <a:bodyPr/>
        <a:lstStyle/>
        <a:p>
          <a:endParaRPr lang="en-US"/>
        </a:p>
      </dgm:t>
    </dgm:pt>
    <dgm:pt modelId="{344B3DE8-9F35-4808-9303-B5C4A5152905}">
      <dgm:prSet phldrT="[Text]"/>
      <dgm:spPr/>
      <dgm:t>
        <a:bodyPr/>
        <a:lstStyle/>
        <a:p>
          <a:r>
            <a:rPr lang="en-US"/>
            <a:t>T</a:t>
          </a:r>
        </a:p>
      </dgm:t>
    </dgm:pt>
    <dgm:pt modelId="{2C8BE8A8-0BA7-4327-82E1-6B3A08E0E74B}" type="parTrans" cxnId="{0E4C594C-4E1E-4DAF-B1E5-443125C74634}">
      <dgm:prSet/>
      <dgm:spPr/>
      <dgm:t>
        <a:bodyPr/>
        <a:lstStyle/>
        <a:p>
          <a:endParaRPr lang="en-US"/>
        </a:p>
      </dgm:t>
    </dgm:pt>
    <dgm:pt modelId="{852773BB-7E7C-4EC6-B449-DAFB652B7318}" type="sibTrans" cxnId="{0E4C594C-4E1E-4DAF-B1E5-443125C74634}">
      <dgm:prSet/>
      <dgm:spPr/>
      <dgm:t>
        <a:bodyPr/>
        <a:lstStyle/>
        <a:p>
          <a:endParaRPr lang="en-US"/>
        </a:p>
      </dgm:t>
    </dgm:pt>
    <dgm:pt modelId="{6D06B9CA-6F5B-49F0-AF45-B17A18DABEAC}">
      <dgm:prSet phldrT="[Text]"/>
      <dgm:spPr/>
      <dgm:t>
        <a:bodyPr/>
        <a:lstStyle/>
        <a:p>
          <a:r>
            <a:rPr lang="en-US"/>
            <a:t>E</a:t>
          </a:r>
        </a:p>
      </dgm:t>
    </dgm:pt>
    <dgm:pt modelId="{65C01D64-8BC5-4980-95B2-34F6B03A5BBB}" type="parTrans" cxnId="{CB1EFA01-834B-4131-8051-249D5D10C8DF}">
      <dgm:prSet/>
      <dgm:spPr/>
      <dgm:t>
        <a:bodyPr/>
        <a:lstStyle/>
        <a:p>
          <a:endParaRPr lang="en-US"/>
        </a:p>
      </dgm:t>
    </dgm:pt>
    <dgm:pt modelId="{B02347B7-4113-4B3B-A27E-81531FC10C84}" type="sibTrans" cxnId="{CB1EFA01-834B-4131-8051-249D5D10C8DF}">
      <dgm:prSet/>
      <dgm:spPr/>
      <dgm:t>
        <a:bodyPr/>
        <a:lstStyle/>
        <a:p>
          <a:endParaRPr lang="en-US"/>
        </a:p>
      </dgm:t>
    </dgm:pt>
    <dgm:pt modelId="{D9A4BE78-1307-4113-BCE4-168A424E3563}" type="pres">
      <dgm:prSet presAssocID="{5C27B2AE-8B30-45C1-ACD9-B9E74D0FAD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E09A1-DFF8-4E51-AA0E-C9C972D10E71}" type="pres">
      <dgm:prSet presAssocID="{E7843FEB-E5C7-4A4B-B122-DD47B1D7AEAE}" presName="hierRoot1" presStyleCnt="0"/>
      <dgm:spPr/>
    </dgm:pt>
    <dgm:pt modelId="{7F4EB5A1-C612-442A-95CB-04EDBE2C3A54}" type="pres">
      <dgm:prSet presAssocID="{E7843FEB-E5C7-4A4B-B122-DD47B1D7AEAE}" presName="composite" presStyleCnt="0"/>
      <dgm:spPr/>
    </dgm:pt>
    <dgm:pt modelId="{7303FACC-F54A-4657-ABFC-BDE2F724199A}" type="pres">
      <dgm:prSet presAssocID="{E7843FEB-E5C7-4A4B-B122-DD47B1D7AEAE}" presName="background" presStyleLbl="node0" presStyleIdx="0" presStyleCnt="1"/>
      <dgm:spPr/>
    </dgm:pt>
    <dgm:pt modelId="{203F5689-DD86-4B63-BDCF-9435DD7A9A8B}" type="pres">
      <dgm:prSet presAssocID="{E7843FEB-E5C7-4A4B-B122-DD47B1D7AEAE}" presName="text" presStyleLbl="fgAcc0" presStyleIdx="0" presStyleCnt="1">
        <dgm:presLayoutVars>
          <dgm:chPref val="3"/>
        </dgm:presLayoutVars>
      </dgm:prSet>
      <dgm:spPr/>
    </dgm:pt>
    <dgm:pt modelId="{2A641E6C-BB3B-4428-9D02-F7A2C42E6C5D}" type="pres">
      <dgm:prSet presAssocID="{E7843FEB-E5C7-4A4B-B122-DD47B1D7AEAE}" presName="hierChild2" presStyleCnt="0"/>
      <dgm:spPr/>
    </dgm:pt>
    <dgm:pt modelId="{95F1E4E4-6E50-43FC-879F-1F7B48979CB9}" type="pres">
      <dgm:prSet presAssocID="{42C03938-F2CF-4463-B12E-F65AB3FA6C6C}" presName="Name10" presStyleLbl="parChTrans1D2" presStyleIdx="0" presStyleCnt="1"/>
      <dgm:spPr/>
    </dgm:pt>
    <dgm:pt modelId="{3E8E6102-C839-49C4-8105-A7A7AD9CCE99}" type="pres">
      <dgm:prSet presAssocID="{15264250-D23B-426C-9825-152FD0C4054E}" presName="hierRoot2" presStyleCnt="0"/>
      <dgm:spPr/>
    </dgm:pt>
    <dgm:pt modelId="{2CD480F5-3BA1-4A4D-96CC-5929E5130002}" type="pres">
      <dgm:prSet presAssocID="{15264250-D23B-426C-9825-152FD0C4054E}" presName="composite2" presStyleCnt="0"/>
      <dgm:spPr/>
    </dgm:pt>
    <dgm:pt modelId="{1EF8A662-DE70-4A74-86F5-893C213670AC}" type="pres">
      <dgm:prSet presAssocID="{15264250-D23B-426C-9825-152FD0C4054E}" presName="background2" presStyleLbl="node2" presStyleIdx="0" presStyleCnt="1"/>
      <dgm:spPr/>
    </dgm:pt>
    <dgm:pt modelId="{584DB039-2ED1-4520-BDFF-DEB43E3601F5}" type="pres">
      <dgm:prSet presAssocID="{15264250-D23B-426C-9825-152FD0C4054E}" presName="text2" presStyleLbl="fgAcc2" presStyleIdx="0" presStyleCnt="1" custLinFactX="18969" custLinFactNeighborX="100000" custLinFactNeighborY="-7097">
        <dgm:presLayoutVars>
          <dgm:chPref val="3"/>
        </dgm:presLayoutVars>
      </dgm:prSet>
      <dgm:spPr/>
    </dgm:pt>
    <dgm:pt modelId="{B452596C-C9DB-4B1B-9AFF-E06318732220}" type="pres">
      <dgm:prSet presAssocID="{15264250-D23B-426C-9825-152FD0C4054E}" presName="hierChild3" presStyleCnt="0"/>
      <dgm:spPr/>
    </dgm:pt>
    <dgm:pt modelId="{4CFEC41A-0CEE-494C-9712-2812A9C82333}" type="pres">
      <dgm:prSet presAssocID="{F4BDDD0D-5E30-48E0-A893-22AF6D9F8BA1}" presName="Name17" presStyleLbl="parChTrans1D3" presStyleIdx="0" presStyleCnt="1"/>
      <dgm:spPr/>
    </dgm:pt>
    <dgm:pt modelId="{E6A328D5-E90A-4665-B95A-55FDF46DEA1A}" type="pres">
      <dgm:prSet presAssocID="{B17FAA34-6013-4C2D-8A22-4F099471B44C}" presName="hierRoot3" presStyleCnt="0"/>
      <dgm:spPr/>
    </dgm:pt>
    <dgm:pt modelId="{CA69BECF-A081-4C88-9E6C-AB7D0D52160B}" type="pres">
      <dgm:prSet presAssocID="{B17FAA34-6013-4C2D-8A22-4F099471B44C}" presName="composite3" presStyleCnt="0"/>
      <dgm:spPr/>
    </dgm:pt>
    <dgm:pt modelId="{72CA15BB-A1FC-4738-B857-1A9C27E9C09C}" type="pres">
      <dgm:prSet presAssocID="{B17FAA34-6013-4C2D-8A22-4F099471B44C}" presName="background3" presStyleLbl="node3" presStyleIdx="0" presStyleCnt="1"/>
      <dgm:spPr/>
    </dgm:pt>
    <dgm:pt modelId="{630E73E3-EA31-44BD-8FB2-D86EE3649864}" type="pres">
      <dgm:prSet presAssocID="{B17FAA34-6013-4C2D-8A22-4F099471B44C}" presName="text3" presStyleLbl="fgAcc3" presStyleIdx="0" presStyleCnt="1" custLinFactX="100000" custLinFactNeighborX="179690" custLinFactNeighborY="20555">
        <dgm:presLayoutVars>
          <dgm:chPref val="3"/>
        </dgm:presLayoutVars>
      </dgm:prSet>
      <dgm:spPr/>
    </dgm:pt>
    <dgm:pt modelId="{336AF580-606C-4509-9F81-73208BC234DD}" type="pres">
      <dgm:prSet presAssocID="{B17FAA34-6013-4C2D-8A22-4F099471B44C}" presName="hierChild4" presStyleCnt="0"/>
      <dgm:spPr/>
    </dgm:pt>
    <dgm:pt modelId="{C2508AB7-EF47-4779-80A2-BBE51D0AD4AD}" type="pres">
      <dgm:prSet presAssocID="{F69CA146-08BB-40D2-98B9-E3E513528FA0}" presName="Name23" presStyleLbl="parChTrans1D4" presStyleIdx="0" presStyleCnt="4"/>
      <dgm:spPr/>
    </dgm:pt>
    <dgm:pt modelId="{C098B7E2-59BA-47F8-AFCD-114A4DD6A5A8}" type="pres">
      <dgm:prSet presAssocID="{B2D04E3A-767A-4AB6-9AD9-4468BF6B3346}" presName="hierRoot4" presStyleCnt="0"/>
      <dgm:spPr/>
    </dgm:pt>
    <dgm:pt modelId="{B3A3C833-E793-499A-B502-AB07B090EF55}" type="pres">
      <dgm:prSet presAssocID="{B2D04E3A-767A-4AB6-9AD9-4468BF6B3346}" presName="composite4" presStyleCnt="0"/>
      <dgm:spPr/>
    </dgm:pt>
    <dgm:pt modelId="{F1F0D367-F73C-420F-A0FD-C62C87AE826E}" type="pres">
      <dgm:prSet presAssocID="{B2D04E3A-767A-4AB6-9AD9-4468BF6B3346}" presName="background4" presStyleLbl="node4" presStyleIdx="0" presStyleCnt="4"/>
      <dgm:spPr/>
    </dgm:pt>
    <dgm:pt modelId="{5ACF5D5C-43D3-43E7-B1EB-1D4023A4A641}" type="pres">
      <dgm:prSet presAssocID="{B2D04E3A-767A-4AB6-9AD9-4468BF6B3346}" presName="text4" presStyleLbl="fgAcc4" presStyleIdx="0" presStyleCnt="4" custLinFactX="24928" custLinFactNeighborX="100000">
        <dgm:presLayoutVars>
          <dgm:chPref val="3"/>
        </dgm:presLayoutVars>
      </dgm:prSet>
      <dgm:spPr/>
    </dgm:pt>
    <dgm:pt modelId="{80289418-2CA5-460E-BBD7-1D8BF932B79C}" type="pres">
      <dgm:prSet presAssocID="{B2D04E3A-767A-4AB6-9AD9-4468BF6B3346}" presName="hierChild5" presStyleCnt="0"/>
      <dgm:spPr/>
    </dgm:pt>
    <dgm:pt modelId="{C6B8D82C-E632-466D-9E65-DF8B4C10317D}" type="pres">
      <dgm:prSet presAssocID="{65C01D64-8BC5-4980-95B2-34F6B03A5BBB}" presName="Name23" presStyleLbl="parChTrans1D4" presStyleIdx="1" presStyleCnt="4"/>
      <dgm:spPr/>
    </dgm:pt>
    <dgm:pt modelId="{75F851C9-19C8-490E-AF9D-145D625CDCE0}" type="pres">
      <dgm:prSet presAssocID="{6D06B9CA-6F5B-49F0-AF45-B17A18DABEAC}" presName="hierRoot4" presStyleCnt="0"/>
      <dgm:spPr/>
    </dgm:pt>
    <dgm:pt modelId="{F3F3C7C1-3706-4265-ADD8-725107C7ABD3}" type="pres">
      <dgm:prSet presAssocID="{6D06B9CA-6F5B-49F0-AF45-B17A18DABEAC}" presName="composite4" presStyleCnt="0"/>
      <dgm:spPr/>
    </dgm:pt>
    <dgm:pt modelId="{72457C6F-248B-4948-8FDA-E17E6CB1161F}" type="pres">
      <dgm:prSet presAssocID="{6D06B9CA-6F5B-49F0-AF45-B17A18DABEAC}" presName="background4" presStyleLbl="node4" presStyleIdx="1" presStyleCnt="4"/>
      <dgm:spPr/>
    </dgm:pt>
    <dgm:pt modelId="{B485D287-CB77-4936-88C7-D9C014127A07}" type="pres">
      <dgm:prSet presAssocID="{6D06B9CA-6F5B-49F0-AF45-B17A18DABEAC}" presName="text4" presStyleLbl="fgAcc4" presStyleIdx="1" presStyleCnt="4">
        <dgm:presLayoutVars>
          <dgm:chPref val="3"/>
        </dgm:presLayoutVars>
      </dgm:prSet>
      <dgm:spPr/>
    </dgm:pt>
    <dgm:pt modelId="{352F15AD-D7F7-44BF-8B2C-9C1C589D1B6D}" type="pres">
      <dgm:prSet presAssocID="{6D06B9CA-6F5B-49F0-AF45-B17A18DABEAC}" presName="hierChild5" presStyleCnt="0"/>
      <dgm:spPr/>
    </dgm:pt>
    <dgm:pt modelId="{EC749DA5-0615-46B6-B788-4762C4FE553A}" type="pres">
      <dgm:prSet presAssocID="{D3C205F4-C493-4089-8105-C4E951A6C7B5}" presName="Name23" presStyleLbl="parChTrans1D4" presStyleIdx="2" presStyleCnt="4"/>
      <dgm:spPr/>
    </dgm:pt>
    <dgm:pt modelId="{94C4D1A9-2F5E-42C2-81DC-10995611BA8A}" type="pres">
      <dgm:prSet presAssocID="{3057300E-47A0-40A2-926C-DB0B7F81B8C4}" presName="hierRoot4" presStyleCnt="0"/>
      <dgm:spPr/>
    </dgm:pt>
    <dgm:pt modelId="{77A219DF-FA30-448A-9049-C9935DAF820D}" type="pres">
      <dgm:prSet presAssocID="{3057300E-47A0-40A2-926C-DB0B7F81B8C4}" presName="composite4" presStyleCnt="0"/>
      <dgm:spPr/>
    </dgm:pt>
    <dgm:pt modelId="{96188CB3-BCDB-4CE7-A9EB-063259BC8C5E}" type="pres">
      <dgm:prSet presAssocID="{3057300E-47A0-40A2-926C-DB0B7F81B8C4}" presName="background4" presStyleLbl="node4" presStyleIdx="2" presStyleCnt="4"/>
      <dgm:spPr/>
    </dgm:pt>
    <dgm:pt modelId="{F4D28EDC-8785-475B-8CC9-9D3CF3E83390}" type="pres">
      <dgm:prSet presAssocID="{3057300E-47A0-40A2-926C-DB0B7F81B8C4}" presName="text4" presStyleLbl="fgAcc4" presStyleIdx="2" presStyleCnt="4" custLinFactX="100000" custLinFactNeighborX="120023" custLinFactNeighborY="-23491">
        <dgm:presLayoutVars>
          <dgm:chPref val="3"/>
        </dgm:presLayoutVars>
      </dgm:prSet>
      <dgm:spPr/>
    </dgm:pt>
    <dgm:pt modelId="{34EA3766-4A0B-4159-8AC0-015ABA6B6D75}" type="pres">
      <dgm:prSet presAssocID="{3057300E-47A0-40A2-926C-DB0B7F81B8C4}" presName="hierChild5" presStyleCnt="0"/>
      <dgm:spPr/>
    </dgm:pt>
    <dgm:pt modelId="{E11F97C5-C5CE-4F75-9C9E-B0CB26E602C6}" type="pres">
      <dgm:prSet presAssocID="{2C8BE8A8-0BA7-4327-82E1-6B3A08E0E74B}" presName="Name23" presStyleLbl="parChTrans1D4" presStyleIdx="3" presStyleCnt="4"/>
      <dgm:spPr/>
    </dgm:pt>
    <dgm:pt modelId="{94DA0142-E20B-462D-A892-88BCB7E43A2D}" type="pres">
      <dgm:prSet presAssocID="{344B3DE8-9F35-4808-9303-B5C4A5152905}" presName="hierRoot4" presStyleCnt="0"/>
      <dgm:spPr/>
    </dgm:pt>
    <dgm:pt modelId="{2FA4BDCB-23FD-40FD-989E-4939E67F7017}" type="pres">
      <dgm:prSet presAssocID="{344B3DE8-9F35-4808-9303-B5C4A5152905}" presName="composite4" presStyleCnt="0"/>
      <dgm:spPr/>
    </dgm:pt>
    <dgm:pt modelId="{9DF3EB60-2C80-40B2-B066-3CA6DC861056}" type="pres">
      <dgm:prSet presAssocID="{344B3DE8-9F35-4808-9303-B5C4A5152905}" presName="background4" presStyleLbl="node4" presStyleIdx="3" presStyleCnt="4"/>
      <dgm:spPr/>
    </dgm:pt>
    <dgm:pt modelId="{CC8811A9-2AF9-4698-A443-E309C9BD66E7}" type="pres">
      <dgm:prSet presAssocID="{344B3DE8-9F35-4808-9303-B5C4A5152905}" presName="text4" presStyleLbl="fgAcc4" presStyleIdx="3" presStyleCnt="4" custLinFactX="100000" custLinFactNeighborX="194607" custLinFactNeighborY="-8809">
        <dgm:presLayoutVars>
          <dgm:chPref val="3"/>
        </dgm:presLayoutVars>
      </dgm:prSet>
      <dgm:spPr/>
    </dgm:pt>
    <dgm:pt modelId="{D74C7DAF-FDAB-4A6E-8ED5-91A2A715B0B6}" type="pres">
      <dgm:prSet presAssocID="{344B3DE8-9F35-4808-9303-B5C4A5152905}" presName="hierChild5" presStyleCnt="0"/>
      <dgm:spPr/>
    </dgm:pt>
  </dgm:ptLst>
  <dgm:cxnLst>
    <dgm:cxn modelId="{CB1EFA01-834B-4131-8051-249D5D10C8DF}" srcId="{B2D04E3A-767A-4AB6-9AD9-4468BF6B3346}" destId="{6D06B9CA-6F5B-49F0-AF45-B17A18DABEAC}" srcOrd="0" destOrd="0" parTransId="{65C01D64-8BC5-4980-95B2-34F6B03A5BBB}" sibTransId="{B02347B7-4113-4B3B-A27E-81531FC10C84}"/>
    <dgm:cxn modelId="{E3877829-DBBC-461D-B1A2-1F3FB9BAC245}" type="presOf" srcId="{F69CA146-08BB-40D2-98B9-E3E513528FA0}" destId="{C2508AB7-EF47-4779-80A2-BBE51D0AD4AD}" srcOrd="0" destOrd="0" presId="urn:microsoft.com/office/officeart/2005/8/layout/hierarchy1"/>
    <dgm:cxn modelId="{1EDE712B-D5D5-402B-A060-47C5BBAD4CD4}" srcId="{15264250-D23B-426C-9825-152FD0C4054E}" destId="{B17FAA34-6013-4C2D-8A22-4F099471B44C}" srcOrd="0" destOrd="0" parTransId="{F4BDDD0D-5E30-48E0-A893-22AF6D9F8BA1}" sibTransId="{ED07AD8B-058B-4B32-BF2A-B8DDF7694AFF}"/>
    <dgm:cxn modelId="{23113F2C-BF22-4F0E-9D91-4133D3FD2AFF}" type="presOf" srcId="{5C27B2AE-8B30-45C1-ACD9-B9E74D0FAD8D}" destId="{D9A4BE78-1307-4113-BCE4-168A424E3563}" srcOrd="0" destOrd="0" presId="urn:microsoft.com/office/officeart/2005/8/layout/hierarchy1"/>
    <dgm:cxn modelId="{04B27D3A-8CC8-4D85-93B9-44F082F0A574}" type="presOf" srcId="{6D06B9CA-6F5B-49F0-AF45-B17A18DABEAC}" destId="{B485D287-CB77-4936-88C7-D9C014127A07}" srcOrd="0" destOrd="0" presId="urn:microsoft.com/office/officeart/2005/8/layout/hierarchy1"/>
    <dgm:cxn modelId="{0E4C594C-4E1E-4DAF-B1E5-443125C74634}" srcId="{3057300E-47A0-40A2-926C-DB0B7F81B8C4}" destId="{344B3DE8-9F35-4808-9303-B5C4A5152905}" srcOrd="0" destOrd="0" parTransId="{2C8BE8A8-0BA7-4327-82E1-6B3A08E0E74B}" sibTransId="{852773BB-7E7C-4EC6-B449-DAFB652B7318}"/>
    <dgm:cxn modelId="{682DE65A-7AAD-4F66-8A31-9A01444EF7D7}" srcId="{5C27B2AE-8B30-45C1-ACD9-B9E74D0FAD8D}" destId="{E7843FEB-E5C7-4A4B-B122-DD47B1D7AEAE}" srcOrd="0" destOrd="0" parTransId="{1E73D67C-C52E-48CB-8BB4-1D04BB34B2BD}" sibTransId="{74137D26-F3BC-4EE2-A890-60A72181B4DE}"/>
    <dgm:cxn modelId="{319E0D7C-119F-4BC5-97D6-FD22BBAFDD29}" type="presOf" srcId="{3057300E-47A0-40A2-926C-DB0B7F81B8C4}" destId="{F4D28EDC-8785-475B-8CC9-9D3CF3E83390}" srcOrd="0" destOrd="0" presId="urn:microsoft.com/office/officeart/2005/8/layout/hierarchy1"/>
    <dgm:cxn modelId="{C744C97C-4E63-41A4-9DF0-1561CEEBDE68}" type="presOf" srcId="{B17FAA34-6013-4C2D-8A22-4F099471B44C}" destId="{630E73E3-EA31-44BD-8FB2-D86EE3649864}" srcOrd="0" destOrd="0" presId="urn:microsoft.com/office/officeart/2005/8/layout/hierarchy1"/>
    <dgm:cxn modelId="{94C3DD84-4E3B-4299-BAFD-A1A5892ED95C}" type="presOf" srcId="{344B3DE8-9F35-4808-9303-B5C4A5152905}" destId="{CC8811A9-2AF9-4698-A443-E309C9BD66E7}" srcOrd="0" destOrd="0" presId="urn:microsoft.com/office/officeart/2005/8/layout/hierarchy1"/>
    <dgm:cxn modelId="{FCE8288C-6B0F-4A37-83DC-CF5A6DCB71F4}" type="presOf" srcId="{2C8BE8A8-0BA7-4327-82E1-6B3A08E0E74B}" destId="{E11F97C5-C5CE-4F75-9C9E-B0CB26E602C6}" srcOrd="0" destOrd="0" presId="urn:microsoft.com/office/officeart/2005/8/layout/hierarchy1"/>
    <dgm:cxn modelId="{B3446790-9705-4CAB-A789-F134DCACD864}" srcId="{B17FAA34-6013-4C2D-8A22-4F099471B44C}" destId="{B2D04E3A-767A-4AB6-9AD9-4468BF6B3346}" srcOrd="0" destOrd="0" parTransId="{F69CA146-08BB-40D2-98B9-E3E513528FA0}" sibTransId="{EBC14DA9-E1CC-41F3-915B-924B9750EADC}"/>
    <dgm:cxn modelId="{6E402CA2-E983-4F88-9D74-9E95D6BF521B}" type="presOf" srcId="{B2D04E3A-767A-4AB6-9AD9-4468BF6B3346}" destId="{5ACF5D5C-43D3-43E7-B1EB-1D4023A4A641}" srcOrd="0" destOrd="0" presId="urn:microsoft.com/office/officeart/2005/8/layout/hierarchy1"/>
    <dgm:cxn modelId="{7F6B3DB0-6BDA-4064-AA0B-DECF662201A0}" srcId="{E7843FEB-E5C7-4A4B-B122-DD47B1D7AEAE}" destId="{15264250-D23B-426C-9825-152FD0C4054E}" srcOrd="0" destOrd="0" parTransId="{42C03938-F2CF-4463-B12E-F65AB3FA6C6C}" sibTransId="{BBA25309-29F1-4C62-BFE7-D8BE16BB8933}"/>
    <dgm:cxn modelId="{EEC4D2B3-F83C-4F4E-9811-6A15CCE826B9}" type="presOf" srcId="{65C01D64-8BC5-4980-95B2-34F6B03A5BBB}" destId="{C6B8D82C-E632-466D-9E65-DF8B4C10317D}" srcOrd="0" destOrd="0" presId="urn:microsoft.com/office/officeart/2005/8/layout/hierarchy1"/>
    <dgm:cxn modelId="{36D341C3-ACC8-42C1-9A8B-626185E35E22}" type="presOf" srcId="{15264250-D23B-426C-9825-152FD0C4054E}" destId="{584DB039-2ED1-4520-BDFF-DEB43E3601F5}" srcOrd="0" destOrd="0" presId="urn:microsoft.com/office/officeart/2005/8/layout/hierarchy1"/>
    <dgm:cxn modelId="{BEDC95D5-B288-4D00-A9F3-A1E845DF5CA5}" srcId="{B2D04E3A-767A-4AB6-9AD9-4468BF6B3346}" destId="{3057300E-47A0-40A2-926C-DB0B7F81B8C4}" srcOrd="1" destOrd="0" parTransId="{D3C205F4-C493-4089-8105-C4E951A6C7B5}" sibTransId="{DDC14F32-C510-4B40-BD03-BD9BEC0AC72D}"/>
    <dgm:cxn modelId="{DCA965DF-5F05-4FFE-B6A3-74E9DF50796B}" type="presOf" srcId="{F4BDDD0D-5E30-48E0-A893-22AF6D9F8BA1}" destId="{4CFEC41A-0CEE-494C-9712-2812A9C82333}" srcOrd="0" destOrd="0" presId="urn:microsoft.com/office/officeart/2005/8/layout/hierarchy1"/>
    <dgm:cxn modelId="{AC48A4E8-B398-4743-AB3E-8B43CC13A916}" type="presOf" srcId="{E7843FEB-E5C7-4A4B-B122-DD47B1D7AEAE}" destId="{203F5689-DD86-4B63-BDCF-9435DD7A9A8B}" srcOrd="0" destOrd="0" presId="urn:microsoft.com/office/officeart/2005/8/layout/hierarchy1"/>
    <dgm:cxn modelId="{3CC81EEA-17FE-4F22-B10A-1CA774472429}" type="presOf" srcId="{42C03938-F2CF-4463-B12E-F65AB3FA6C6C}" destId="{95F1E4E4-6E50-43FC-879F-1F7B48979CB9}" srcOrd="0" destOrd="0" presId="urn:microsoft.com/office/officeart/2005/8/layout/hierarchy1"/>
    <dgm:cxn modelId="{71AC25F9-2306-4425-8494-797D1F689A51}" type="presOf" srcId="{D3C205F4-C493-4089-8105-C4E951A6C7B5}" destId="{EC749DA5-0615-46B6-B788-4762C4FE553A}" srcOrd="0" destOrd="0" presId="urn:microsoft.com/office/officeart/2005/8/layout/hierarchy1"/>
    <dgm:cxn modelId="{697F03B3-C345-4310-A4C2-EB4557F6B08F}" type="presParOf" srcId="{D9A4BE78-1307-4113-BCE4-168A424E3563}" destId="{11EE09A1-DFF8-4E51-AA0E-C9C972D10E71}" srcOrd="0" destOrd="0" presId="urn:microsoft.com/office/officeart/2005/8/layout/hierarchy1"/>
    <dgm:cxn modelId="{35ECCC97-7359-4E77-8290-A54CAFE2729F}" type="presParOf" srcId="{11EE09A1-DFF8-4E51-AA0E-C9C972D10E71}" destId="{7F4EB5A1-C612-442A-95CB-04EDBE2C3A54}" srcOrd="0" destOrd="0" presId="urn:microsoft.com/office/officeart/2005/8/layout/hierarchy1"/>
    <dgm:cxn modelId="{9A0B2B20-3517-4622-9989-BB9885E17354}" type="presParOf" srcId="{7F4EB5A1-C612-442A-95CB-04EDBE2C3A54}" destId="{7303FACC-F54A-4657-ABFC-BDE2F724199A}" srcOrd="0" destOrd="0" presId="urn:microsoft.com/office/officeart/2005/8/layout/hierarchy1"/>
    <dgm:cxn modelId="{85EC4335-ED6D-4089-B120-A834EECC2FB0}" type="presParOf" srcId="{7F4EB5A1-C612-442A-95CB-04EDBE2C3A54}" destId="{203F5689-DD86-4B63-BDCF-9435DD7A9A8B}" srcOrd="1" destOrd="0" presId="urn:microsoft.com/office/officeart/2005/8/layout/hierarchy1"/>
    <dgm:cxn modelId="{1EBD1C11-F2A8-4ADF-9F0C-5CC25BDA7E93}" type="presParOf" srcId="{11EE09A1-DFF8-4E51-AA0E-C9C972D10E71}" destId="{2A641E6C-BB3B-4428-9D02-F7A2C42E6C5D}" srcOrd="1" destOrd="0" presId="urn:microsoft.com/office/officeart/2005/8/layout/hierarchy1"/>
    <dgm:cxn modelId="{F34DF846-0ADF-4FE9-98C6-C691E4CFDCFB}" type="presParOf" srcId="{2A641E6C-BB3B-4428-9D02-F7A2C42E6C5D}" destId="{95F1E4E4-6E50-43FC-879F-1F7B48979CB9}" srcOrd="0" destOrd="0" presId="urn:microsoft.com/office/officeart/2005/8/layout/hierarchy1"/>
    <dgm:cxn modelId="{9403643B-F6BC-48C8-96C1-1FB7D88EAA81}" type="presParOf" srcId="{2A641E6C-BB3B-4428-9D02-F7A2C42E6C5D}" destId="{3E8E6102-C839-49C4-8105-A7A7AD9CCE99}" srcOrd="1" destOrd="0" presId="urn:microsoft.com/office/officeart/2005/8/layout/hierarchy1"/>
    <dgm:cxn modelId="{F7375DE4-DE33-46CE-B26C-ED8A38441C9A}" type="presParOf" srcId="{3E8E6102-C839-49C4-8105-A7A7AD9CCE99}" destId="{2CD480F5-3BA1-4A4D-96CC-5929E5130002}" srcOrd="0" destOrd="0" presId="urn:microsoft.com/office/officeart/2005/8/layout/hierarchy1"/>
    <dgm:cxn modelId="{3600EBCB-D442-4343-A96E-0A2867354517}" type="presParOf" srcId="{2CD480F5-3BA1-4A4D-96CC-5929E5130002}" destId="{1EF8A662-DE70-4A74-86F5-893C213670AC}" srcOrd="0" destOrd="0" presId="urn:microsoft.com/office/officeart/2005/8/layout/hierarchy1"/>
    <dgm:cxn modelId="{D3556548-0B08-4F6D-93EB-E02ADEC197B9}" type="presParOf" srcId="{2CD480F5-3BA1-4A4D-96CC-5929E5130002}" destId="{584DB039-2ED1-4520-BDFF-DEB43E3601F5}" srcOrd="1" destOrd="0" presId="urn:microsoft.com/office/officeart/2005/8/layout/hierarchy1"/>
    <dgm:cxn modelId="{010904F9-32DB-48FE-8EDE-977A5AD898B0}" type="presParOf" srcId="{3E8E6102-C839-49C4-8105-A7A7AD9CCE99}" destId="{B452596C-C9DB-4B1B-9AFF-E06318732220}" srcOrd="1" destOrd="0" presId="urn:microsoft.com/office/officeart/2005/8/layout/hierarchy1"/>
    <dgm:cxn modelId="{A3A39F28-8B74-4830-9919-853DB2C4B794}" type="presParOf" srcId="{B452596C-C9DB-4B1B-9AFF-E06318732220}" destId="{4CFEC41A-0CEE-494C-9712-2812A9C82333}" srcOrd="0" destOrd="0" presId="urn:microsoft.com/office/officeart/2005/8/layout/hierarchy1"/>
    <dgm:cxn modelId="{3C9F789C-47D2-462B-8C2B-043F97D6120E}" type="presParOf" srcId="{B452596C-C9DB-4B1B-9AFF-E06318732220}" destId="{E6A328D5-E90A-4665-B95A-55FDF46DEA1A}" srcOrd="1" destOrd="0" presId="urn:microsoft.com/office/officeart/2005/8/layout/hierarchy1"/>
    <dgm:cxn modelId="{A4E9416D-A861-4DEF-B7BC-A83172355B6B}" type="presParOf" srcId="{E6A328D5-E90A-4665-B95A-55FDF46DEA1A}" destId="{CA69BECF-A081-4C88-9E6C-AB7D0D52160B}" srcOrd="0" destOrd="0" presId="urn:microsoft.com/office/officeart/2005/8/layout/hierarchy1"/>
    <dgm:cxn modelId="{EDA3B8FA-216D-4EE3-A847-AF8E4FB21E74}" type="presParOf" srcId="{CA69BECF-A081-4C88-9E6C-AB7D0D52160B}" destId="{72CA15BB-A1FC-4738-B857-1A9C27E9C09C}" srcOrd="0" destOrd="0" presId="urn:microsoft.com/office/officeart/2005/8/layout/hierarchy1"/>
    <dgm:cxn modelId="{87335F80-583C-4B51-84AD-240AAECE3E6E}" type="presParOf" srcId="{CA69BECF-A081-4C88-9E6C-AB7D0D52160B}" destId="{630E73E3-EA31-44BD-8FB2-D86EE3649864}" srcOrd="1" destOrd="0" presId="urn:microsoft.com/office/officeart/2005/8/layout/hierarchy1"/>
    <dgm:cxn modelId="{FAB5BA6F-6787-4FCB-B967-40C02568178B}" type="presParOf" srcId="{E6A328D5-E90A-4665-B95A-55FDF46DEA1A}" destId="{336AF580-606C-4509-9F81-73208BC234DD}" srcOrd="1" destOrd="0" presId="urn:microsoft.com/office/officeart/2005/8/layout/hierarchy1"/>
    <dgm:cxn modelId="{A5AD461A-34FA-4AEE-8359-CC3424AA85EF}" type="presParOf" srcId="{336AF580-606C-4509-9F81-73208BC234DD}" destId="{C2508AB7-EF47-4779-80A2-BBE51D0AD4AD}" srcOrd="0" destOrd="0" presId="urn:microsoft.com/office/officeart/2005/8/layout/hierarchy1"/>
    <dgm:cxn modelId="{A15457F4-E528-47C2-A6F5-1F082D7194DF}" type="presParOf" srcId="{336AF580-606C-4509-9F81-73208BC234DD}" destId="{C098B7E2-59BA-47F8-AFCD-114A4DD6A5A8}" srcOrd="1" destOrd="0" presId="urn:microsoft.com/office/officeart/2005/8/layout/hierarchy1"/>
    <dgm:cxn modelId="{F8330CD0-A7E4-4644-BA6E-2E9A684BBA16}" type="presParOf" srcId="{C098B7E2-59BA-47F8-AFCD-114A4DD6A5A8}" destId="{B3A3C833-E793-499A-B502-AB07B090EF55}" srcOrd="0" destOrd="0" presId="urn:microsoft.com/office/officeart/2005/8/layout/hierarchy1"/>
    <dgm:cxn modelId="{89F540CD-4704-4F56-9A0E-7684BE44F766}" type="presParOf" srcId="{B3A3C833-E793-499A-B502-AB07B090EF55}" destId="{F1F0D367-F73C-420F-A0FD-C62C87AE826E}" srcOrd="0" destOrd="0" presId="urn:microsoft.com/office/officeart/2005/8/layout/hierarchy1"/>
    <dgm:cxn modelId="{3135604B-7E68-408B-AA3E-B2D28AAA6865}" type="presParOf" srcId="{B3A3C833-E793-499A-B502-AB07B090EF55}" destId="{5ACF5D5C-43D3-43E7-B1EB-1D4023A4A641}" srcOrd="1" destOrd="0" presId="urn:microsoft.com/office/officeart/2005/8/layout/hierarchy1"/>
    <dgm:cxn modelId="{4A0289F5-B216-4332-A005-024620A31F8B}" type="presParOf" srcId="{C098B7E2-59BA-47F8-AFCD-114A4DD6A5A8}" destId="{80289418-2CA5-460E-BBD7-1D8BF932B79C}" srcOrd="1" destOrd="0" presId="urn:microsoft.com/office/officeart/2005/8/layout/hierarchy1"/>
    <dgm:cxn modelId="{0B374B7C-86D3-4105-BDC0-6491CD71A638}" type="presParOf" srcId="{80289418-2CA5-460E-BBD7-1D8BF932B79C}" destId="{C6B8D82C-E632-466D-9E65-DF8B4C10317D}" srcOrd="0" destOrd="0" presId="urn:microsoft.com/office/officeart/2005/8/layout/hierarchy1"/>
    <dgm:cxn modelId="{9E9A68B3-045D-4C73-A857-B4E999D6550D}" type="presParOf" srcId="{80289418-2CA5-460E-BBD7-1D8BF932B79C}" destId="{75F851C9-19C8-490E-AF9D-145D625CDCE0}" srcOrd="1" destOrd="0" presId="urn:microsoft.com/office/officeart/2005/8/layout/hierarchy1"/>
    <dgm:cxn modelId="{2C556D3A-2DA5-47FD-A2F2-15F43178B240}" type="presParOf" srcId="{75F851C9-19C8-490E-AF9D-145D625CDCE0}" destId="{F3F3C7C1-3706-4265-ADD8-725107C7ABD3}" srcOrd="0" destOrd="0" presId="urn:microsoft.com/office/officeart/2005/8/layout/hierarchy1"/>
    <dgm:cxn modelId="{D83A327D-9A02-4C6F-A478-B010D92C142B}" type="presParOf" srcId="{F3F3C7C1-3706-4265-ADD8-725107C7ABD3}" destId="{72457C6F-248B-4948-8FDA-E17E6CB1161F}" srcOrd="0" destOrd="0" presId="urn:microsoft.com/office/officeart/2005/8/layout/hierarchy1"/>
    <dgm:cxn modelId="{103E4D81-2443-49A9-9177-04DE7EB4D6C6}" type="presParOf" srcId="{F3F3C7C1-3706-4265-ADD8-725107C7ABD3}" destId="{B485D287-CB77-4936-88C7-D9C014127A07}" srcOrd="1" destOrd="0" presId="urn:microsoft.com/office/officeart/2005/8/layout/hierarchy1"/>
    <dgm:cxn modelId="{7900B420-AF64-480A-86FC-A63B58D32BA5}" type="presParOf" srcId="{75F851C9-19C8-490E-AF9D-145D625CDCE0}" destId="{352F15AD-D7F7-44BF-8B2C-9C1C589D1B6D}" srcOrd="1" destOrd="0" presId="urn:microsoft.com/office/officeart/2005/8/layout/hierarchy1"/>
    <dgm:cxn modelId="{664B9079-90D0-499C-A167-93CA17D893C9}" type="presParOf" srcId="{80289418-2CA5-460E-BBD7-1D8BF932B79C}" destId="{EC749DA5-0615-46B6-B788-4762C4FE553A}" srcOrd="2" destOrd="0" presId="urn:microsoft.com/office/officeart/2005/8/layout/hierarchy1"/>
    <dgm:cxn modelId="{8689BE71-28E8-4151-9D29-B79D52F7C81C}" type="presParOf" srcId="{80289418-2CA5-460E-BBD7-1D8BF932B79C}" destId="{94C4D1A9-2F5E-42C2-81DC-10995611BA8A}" srcOrd="3" destOrd="0" presId="urn:microsoft.com/office/officeart/2005/8/layout/hierarchy1"/>
    <dgm:cxn modelId="{3DB1AABD-D009-4590-AF39-B3E774DD0487}" type="presParOf" srcId="{94C4D1A9-2F5E-42C2-81DC-10995611BA8A}" destId="{77A219DF-FA30-448A-9049-C9935DAF820D}" srcOrd="0" destOrd="0" presId="urn:microsoft.com/office/officeart/2005/8/layout/hierarchy1"/>
    <dgm:cxn modelId="{EC4BEA34-65D4-4911-B68A-61A9ACE87D80}" type="presParOf" srcId="{77A219DF-FA30-448A-9049-C9935DAF820D}" destId="{96188CB3-BCDB-4CE7-A9EB-063259BC8C5E}" srcOrd="0" destOrd="0" presId="urn:microsoft.com/office/officeart/2005/8/layout/hierarchy1"/>
    <dgm:cxn modelId="{66FD052C-A188-405C-BCCD-C93B2F84A27F}" type="presParOf" srcId="{77A219DF-FA30-448A-9049-C9935DAF820D}" destId="{F4D28EDC-8785-475B-8CC9-9D3CF3E83390}" srcOrd="1" destOrd="0" presId="urn:microsoft.com/office/officeart/2005/8/layout/hierarchy1"/>
    <dgm:cxn modelId="{D8E0CDE7-26C2-4C03-A2E4-0925C2D1F329}" type="presParOf" srcId="{94C4D1A9-2F5E-42C2-81DC-10995611BA8A}" destId="{34EA3766-4A0B-4159-8AC0-015ABA6B6D75}" srcOrd="1" destOrd="0" presId="urn:microsoft.com/office/officeart/2005/8/layout/hierarchy1"/>
    <dgm:cxn modelId="{AE3079E2-B92D-4445-BBEB-ADF4814A99AB}" type="presParOf" srcId="{34EA3766-4A0B-4159-8AC0-015ABA6B6D75}" destId="{E11F97C5-C5CE-4F75-9C9E-B0CB26E602C6}" srcOrd="0" destOrd="0" presId="urn:microsoft.com/office/officeart/2005/8/layout/hierarchy1"/>
    <dgm:cxn modelId="{58D3F51C-9AB2-4E60-BBBD-40EFE808142C}" type="presParOf" srcId="{34EA3766-4A0B-4159-8AC0-015ABA6B6D75}" destId="{94DA0142-E20B-462D-A892-88BCB7E43A2D}" srcOrd="1" destOrd="0" presId="urn:microsoft.com/office/officeart/2005/8/layout/hierarchy1"/>
    <dgm:cxn modelId="{25F3A6BB-A538-41CB-9D08-30DE6DDB3579}" type="presParOf" srcId="{94DA0142-E20B-462D-A892-88BCB7E43A2D}" destId="{2FA4BDCB-23FD-40FD-989E-4939E67F7017}" srcOrd="0" destOrd="0" presId="urn:microsoft.com/office/officeart/2005/8/layout/hierarchy1"/>
    <dgm:cxn modelId="{F83116D7-5AC5-44FA-9557-3F6FEBF407D3}" type="presParOf" srcId="{2FA4BDCB-23FD-40FD-989E-4939E67F7017}" destId="{9DF3EB60-2C80-40B2-B066-3CA6DC861056}" srcOrd="0" destOrd="0" presId="urn:microsoft.com/office/officeart/2005/8/layout/hierarchy1"/>
    <dgm:cxn modelId="{D213E74E-070A-445D-AA01-867B82B2467D}" type="presParOf" srcId="{2FA4BDCB-23FD-40FD-989E-4939E67F7017}" destId="{CC8811A9-2AF9-4698-A443-E309C9BD66E7}" srcOrd="1" destOrd="0" presId="urn:microsoft.com/office/officeart/2005/8/layout/hierarchy1"/>
    <dgm:cxn modelId="{51662CFD-84EE-4C15-A03D-721343E12448}" type="presParOf" srcId="{94DA0142-E20B-462D-A892-88BCB7E43A2D}" destId="{D74C7DAF-FDAB-4A6E-8ED5-91A2A715B0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7B2AE-8B30-45C1-ACD9-B9E74D0FAD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43FEB-E5C7-4A4B-B122-DD47B1D7AEAE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1E73D67C-C52E-48CB-8BB4-1D04BB34B2BD}" type="parTrans" cxnId="{682DE65A-7AAD-4F66-8A31-9A01444EF7D7}">
      <dgm:prSet/>
      <dgm:spPr/>
      <dgm:t>
        <a:bodyPr/>
        <a:lstStyle/>
        <a:p>
          <a:endParaRPr lang="en-US"/>
        </a:p>
      </dgm:t>
    </dgm:pt>
    <dgm:pt modelId="{74137D26-F3BC-4EE2-A890-60A72181B4DE}" type="sibTrans" cxnId="{682DE65A-7AAD-4F66-8A31-9A01444EF7D7}">
      <dgm:prSet/>
      <dgm:spPr/>
      <dgm:t>
        <a:bodyPr/>
        <a:lstStyle/>
        <a:p>
          <a:endParaRPr lang="en-US"/>
        </a:p>
      </dgm:t>
    </dgm:pt>
    <dgm:pt modelId="{15264250-D23B-426C-9825-152FD0C4054E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42C03938-F2CF-4463-B12E-F65AB3FA6C6C}" type="parTrans" cxnId="{7F6B3DB0-6BDA-4064-AA0B-DECF662201A0}">
      <dgm:prSet/>
      <dgm:spPr/>
      <dgm:t>
        <a:bodyPr/>
        <a:lstStyle/>
        <a:p>
          <a:endParaRPr lang="en-US"/>
        </a:p>
      </dgm:t>
    </dgm:pt>
    <dgm:pt modelId="{BBA25309-29F1-4C62-BFE7-D8BE16BB8933}" type="sibTrans" cxnId="{7F6B3DB0-6BDA-4064-AA0B-DECF662201A0}">
      <dgm:prSet/>
      <dgm:spPr/>
      <dgm:t>
        <a:bodyPr/>
        <a:lstStyle/>
        <a:p>
          <a:endParaRPr lang="en-US"/>
        </a:p>
      </dgm:t>
    </dgm:pt>
    <dgm:pt modelId="{B17FAA34-6013-4C2D-8A22-4F099471B44C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F4BDDD0D-5E30-48E0-A893-22AF6D9F8BA1}" type="parTrans" cxnId="{1EDE712B-D5D5-402B-A060-47C5BBAD4CD4}">
      <dgm:prSet/>
      <dgm:spPr/>
      <dgm:t>
        <a:bodyPr/>
        <a:lstStyle/>
        <a:p>
          <a:endParaRPr lang="en-US"/>
        </a:p>
      </dgm:t>
    </dgm:pt>
    <dgm:pt modelId="{ED07AD8B-058B-4B32-BF2A-B8DDF7694AFF}" type="sibTrans" cxnId="{1EDE712B-D5D5-402B-A060-47C5BBAD4CD4}">
      <dgm:prSet/>
      <dgm:spPr/>
      <dgm:t>
        <a:bodyPr/>
        <a:lstStyle/>
        <a:p>
          <a:endParaRPr lang="en-US"/>
        </a:p>
      </dgm:t>
    </dgm:pt>
    <dgm:pt modelId="{B4F5834C-8CE3-4237-B6D9-09D7B3A5A975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6DC92BAE-6FC8-4A24-AF71-47DA465F476F}" type="parTrans" cxnId="{87F1365B-3C44-496D-91EE-33CF903F34B1}">
      <dgm:prSet/>
      <dgm:spPr/>
      <dgm:t>
        <a:bodyPr/>
        <a:lstStyle/>
        <a:p>
          <a:endParaRPr lang="en-US"/>
        </a:p>
      </dgm:t>
    </dgm:pt>
    <dgm:pt modelId="{733024FA-FD1D-40E3-A9F8-0B9CF7670919}" type="sibTrans" cxnId="{87F1365B-3C44-496D-91EE-33CF903F34B1}">
      <dgm:prSet/>
      <dgm:spPr/>
      <dgm:t>
        <a:bodyPr/>
        <a:lstStyle/>
        <a:p>
          <a:endParaRPr lang="en-US"/>
        </a:p>
      </dgm:t>
    </dgm:pt>
    <dgm:pt modelId="{7A9535DD-9C02-42EA-B405-30F127AC7A8B}">
      <dgm:prSet phldrT="[Text]"/>
      <dgm:spPr/>
      <dgm:t>
        <a:bodyPr/>
        <a:lstStyle/>
        <a:p>
          <a:r>
            <a:rPr lang="en-US" dirty="0"/>
            <a:t>W</a:t>
          </a:r>
        </a:p>
      </dgm:t>
    </dgm:pt>
    <dgm:pt modelId="{34041B88-B6CD-48A5-BA98-0DD165DCDBFB}" type="parTrans" cxnId="{819EEE9E-E01E-43A5-9B58-81CB952761AF}">
      <dgm:prSet/>
      <dgm:spPr/>
      <dgm:t>
        <a:bodyPr/>
        <a:lstStyle/>
        <a:p>
          <a:endParaRPr lang="en-US"/>
        </a:p>
      </dgm:t>
    </dgm:pt>
    <dgm:pt modelId="{9EB7CBF1-695D-45E3-BE27-0C59A6060889}" type="sibTrans" cxnId="{819EEE9E-E01E-43A5-9B58-81CB952761AF}">
      <dgm:prSet/>
      <dgm:spPr/>
      <dgm:t>
        <a:bodyPr/>
        <a:lstStyle/>
        <a:p>
          <a:endParaRPr lang="en-US"/>
        </a:p>
      </dgm:t>
    </dgm:pt>
    <dgm:pt modelId="{D422146F-8557-4804-9386-FCB6E0A6087A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BF9F32B5-1CA2-48C7-82FD-D8F6D47C8A00}" type="parTrans" cxnId="{48498B98-EBA8-4824-A6D2-D8D02C1F1741}">
      <dgm:prSet/>
      <dgm:spPr/>
      <dgm:t>
        <a:bodyPr/>
        <a:lstStyle/>
        <a:p>
          <a:endParaRPr lang="en-US"/>
        </a:p>
      </dgm:t>
    </dgm:pt>
    <dgm:pt modelId="{4737B2DA-437F-4B54-9111-53DCF8487C9E}" type="sibTrans" cxnId="{48498B98-EBA8-4824-A6D2-D8D02C1F1741}">
      <dgm:prSet/>
      <dgm:spPr/>
      <dgm:t>
        <a:bodyPr/>
        <a:lstStyle/>
        <a:p>
          <a:endParaRPr lang="en-US"/>
        </a:p>
      </dgm:t>
    </dgm:pt>
    <dgm:pt modelId="{5EB95EA0-7F96-4CB3-B503-74237CBDA342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ECA4FBF4-E056-4D09-9A89-D9C177C87129}" type="parTrans" cxnId="{645736C5-6EB1-4885-B0FF-2B16FE882BF2}">
      <dgm:prSet/>
      <dgm:spPr/>
      <dgm:t>
        <a:bodyPr/>
        <a:lstStyle/>
        <a:p>
          <a:endParaRPr lang="en-US"/>
        </a:p>
      </dgm:t>
    </dgm:pt>
    <dgm:pt modelId="{37F4CFF0-C2D6-44F0-8B76-9BCBE67FFF70}" type="sibTrans" cxnId="{645736C5-6EB1-4885-B0FF-2B16FE882BF2}">
      <dgm:prSet/>
      <dgm:spPr/>
      <dgm:t>
        <a:bodyPr/>
        <a:lstStyle/>
        <a:p>
          <a:endParaRPr lang="en-US"/>
        </a:p>
      </dgm:t>
    </dgm:pt>
    <dgm:pt modelId="{D9A4BE78-1307-4113-BCE4-168A424E3563}" type="pres">
      <dgm:prSet presAssocID="{5C27B2AE-8B30-45C1-ACD9-B9E74D0FAD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E09A1-DFF8-4E51-AA0E-C9C972D10E71}" type="pres">
      <dgm:prSet presAssocID="{E7843FEB-E5C7-4A4B-B122-DD47B1D7AEAE}" presName="hierRoot1" presStyleCnt="0"/>
      <dgm:spPr/>
    </dgm:pt>
    <dgm:pt modelId="{7F4EB5A1-C612-442A-95CB-04EDBE2C3A54}" type="pres">
      <dgm:prSet presAssocID="{E7843FEB-E5C7-4A4B-B122-DD47B1D7AEAE}" presName="composite" presStyleCnt="0"/>
      <dgm:spPr/>
    </dgm:pt>
    <dgm:pt modelId="{7303FACC-F54A-4657-ABFC-BDE2F724199A}" type="pres">
      <dgm:prSet presAssocID="{E7843FEB-E5C7-4A4B-B122-DD47B1D7AEAE}" presName="background" presStyleLbl="node0" presStyleIdx="0" presStyleCnt="1"/>
      <dgm:spPr/>
    </dgm:pt>
    <dgm:pt modelId="{203F5689-DD86-4B63-BDCF-9435DD7A9A8B}" type="pres">
      <dgm:prSet presAssocID="{E7843FEB-E5C7-4A4B-B122-DD47B1D7AEAE}" presName="text" presStyleLbl="fgAcc0" presStyleIdx="0" presStyleCnt="1">
        <dgm:presLayoutVars>
          <dgm:chPref val="3"/>
        </dgm:presLayoutVars>
      </dgm:prSet>
      <dgm:spPr/>
    </dgm:pt>
    <dgm:pt modelId="{2A641E6C-BB3B-4428-9D02-F7A2C42E6C5D}" type="pres">
      <dgm:prSet presAssocID="{E7843FEB-E5C7-4A4B-B122-DD47B1D7AEAE}" presName="hierChild2" presStyleCnt="0"/>
      <dgm:spPr/>
    </dgm:pt>
    <dgm:pt modelId="{8C202C40-4739-4485-8A49-EE5BA721F65B}" type="pres">
      <dgm:prSet presAssocID="{6DC92BAE-6FC8-4A24-AF71-47DA465F476F}" presName="Name10" presStyleLbl="parChTrans1D2" presStyleIdx="0" presStyleCnt="2"/>
      <dgm:spPr/>
    </dgm:pt>
    <dgm:pt modelId="{3EF14FBF-483D-4881-8887-2969ECD67AED}" type="pres">
      <dgm:prSet presAssocID="{B4F5834C-8CE3-4237-B6D9-09D7B3A5A975}" presName="hierRoot2" presStyleCnt="0"/>
      <dgm:spPr/>
    </dgm:pt>
    <dgm:pt modelId="{90F31A24-8BEF-482B-A446-B17B61501D19}" type="pres">
      <dgm:prSet presAssocID="{B4F5834C-8CE3-4237-B6D9-09D7B3A5A975}" presName="composite2" presStyleCnt="0"/>
      <dgm:spPr/>
    </dgm:pt>
    <dgm:pt modelId="{647CE716-A3FD-4111-8570-6FE192E890F8}" type="pres">
      <dgm:prSet presAssocID="{B4F5834C-8CE3-4237-B6D9-09D7B3A5A975}" presName="background2" presStyleLbl="node2" presStyleIdx="0" presStyleCnt="2"/>
      <dgm:spPr/>
    </dgm:pt>
    <dgm:pt modelId="{397AE1DA-D72E-4D85-989C-2430FEBC661E}" type="pres">
      <dgm:prSet presAssocID="{B4F5834C-8CE3-4237-B6D9-09D7B3A5A975}" presName="text2" presStyleLbl="fgAcc2" presStyleIdx="0" presStyleCnt="2" custLinFactNeighborX="-82720" custLinFactNeighborY="-7471">
        <dgm:presLayoutVars>
          <dgm:chPref val="3"/>
        </dgm:presLayoutVars>
      </dgm:prSet>
      <dgm:spPr/>
    </dgm:pt>
    <dgm:pt modelId="{A353D1DC-93E8-4700-9B5C-B4787E39B891}" type="pres">
      <dgm:prSet presAssocID="{B4F5834C-8CE3-4237-B6D9-09D7B3A5A975}" presName="hierChild3" presStyleCnt="0"/>
      <dgm:spPr/>
    </dgm:pt>
    <dgm:pt modelId="{95F1E4E4-6E50-43FC-879F-1F7B48979CB9}" type="pres">
      <dgm:prSet presAssocID="{42C03938-F2CF-4463-B12E-F65AB3FA6C6C}" presName="Name10" presStyleLbl="parChTrans1D2" presStyleIdx="1" presStyleCnt="2"/>
      <dgm:spPr/>
    </dgm:pt>
    <dgm:pt modelId="{3E8E6102-C839-49C4-8105-A7A7AD9CCE99}" type="pres">
      <dgm:prSet presAssocID="{15264250-D23B-426C-9825-152FD0C4054E}" presName="hierRoot2" presStyleCnt="0"/>
      <dgm:spPr/>
    </dgm:pt>
    <dgm:pt modelId="{2CD480F5-3BA1-4A4D-96CC-5929E5130002}" type="pres">
      <dgm:prSet presAssocID="{15264250-D23B-426C-9825-152FD0C4054E}" presName="composite2" presStyleCnt="0"/>
      <dgm:spPr/>
    </dgm:pt>
    <dgm:pt modelId="{1EF8A662-DE70-4A74-86F5-893C213670AC}" type="pres">
      <dgm:prSet presAssocID="{15264250-D23B-426C-9825-152FD0C4054E}" presName="background2" presStyleLbl="node2" presStyleIdx="1" presStyleCnt="2"/>
      <dgm:spPr/>
    </dgm:pt>
    <dgm:pt modelId="{584DB039-2ED1-4520-BDFF-DEB43E3601F5}" type="pres">
      <dgm:prSet presAssocID="{15264250-D23B-426C-9825-152FD0C4054E}" presName="text2" presStyleLbl="fgAcc2" presStyleIdx="1" presStyleCnt="2" custLinFactX="18969" custLinFactNeighborX="100000" custLinFactNeighborY="-7097">
        <dgm:presLayoutVars>
          <dgm:chPref val="3"/>
        </dgm:presLayoutVars>
      </dgm:prSet>
      <dgm:spPr/>
    </dgm:pt>
    <dgm:pt modelId="{B452596C-C9DB-4B1B-9AFF-E06318732220}" type="pres">
      <dgm:prSet presAssocID="{15264250-D23B-426C-9825-152FD0C4054E}" presName="hierChild3" presStyleCnt="0"/>
      <dgm:spPr/>
    </dgm:pt>
    <dgm:pt modelId="{4CFEC41A-0CEE-494C-9712-2812A9C82333}" type="pres">
      <dgm:prSet presAssocID="{F4BDDD0D-5E30-48E0-A893-22AF6D9F8BA1}" presName="Name17" presStyleLbl="parChTrans1D3" presStyleIdx="0" presStyleCnt="2"/>
      <dgm:spPr/>
    </dgm:pt>
    <dgm:pt modelId="{E6A328D5-E90A-4665-B95A-55FDF46DEA1A}" type="pres">
      <dgm:prSet presAssocID="{B17FAA34-6013-4C2D-8A22-4F099471B44C}" presName="hierRoot3" presStyleCnt="0"/>
      <dgm:spPr/>
    </dgm:pt>
    <dgm:pt modelId="{CA69BECF-A081-4C88-9E6C-AB7D0D52160B}" type="pres">
      <dgm:prSet presAssocID="{B17FAA34-6013-4C2D-8A22-4F099471B44C}" presName="composite3" presStyleCnt="0"/>
      <dgm:spPr/>
    </dgm:pt>
    <dgm:pt modelId="{72CA15BB-A1FC-4738-B857-1A9C27E9C09C}" type="pres">
      <dgm:prSet presAssocID="{B17FAA34-6013-4C2D-8A22-4F099471B44C}" presName="background3" presStyleLbl="node3" presStyleIdx="0" presStyleCnt="2"/>
      <dgm:spPr/>
    </dgm:pt>
    <dgm:pt modelId="{630E73E3-EA31-44BD-8FB2-D86EE3649864}" type="pres">
      <dgm:prSet presAssocID="{B17FAA34-6013-4C2D-8A22-4F099471B44C}" presName="text3" presStyleLbl="fgAcc3" presStyleIdx="0" presStyleCnt="2" custLinFactNeighborX="59317" custLinFactNeighborY="-14589">
        <dgm:presLayoutVars>
          <dgm:chPref val="3"/>
        </dgm:presLayoutVars>
      </dgm:prSet>
      <dgm:spPr/>
    </dgm:pt>
    <dgm:pt modelId="{336AF580-606C-4509-9F81-73208BC234DD}" type="pres">
      <dgm:prSet presAssocID="{B17FAA34-6013-4C2D-8A22-4F099471B44C}" presName="hierChild4" presStyleCnt="0"/>
      <dgm:spPr/>
    </dgm:pt>
    <dgm:pt modelId="{3CF6C832-4326-43CE-A098-787DA3A7B008}" type="pres">
      <dgm:prSet presAssocID="{BF9F32B5-1CA2-48C7-82FD-D8F6D47C8A00}" presName="Name23" presStyleLbl="parChTrans1D4" presStyleIdx="0" presStyleCnt="2"/>
      <dgm:spPr/>
    </dgm:pt>
    <dgm:pt modelId="{BD25F285-4F03-4FA9-AF39-3CAFE0239EF2}" type="pres">
      <dgm:prSet presAssocID="{D422146F-8557-4804-9386-FCB6E0A6087A}" presName="hierRoot4" presStyleCnt="0"/>
      <dgm:spPr/>
    </dgm:pt>
    <dgm:pt modelId="{FC9563D8-463D-4A49-BB53-3B46586815A3}" type="pres">
      <dgm:prSet presAssocID="{D422146F-8557-4804-9386-FCB6E0A6087A}" presName="composite4" presStyleCnt="0"/>
      <dgm:spPr/>
    </dgm:pt>
    <dgm:pt modelId="{F07A4FD9-2F10-44E0-84B8-7FEDF4A358D5}" type="pres">
      <dgm:prSet presAssocID="{D422146F-8557-4804-9386-FCB6E0A6087A}" presName="background4" presStyleLbl="node4" presStyleIdx="0" presStyleCnt="2"/>
      <dgm:spPr/>
    </dgm:pt>
    <dgm:pt modelId="{7E08FF7B-FB83-4AB3-B2FA-E98F7017B8A9}" type="pres">
      <dgm:prSet presAssocID="{D422146F-8557-4804-9386-FCB6E0A6087A}" presName="text4" presStyleLbl="fgAcc4" presStyleIdx="0" presStyleCnt="2" custLinFactX="15414" custLinFactNeighborX="100000" custLinFactNeighborY="-17746">
        <dgm:presLayoutVars>
          <dgm:chPref val="3"/>
        </dgm:presLayoutVars>
      </dgm:prSet>
      <dgm:spPr/>
    </dgm:pt>
    <dgm:pt modelId="{E63E0128-D3D7-456F-8712-932262A63341}" type="pres">
      <dgm:prSet presAssocID="{D422146F-8557-4804-9386-FCB6E0A6087A}" presName="hierChild5" presStyleCnt="0"/>
      <dgm:spPr/>
    </dgm:pt>
    <dgm:pt modelId="{B7441FD8-B47E-44E9-BE17-2467304354F0}" type="pres">
      <dgm:prSet presAssocID="{ECA4FBF4-E056-4D09-9A89-D9C177C87129}" presName="Name23" presStyleLbl="parChTrans1D4" presStyleIdx="1" presStyleCnt="2"/>
      <dgm:spPr/>
    </dgm:pt>
    <dgm:pt modelId="{A144D701-3841-4E99-AFDF-993C12A34829}" type="pres">
      <dgm:prSet presAssocID="{5EB95EA0-7F96-4CB3-B503-74237CBDA342}" presName="hierRoot4" presStyleCnt="0"/>
      <dgm:spPr/>
    </dgm:pt>
    <dgm:pt modelId="{D440D89C-9788-4BBA-B664-D3A9C4B99D9F}" type="pres">
      <dgm:prSet presAssocID="{5EB95EA0-7F96-4CB3-B503-74237CBDA342}" presName="composite4" presStyleCnt="0"/>
      <dgm:spPr/>
    </dgm:pt>
    <dgm:pt modelId="{83ED9D70-E55A-4F6E-9299-C611A46841DD}" type="pres">
      <dgm:prSet presAssocID="{5EB95EA0-7F96-4CB3-B503-74237CBDA342}" presName="background4" presStyleLbl="node4" presStyleIdx="1" presStyleCnt="2"/>
      <dgm:spPr/>
    </dgm:pt>
    <dgm:pt modelId="{72906CBB-6907-40DD-AEBD-E1F2F0DC5291}" type="pres">
      <dgm:prSet presAssocID="{5EB95EA0-7F96-4CB3-B503-74237CBDA342}" presName="text4" presStyleLbl="fgAcc4" presStyleIdx="1" presStyleCnt="2">
        <dgm:presLayoutVars>
          <dgm:chPref val="3"/>
        </dgm:presLayoutVars>
      </dgm:prSet>
      <dgm:spPr/>
    </dgm:pt>
    <dgm:pt modelId="{BB2114DC-6389-4651-8A81-D2DD1E46C964}" type="pres">
      <dgm:prSet presAssocID="{5EB95EA0-7F96-4CB3-B503-74237CBDA342}" presName="hierChild5" presStyleCnt="0"/>
      <dgm:spPr/>
    </dgm:pt>
    <dgm:pt modelId="{EE53BE06-4F0D-4968-9348-F3A49C3A832D}" type="pres">
      <dgm:prSet presAssocID="{34041B88-B6CD-48A5-BA98-0DD165DCDBFB}" presName="Name17" presStyleLbl="parChTrans1D3" presStyleIdx="1" presStyleCnt="2"/>
      <dgm:spPr/>
    </dgm:pt>
    <dgm:pt modelId="{6D5C9630-79A7-46C9-9825-2C3A4E750DF8}" type="pres">
      <dgm:prSet presAssocID="{7A9535DD-9C02-42EA-B405-30F127AC7A8B}" presName="hierRoot3" presStyleCnt="0"/>
      <dgm:spPr/>
    </dgm:pt>
    <dgm:pt modelId="{BBD4A62B-FFD4-4C1A-96CA-1FD12069985D}" type="pres">
      <dgm:prSet presAssocID="{7A9535DD-9C02-42EA-B405-30F127AC7A8B}" presName="composite3" presStyleCnt="0"/>
      <dgm:spPr/>
    </dgm:pt>
    <dgm:pt modelId="{331C2E79-8B87-4D92-8B27-71422DE7FDCF}" type="pres">
      <dgm:prSet presAssocID="{7A9535DD-9C02-42EA-B405-30F127AC7A8B}" presName="background3" presStyleLbl="node3" presStyleIdx="1" presStyleCnt="2"/>
      <dgm:spPr/>
    </dgm:pt>
    <dgm:pt modelId="{568BC83A-8779-461B-93B9-C46B5244B508}" type="pres">
      <dgm:prSet presAssocID="{7A9535DD-9C02-42EA-B405-30F127AC7A8B}" presName="text3" presStyleLbl="fgAcc3" presStyleIdx="1" presStyleCnt="2" custLinFactX="61882" custLinFactNeighborX="100000" custLinFactNeighborY="-11987">
        <dgm:presLayoutVars>
          <dgm:chPref val="3"/>
        </dgm:presLayoutVars>
      </dgm:prSet>
      <dgm:spPr/>
    </dgm:pt>
    <dgm:pt modelId="{809FDC9A-DF86-4A89-A601-C4E03A7A9DB2}" type="pres">
      <dgm:prSet presAssocID="{7A9535DD-9C02-42EA-B405-30F127AC7A8B}" presName="hierChild4" presStyleCnt="0"/>
      <dgm:spPr/>
    </dgm:pt>
  </dgm:ptLst>
  <dgm:cxnLst>
    <dgm:cxn modelId="{1EDE712B-D5D5-402B-A060-47C5BBAD4CD4}" srcId="{15264250-D23B-426C-9825-152FD0C4054E}" destId="{B17FAA34-6013-4C2D-8A22-4F099471B44C}" srcOrd="0" destOrd="0" parTransId="{F4BDDD0D-5E30-48E0-A893-22AF6D9F8BA1}" sibTransId="{ED07AD8B-058B-4B32-BF2A-B8DDF7694AFF}"/>
    <dgm:cxn modelId="{23113F2C-BF22-4F0E-9D91-4133D3FD2AFF}" type="presOf" srcId="{5C27B2AE-8B30-45C1-ACD9-B9E74D0FAD8D}" destId="{D9A4BE78-1307-4113-BCE4-168A424E3563}" srcOrd="0" destOrd="0" presId="urn:microsoft.com/office/officeart/2005/8/layout/hierarchy1"/>
    <dgm:cxn modelId="{5397702F-9FA3-46F8-87D1-A5EA68492DFC}" type="presOf" srcId="{34041B88-B6CD-48A5-BA98-0DD165DCDBFB}" destId="{EE53BE06-4F0D-4968-9348-F3A49C3A832D}" srcOrd="0" destOrd="0" presId="urn:microsoft.com/office/officeart/2005/8/layout/hierarchy1"/>
    <dgm:cxn modelId="{5001B83B-6D88-4DD5-83A3-3D1BF418138F}" type="presOf" srcId="{B4F5834C-8CE3-4237-B6D9-09D7B3A5A975}" destId="{397AE1DA-D72E-4D85-989C-2430FEBC661E}" srcOrd="0" destOrd="0" presId="urn:microsoft.com/office/officeart/2005/8/layout/hierarchy1"/>
    <dgm:cxn modelId="{87F1365B-3C44-496D-91EE-33CF903F34B1}" srcId="{E7843FEB-E5C7-4A4B-B122-DD47B1D7AEAE}" destId="{B4F5834C-8CE3-4237-B6D9-09D7B3A5A975}" srcOrd="0" destOrd="0" parTransId="{6DC92BAE-6FC8-4A24-AF71-47DA465F476F}" sibTransId="{733024FA-FD1D-40E3-A9F8-0B9CF7670919}"/>
    <dgm:cxn modelId="{BF92B246-2EDB-4081-A1BD-DD47A330A3D3}" type="presOf" srcId="{BF9F32B5-1CA2-48C7-82FD-D8F6D47C8A00}" destId="{3CF6C832-4326-43CE-A098-787DA3A7B008}" srcOrd="0" destOrd="0" presId="urn:microsoft.com/office/officeart/2005/8/layout/hierarchy1"/>
    <dgm:cxn modelId="{595C2E54-24D1-410C-813C-FE12DA20727B}" type="presOf" srcId="{D422146F-8557-4804-9386-FCB6E0A6087A}" destId="{7E08FF7B-FB83-4AB3-B2FA-E98F7017B8A9}" srcOrd="0" destOrd="0" presId="urn:microsoft.com/office/officeart/2005/8/layout/hierarchy1"/>
    <dgm:cxn modelId="{88D16F59-6372-473E-8276-18BBC7DC0B70}" type="presOf" srcId="{5EB95EA0-7F96-4CB3-B503-74237CBDA342}" destId="{72906CBB-6907-40DD-AEBD-E1F2F0DC5291}" srcOrd="0" destOrd="0" presId="urn:microsoft.com/office/officeart/2005/8/layout/hierarchy1"/>
    <dgm:cxn modelId="{682DE65A-7AAD-4F66-8A31-9A01444EF7D7}" srcId="{5C27B2AE-8B30-45C1-ACD9-B9E74D0FAD8D}" destId="{E7843FEB-E5C7-4A4B-B122-DD47B1D7AEAE}" srcOrd="0" destOrd="0" parTransId="{1E73D67C-C52E-48CB-8BB4-1D04BB34B2BD}" sibTransId="{74137D26-F3BC-4EE2-A890-60A72181B4DE}"/>
    <dgm:cxn modelId="{C744C97C-4E63-41A4-9DF0-1561CEEBDE68}" type="presOf" srcId="{B17FAA34-6013-4C2D-8A22-4F099471B44C}" destId="{630E73E3-EA31-44BD-8FB2-D86EE3649864}" srcOrd="0" destOrd="0" presId="urn:microsoft.com/office/officeart/2005/8/layout/hierarchy1"/>
    <dgm:cxn modelId="{24F20A87-B8DB-493D-A177-5AD9C2DB0D69}" type="presOf" srcId="{6DC92BAE-6FC8-4A24-AF71-47DA465F476F}" destId="{8C202C40-4739-4485-8A49-EE5BA721F65B}" srcOrd="0" destOrd="0" presId="urn:microsoft.com/office/officeart/2005/8/layout/hierarchy1"/>
    <dgm:cxn modelId="{48498B98-EBA8-4824-A6D2-D8D02C1F1741}" srcId="{B17FAA34-6013-4C2D-8A22-4F099471B44C}" destId="{D422146F-8557-4804-9386-FCB6E0A6087A}" srcOrd="0" destOrd="0" parTransId="{BF9F32B5-1CA2-48C7-82FD-D8F6D47C8A00}" sibTransId="{4737B2DA-437F-4B54-9111-53DCF8487C9E}"/>
    <dgm:cxn modelId="{FFEFB099-9210-41B1-A109-98BB36A2D22A}" type="presOf" srcId="{7A9535DD-9C02-42EA-B405-30F127AC7A8B}" destId="{568BC83A-8779-461B-93B9-C46B5244B508}" srcOrd="0" destOrd="0" presId="urn:microsoft.com/office/officeart/2005/8/layout/hierarchy1"/>
    <dgm:cxn modelId="{819EEE9E-E01E-43A5-9B58-81CB952761AF}" srcId="{15264250-D23B-426C-9825-152FD0C4054E}" destId="{7A9535DD-9C02-42EA-B405-30F127AC7A8B}" srcOrd="1" destOrd="0" parTransId="{34041B88-B6CD-48A5-BA98-0DD165DCDBFB}" sibTransId="{9EB7CBF1-695D-45E3-BE27-0C59A6060889}"/>
    <dgm:cxn modelId="{7F6B3DB0-6BDA-4064-AA0B-DECF662201A0}" srcId="{E7843FEB-E5C7-4A4B-B122-DD47B1D7AEAE}" destId="{15264250-D23B-426C-9825-152FD0C4054E}" srcOrd="1" destOrd="0" parTransId="{42C03938-F2CF-4463-B12E-F65AB3FA6C6C}" sibTransId="{BBA25309-29F1-4C62-BFE7-D8BE16BB8933}"/>
    <dgm:cxn modelId="{36D341C3-ACC8-42C1-9A8B-626185E35E22}" type="presOf" srcId="{15264250-D23B-426C-9825-152FD0C4054E}" destId="{584DB039-2ED1-4520-BDFF-DEB43E3601F5}" srcOrd="0" destOrd="0" presId="urn:microsoft.com/office/officeart/2005/8/layout/hierarchy1"/>
    <dgm:cxn modelId="{645736C5-6EB1-4885-B0FF-2B16FE882BF2}" srcId="{D422146F-8557-4804-9386-FCB6E0A6087A}" destId="{5EB95EA0-7F96-4CB3-B503-74237CBDA342}" srcOrd="0" destOrd="0" parTransId="{ECA4FBF4-E056-4D09-9A89-D9C177C87129}" sibTransId="{37F4CFF0-C2D6-44F0-8B76-9BCBE67FFF70}"/>
    <dgm:cxn modelId="{DCA965DF-5F05-4FFE-B6A3-74E9DF50796B}" type="presOf" srcId="{F4BDDD0D-5E30-48E0-A893-22AF6D9F8BA1}" destId="{4CFEC41A-0CEE-494C-9712-2812A9C82333}" srcOrd="0" destOrd="0" presId="urn:microsoft.com/office/officeart/2005/8/layout/hierarchy1"/>
    <dgm:cxn modelId="{AC48A4E8-B398-4743-AB3E-8B43CC13A916}" type="presOf" srcId="{E7843FEB-E5C7-4A4B-B122-DD47B1D7AEAE}" destId="{203F5689-DD86-4B63-BDCF-9435DD7A9A8B}" srcOrd="0" destOrd="0" presId="urn:microsoft.com/office/officeart/2005/8/layout/hierarchy1"/>
    <dgm:cxn modelId="{3CC81EEA-17FE-4F22-B10A-1CA774472429}" type="presOf" srcId="{42C03938-F2CF-4463-B12E-F65AB3FA6C6C}" destId="{95F1E4E4-6E50-43FC-879F-1F7B48979CB9}" srcOrd="0" destOrd="0" presId="urn:microsoft.com/office/officeart/2005/8/layout/hierarchy1"/>
    <dgm:cxn modelId="{5FC673EC-6316-47F0-8D46-6DD7FBB9D9F3}" type="presOf" srcId="{ECA4FBF4-E056-4D09-9A89-D9C177C87129}" destId="{B7441FD8-B47E-44E9-BE17-2467304354F0}" srcOrd="0" destOrd="0" presId="urn:microsoft.com/office/officeart/2005/8/layout/hierarchy1"/>
    <dgm:cxn modelId="{697F03B3-C345-4310-A4C2-EB4557F6B08F}" type="presParOf" srcId="{D9A4BE78-1307-4113-BCE4-168A424E3563}" destId="{11EE09A1-DFF8-4E51-AA0E-C9C972D10E71}" srcOrd="0" destOrd="0" presId="urn:microsoft.com/office/officeart/2005/8/layout/hierarchy1"/>
    <dgm:cxn modelId="{35ECCC97-7359-4E77-8290-A54CAFE2729F}" type="presParOf" srcId="{11EE09A1-DFF8-4E51-AA0E-C9C972D10E71}" destId="{7F4EB5A1-C612-442A-95CB-04EDBE2C3A54}" srcOrd="0" destOrd="0" presId="urn:microsoft.com/office/officeart/2005/8/layout/hierarchy1"/>
    <dgm:cxn modelId="{9A0B2B20-3517-4622-9989-BB9885E17354}" type="presParOf" srcId="{7F4EB5A1-C612-442A-95CB-04EDBE2C3A54}" destId="{7303FACC-F54A-4657-ABFC-BDE2F724199A}" srcOrd="0" destOrd="0" presId="urn:microsoft.com/office/officeart/2005/8/layout/hierarchy1"/>
    <dgm:cxn modelId="{85EC4335-ED6D-4089-B120-A834EECC2FB0}" type="presParOf" srcId="{7F4EB5A1-C612-442A-95CB-04EDBE2C3A54}" destId="{203F5689-DD86-4B63-BDCF-9435DD7A9A8B}" srcOrd="1" destOrd="0" presId="urn:microsoft.com/office/officeart/2005/8/layout/hierarchy1"/>
    <dgm:cxn modelId="{1EBD1C11-F2A8-4ADF-9F0C-5CC25BDA7E93}" type="presParOf" srcId="{11EE09A1-DFF8-4E51-AA0E-C9C972D10E71}" destId="{2A641E6C-BB3B-4428-9D02-F7A2C42E6C5D}" srcOrd="1" destOrd="0" presId="urn:microsoft.com/office/officeart/2005/8/layout/hierarchy1"/>
    <dgm:cxn modelId="{4723DD4B-EBAC-4A7A-B0F7-137CA849D0A4}" type="presParOf" srcId="{2A641E6C-BB3B-4428-9D02-F7A2C42E6C5D}" destId="{8C202C40-4739-4485-8A49-EE5BA721F65B}" srcOrd="0" destOrd="0" presId="urn:microsoft.com/office/officeart/2005/8/layout/hierarchy1"/>
    <dgm:cxn modelId="{77117DA6-C5B0-4B3C-B73F-9F59B6673AED}" type="presParOf" srcId="{2A641E6C-BB3B-4428-9D02-F7A2C42E6C5D}" destId="{3EF14FBF-483D-4881-8887-2969ECD67AED}" srcOrd="1" destOrd="0" presId="urn:microsoft.com/office/officeart/2005/8/layout/hierarchy1"/>
    <dgm:cxn modelId="{F02A0E83-B1E7-4385-8A2B-BCA35877D83D}" type="presParOf" srcId="{3EF14FBF-483D-4881-8887-2969ECD67AED}" destId="{90F31A24-8BEF-482B-A446-B17B61501D19}" srcOrd="0" destOrd="0" presId="urn:microsoft.com/office/officeart/2005/8/layout/hierarchy1"/>
    <dgm:cxn modelId="{19B960E1-2017-4F1D-BCAA-4D0FDC5BD632}" type="presParOf" srcId="{90F31A24-8BEF-482B-A446-B17B61501D19}" destId="{647CE716-A3FD-4111-8570-6FE192E890F8}" srcOrd="0" destOrd="0" presId="urn:microsoft.com/office/officeart/2005/8/layout/hierarchy1"/>
    <dgm:cxn modelId="{09E5853C-2F44-4253-B1CF-7B5DE83CE01E}" type="presParOf" srcId="{90F31A24-8BEF-482B-A446-B17B61501D19}" destId="{397AE1DA-D72E-4D85-989C-2430FEBC661E}" srcOrd="1" destOrd="0" presId="urn:microsoft.com/office/officeart/2005/8/layout/hierarchy1"/>
    <dgm:cxn modelId="{5E3D249A-F491-4341-A933-97FCE1E97269}" type="presParOf" srcId="{3EF14FBF-483D-4881-8887-2969ECD67AED}" destId="{A353D1DC-93E8-4700-9B5C-B4787E39B891}" srcOrd="1" destOrd="0" presId="urn:microsoft.com/office/officeart/2005/8/layout/hierarchy1"/>
    <dgm:cxn modelId="{F34DF846-0ADF-4FE9-98C6-C691E4CFDCFB}" type="presParOf" srcId="{2A641E6C-BB3B-4428-9D02-F7A2C42E6C5D}" destId="{95F1E4E4-6E50-43FC-879F-1F7B48979CB9}" srcOrd="2" destOrd="0" presId="urn:microsoft.com/office/officeart/2005/8/layout/hierarchy1"/>
    <dgm:cxn modelId="{9403643B-F6BC-48C8-96C1-1FB7D88EAA81}" type="presParOf" srcId="{2A641E6C-BB3B-4428-9D02-F7A2C42E6C5D}" destId="{3E8E6102-C839-49C4-8105-A7A7AD9CCE99}" srcOrd="3" destOrd="0" presId="urn:microsoft.com/office/officeart/2005/8/layout/hierarchy1"/>
    <dgm:cxn modelId="{F7375DE4-DE33-46CE-B26C-ED8A38441C9A}" type="presParOf" srcId="{3E8E6102-C839-49C4-8105-A7A7AD9CCE99}" destId="{2CD480F5-3BA1-4A4D-96CC-5929E5130002}" srcOrd="0" destOrd="0" presId="urn:microsoft.com/office/officeart/2005/8/layout/hierarchy1"/>
    <dgm:cxn modelId="{3600EBCB-D442-4343-A96E-0A2867354517}" type="presParOf" srcId="{2CD480F5-3BA1-4A4D-96CC-5929E5130002}" destId="{1EF8A662-DE70-4A74-86F5-893C213670AC}" srcOrd="0" destOrd="0" presId="urn:microsoft.com/office/officeart/2005/8/layout/hierarchy1"/>
    <dgm:cxn modelId="{D3556548-0B08-4F6D-93EB-E02ADEC197B9}" type="presParOf" srcId="{2CD480F5-3BA1-4A4D-96CC-5929E5130002}" destId="{584DB039-2ED1-4520-BDFF-DEB43E3601F5}" srcOrd="1" destOrd="0" presId="urn:microsoft.com/office/officeart/2005/8/layout/hierarchy1"/>
    <dgm:cxn modelId="{010904F9-32DB-48FE-8EDE-977A5AD898B0}" type="presParOf" srcId="{3E8E6102-C839-49C4-8105-A7A7AD9CCE99}" destId="{B452596C-C9DB-4B1B-9AFF-E06318732220}" srcOrd="1" destOrd="0" presId="urn:microsoft.com/office/officeart/2005/8/layout/hierarchy1"/>
    <dgm:cxn modelId="{A3A39F28-8B74-4830-9919-853DB2C4B794}" type="presParOf" srcId="{B452596C-C9DB-4B1B-9AFF-E06318732220}" destId="{4CFEC41A-0CEE-494C-9712-2812A9C82333}" srcOrd="0" destOrd="0" presId="urn:microsoft.com/office/officeart/2005/8/layout/hierarchy1"/>
    <dgm:cxn modelId="{3C9F789C-47D2-462B-8C2B-043F97D6120E}" type="presParOf" srcId="{B452596C-C9DB-4B1B-9AFF-E06318732220}" destId="{E6A328D5-E90A-4665-B95A-55FDF46DEA1A}" srcOrd="1" destOrd="0" presId="urn:microsoft.com/office/officeart/2005/8/layout/hierarchy1"/>
    <dgm:cxn modelId="{A4E9416D-A861-4DEF-B7BC-A83172355B6B}" type="presParOf" srcId="{E6A328D5-E90A-4665-B95A-55FDF46DEA1A}" destId="{CA69BECF-A081-4C88-9E6C-AB7D0D52160B}" srcOrd="0" destOrd="0" presId="urn:microsoft.com/office/officeart/2005/8/layout/hierarchy1"/>
    <dgm:cxn modelId="{EDA3B8FA-216D-4EE3-A847-AF8E4FB21E74}" type="presParOf" srcId="{CA69BECF-A081-4C88-9E6C-AB7D0D52160B}" destId="{72CA15BB-A1FC-4738-B857-1A9C27E9C09C}" srcOrd="0" destOrd="0" presId="urn:microsoft.com/office/officeart/2005/8/layout/hierarchy1"/>
    <dgm:cxn modelId="{87335F80-583C-4B51-84AD-240AAECE3E6E}" type="presParOf" srcId="{CA69BECF-A081-4C88-9E6C-AB7D0D52160B}" destId="{630E73E3-EA31-44BD-8FB2-D86EE3649864}" srcOrd="1" destOrd="0" presId="urn:microsoft.com/office/officeart/2005/8/layout/hierarchy1"/>
    <dgm:cxn modelId="{FAB5BA6F-6787-4FCB-B967-40C02568178B}" type="presParOf" srcId="{E6A328D5-E90A-4665-B95A-55FDF46DEA1A}" destId="{336AF580-606C-4509-9F81-73208BC234DD}" srcOrd="1" destOrd="0" presId="urn:microsoft.com/office/officeart/2005/8/layout/hierarchy1"/>
    <dgm:cxn modelId="{6B636256-1E13-4B1D-9206-65DAFED9D874}" type="presParOf" srcId="{336AF580-606C-4509-9F81-73208BC234DD}" destId="{3CF6C832-4326-43CE-A098-787DA3A7B008}" srcOrd="0" destOrd="0" presId="urn:microsoft.com/office/officeart/2005/8/layout/hierarchy1"/>
    <dgm:cxn modelId="{06D77D74-0AE8-4BD5-913F-FAA5533C8263}" type="presParOf" srcId="{336AF580-606C-4509-9F81-73208BC234DD}" destId="{BD25F285-4F03-4FA9-AF39-3CAFE0239EF2}" srcOrd="1" destOrd="0" presId="urn:microsoft.com/office/officeart/2005/8/layout/hierarchy1"/>
    <dgm:cxn modelId="{FF3D8364-E8F7-4CD2-BA90-6CBCE81A0300}" type="presParOf" srcId="{BD25F285-4F03-4FA9-AF39-3CAFE0239EF2}" destId="{FC9563D8-463D-4A49-BB53-3B46586815A3}" srcOrd="0" destOrd="0" presId="urn:microsoft.com/office/officeart/2005/8/layout/hierarchy1"/>
    <dgm:cxn modelId="{F8453FC5-1C7E-43FA-A111-593B50B5BB7A}" type="presParOf" srcId="{FC9563D8-463D-4A49-BB53-3B46586815A3}" destId="{F07A4FD9-2F10-44E0-84B8-7FEDF4A358D5}" srcOrd="0" destOrd="0" presId="urn:microsoft.com/office/officeart/2005/8/layout/hierarchy1"/>
    <dgm:cxn modelId="{648AD66B-A411-4138-BA54-7D45F4749EE4}" type="presParOf" srcId="{FC9563D8-463D-4A49-BB53-3B46586815A3}" destId="{7E08FF7B-FB83-4AB3-B2FA-E98F7017B8A9}" srcOrd="1" destOrd="0" presId="urn:microsoft.com/office/officeart/2005/8/layout/hierarchy1"/>
    <dgm:cxn modelId="{8A720899-4B06-4EEE-A8D9-AC553EC379F9}" type="presParOf" srcId="{BD25F285-4F03-4FA9-AF39-3CAFE0239EF2}" destId="{E63E0128-D3D7-456F-8712-932262A63341}" srcOrd="1" destOrd="0" presId="urn:microsoft.com/office/officeart/2005/8/layout/hierarchy1"/>
    <dgm:cxn modelId="{0954B6F5-5E4D-4ECE-A2FA-1D743E084DFB}" type="presParOf" srcId="{E63E0128-D3D7-456F-8712-932262A63341}" destId="{B7441FD8-B47E-44E9-BE17-2467304354F0}" srcOrd="0" destOrd="0" presId="urn:microsoft.com/office/officeart/2005/8/layout/hierarchy1"/>
    <dgm:cxn modelId="{B6282FA3-B3FE-4184-8796-CEBFBD72A7A9}" type="presParOf" srcId="{E63E0128-D3D7-456F-8712-932262A63341}" destId="{A144D701-3841-4E99-AFDF-993C12A34829}" srcOrd="1" destOrd="0" presId="urn:microsoft.com/office/officeart/2005/8/layout/hierarchy1"/>
    <dgm:cxn modelId="{BA48731A-69B4-4136-9E2E-47F953CF5A16}" type="presParOf" srcId="{A144D701-3841-4E99-AFDF-993C12A34829}" destId="{D440D89C-9788-4BBA-B664-D3A9C4B99D9F}" srcOrd="0" destOrd="0" presId="urn:microsoft.com/office/officeart/2005/8/layout/hierarchy1"/>
    <dgm:cxn modelId="{CB9AA639-8FCC-425A-9B07-DFA4206D581A}" type="presParOf" srcId="{D440D89C-9788-4BBA-B664-D3A9C4B99D9F}" destId="{83ED9D70-E55A-4F6E-9299-C611A46841DD}" srcOrd="0" destOrd="0" presId="urn:microsoft.com/office/officeart/2005/8/layout/hierarchy1"/>
    <dgm:cxn modelId="{8FFCC6AB-8A92-4730-BA23-E5B485118080}" type="presParOf" srcId="{D440D89C-9788-4BBA-B664-D3A9C4B99D9F}" destId="{72906CBB-6907-40DD-AEBD-E1F2F0DC5291}" srcOrd="1" destOrd="0" presId="urn:microsoft.com/office/officeart/2005/8/layout/hierarchy1"/>
    <dgm:cxn modelId="{A682D4EE-DC2A-4578-B6DE-AAC2B49602BD}" type="presParOf" srcId="{A144D701-3841-4E99-AFDF-993C12A34829}" destId="{BB2114DC-6389-4651-8A81-D2DD1E46C964}" srcOrd="1" destOrd="0" presId="urn:microsoft.com/office/officeart/2005/8/layout/hierarchy1"/>
    <dgm:cxn modelId="{8F0CD6EB-35E6-4124-BCE0-6612755EDAF4}" type="presParOf" srcId="{B452596C-C9DB-4B1B-9AFF-E06318732220}" destId="{EE53BE06-4F0D-4968-9348-F3A49C3A832D}" srcOrd="2" destOrd="0" presId="urn:microsoft.com/office/officeart/2005/8/layout/hierarchy1"/>
    <dgm:cxn modelId="{FF7D61E8-3DF8-4AC0-BE53-F75A1D2B0234}" type="presParOf" srcId="{B452596C-C9DB-4B1B-9AFF-E06318732220}" destId="{6D5C9630-79A7-46C9-9825-2C3A4E750DF8}" srcOrd="3" destOrd="0" presId="urn:microsoft.com/office/officeart/2005/8/layout/hierarchy1"/>
    <dgm:cxn modelId="{D9A4615D-4D62-4422-A4EE-EDA66E870872}" type="presParOf" srcId="{6D5C9630-79A7-46C9-9825-2C3A4E750DF8}" destId="{BBD4A62B-FFD4-4C1A-96CA-1FD12069985D}" srcOrd="0" destOrd="0" presId="urn:microsoft.com/office/officeart/2005/8/layout/hierarchy1"/>
    <dgm:cxn modelId="{EDB14EE3-C781-4D83-9F5A-AC8DA58075AB}" type="presParOf" srcId="{BBD4A62B-FFD4-4C1A-96CA-1FD12069985D}" destId="{331C2E79-8B87-4D92-8B27-71422DE7FDCF}" srcOrd="0" destOrd="0" presId="urn:microsoft.com/office/officeart/2005/8/layout/hierarchy1"/>
    <dgm:cxn modelId="{AF69C6A2-9756-4627-AB36-533ECB0D8CBC}" type="presParOf" srcId="{BBD4A62B-FFD4-4C1A-96CA-1FD12069985D}" destId="{568BC83A-8779-461B-93B9-C46B5244B508}" srcOrd="1" destOrd="0" presId="urn:microsoft.com/office/officeart/2005/8/layout/hierarchy1"/>
    <dgm:cxn modelId="{3B6B74FB-BDCD-4462-BAA0-5A9B5587F285}" type="presParOf" srcId="{6D5C9630-79A7-46C9-9825-2C3A4E750DF8}" destId="{809FDC9A-DF86-4A89-A601-C4E03A7A9D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27B2AE-8B30-45C1-ACD9-B9E74D0FAD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43FEB-E5C7-4A4B-B122-DD47B1D7AEAE}">
      <dgm:prSet phldrT="[Text]"/>
      <dgm:spPr/>
      <dgm:t>
        <a:bodyPr/>
        <a:lstStyle/>
        <a:p>
          <a:r>
            <a:rPr lang="en-US" dirty="0"/>
            <a:t>0060</a:t>
          </a:r>
        </a:p>
      </dgm:t>
    </dgm:pt>
    <dgm:pt modelId="{1E73D67C-C52E-48CB-8BB4-1D04BB34B2BD}" type="parTrans" cxnId="{682DE65A-7AAD-4F66-8A31-9A01444EF7D7}">
      <dgm:prSet/>
      <dgm:spPr/>
      <dgm:t>
        <a:bodyPr/>
        <a:lstStyle/>
        <a:p>
          <a:endParaRPr lang="en-US"/>
        </a:p>
      </dgm:t>
    </dgm:pt>
    <dgm:pt modelId="{74137D26-F3BC-4EE2-A890-60A72181B4DE}" type="sibTrans" cxnId="{682DE65A-7AAD-4F66-8A31-9A01444EF7D7}">
      <dgm:prSet/>
      <dgm:spPr/>
      <dgm:t>
        <a:bodyPr/>
        <a:lstStyle/>
        <a:p>
          <a:endParaRPr lang="en-US"/>
        </a:p>
      </dgm:t>
    </dgm:pt>
    <dgm:pt modelId="{15264250-D23B-426C-9825-152FD0C4054E}">
      <dgm:prSet phldrT="[Text]"/>
      <dgm:spPr/>
      <dgm:t>
        <a:bodyPr/>
        <a:lstStyle/>
        <a:p>
          <a:r>
            <a:rPr lang="en-US" dirty="0"/>
            <a:t>0020</a:t>
          </a:r>
        </a:p>
      </dgm:t>
    </dgm:pt>
    <dgm:pt modelId="{42C03938-F2CF-4463-B12E-F65AB3FA6C6C}" type="parTrans" cxnId="{7F6B3DB0-6BDA-4064-AA0B-DECF662201A0}">
      <dgm:prSet/>
      <dgm:spPr/>
      <dgm:t>
        <a:bodyPr/>
        <a:lstStyle/>
        <a:p>
          <a:endParaRPr lang="en-US"/>
        </a:p>
      </dgm:t>
    </dgm:pt>
    <dgm:pt modelId="{BBA25309-29F1-4C62-BFE7-D8BE16BB8933}" type="sibTrans" cxnId="{7F6B3DB0-6BDA-4064-AA0B-DECF662201A0}">
      <dgm:prSet/>
      <dgm:spPr/>
      <dgm:t>
        <a:bodyPr/>
        <a:lstStyle/>
        <a:p>
          <a:endParaRPr lang="en-US"/>
        </a:p>
      </dgm:t>
    </dgm:pt>
    <dgm:pt modelId="{B17FAA34-6013-4C2D-8A22-4F099471B44C}">
      <dgm:prSet phldrT="[Text]"/>
      <dgm:spPr/>
      <dgm:t>
        <a:bodyPr/>
        <a:lstStyle/>
        <a:p>
          <a:r>
            <a:rPr lang="en-US" dirty="0"/>
            <a:t>0040</a:t>
          </a:r>
        </a:p>
      </dgm:t>
    </dgm:pt>
    <dgm:pt modelId="{F4BDDD0D-5E30-48E0-A893-22AF6D9F8BA1}" type="parTrans" cxnId="{1EDE712B-D5D5-402B-A060-47C5BBAD4CD4}">
      <dgm:prSet/>
      <dgm:spPr/>
      <dgm:t>
        <a:bodyPr/>
        <a:lstStyle/>
        <a:p>
          <a:endParaRPr lang="en-US"/>
        </a:p>
      </dgm:t>
    </dgm:pt>
    <dgm:pt modelId="{ED07AD8B-058B-4B32-BF2A-B8DDF7694AFF}" type="sibTrans" cxnId="{1EDE712B-D5D5-402B-A060-47C5BBAD4CD4}">
      <dgm:prSet/>
      <dgm:spPr/>
      <dgm:t>
        <a:bodyPr/>
        <a:lstStyle/>
        <a:p>
          <a:endParaRPr lang="en-US"/>
        </a:p>
      </dgm:t>
    </dgm:pt>
    <dgm:pt modelId="{B4F5834C-8CE3-4237-B6D9-09D7B3A5A975}">
      <dgm:prSet phldrT="[Text]"/>
      <dgm:spPr/>
      <dgm:t>
        <a:bodyPr/>
        <a:lstStyle/>
        <a:p>
          <a:r>
            <a:rPr lang="en-US" dirty="0"/>
            <a:t>0070</a:t>
          </a:r>
        </a:p>
      </dgm:t>
    </dgm:pt>
    <dgm:pt modelId="{6DC92BAE-6FC8-4A24-AF71-47DA465F476F}" type="parTrans" cxnId="{87F1365B-3C44-496D-91EE-33CF903F34B1}">
      <dgm:prSet/>
      <dgm:spPr/>
      <dgm:t>
        <a:bodyPr/>
        <a:lstStyle/>
        <a:p>
          <a:endParaRPr lang="en-US"/>
        </a:p>
      </dgm:t>
    </dgm:pt>
    <dgm:pt modelId="{733024FA-FD1D-40E3-A9F8-0B9CF7670919}" type="sibTrans" cxnId="{87F1365B-3C44-496D-91EE-33CF903F34B1}">
      <dgm:prSet/>
      <dgm:spPr/>
      <dgm:t>
        <a:bodyPr/>
        <a:lstStyle/>
        <a:p>
          <a:endParaRPr lang="en-US"/>
        </a:p>
      </dgm:t>
    </dgm:pt>
    <dgm:pt modelId="{7A9535DD-9C02-42EA-B405-30F127AC7A8B}">
      <dgm:prSet phldrT="[Text]"/>
      <dgm:spPr/>
      <dgm:t>
        <a:bodyPr/>
        <a:lstStyle/>
        <a:p>
          <a:r>
            <a:rPr lang="en-US" dirty="0"/>
            <a:t>0010</a:t>
          </a:r>
        </a:p>
      </dgm:t>
    </dgm:pt>
    <dgm:pt modelId="{34041B88-B6CD-48A5-BA98-0DD165DCDBFB}" type="parTrans" cxnId="{819EEE9E-E01E-43A5-9B58-81CB952761AF}">
      <dgm:prSet/>
      <dgm:spPr/>
      <dgm:t>
        <a:bodyPr/>
        <a:lstStyle/>
        <a:p>
          <a:endParaRPr lang="en-US"/>
        </a:p>
      </dgm:t>
    </dgm:pt>
    <dgm:pt modelId="{9EB7CBF1-695D-45E3-BE27-0C59A6060889}" type="sibTrans" cxnId="{819EEE9E-E01E-43A5-9B58-81CB952761AF}">
      <dgm:prSet/>
      <dgm:spPr/>
      <dgm:t>
        <a:bodyPr/>
        <a:lstStyle/>
        <a:p>
          <a:endParaRPr lang="en-US"/>
        </a:p>
      </dgm:t>
    </dgm:pt>
    <dgm:pt modelId="{D422146F-8557-4804-9386-FCB6E0A6087A}">
      <dgm:prSet phldrT="[Text]"/>
      <dgm:spPr/>
      <dgm:t>
        <a:bodyPr/>
        <a:lstStyle/>
        <a:p>
          <a:r>
            <a:rPr lang="en-US" dirty="0"/>
            <a:t>0030</a:t>
          </a:r>
        </a:p>
      </dgm:t>
    </dgm:pt>
    <dgm:pt modelId="{BF9F32B5-1CA2-48C7-82FD-D8F6D47C8A00}" type="parTrans" cxnId="{48498B98-EBA8-4824-A6D2-D8D02C1F1741}">
      <dgm:prSet/>
      <dgm:spPr/>
      <dgm:t>
        <a:bodyPr/>
        <a:lstStyle/>
        <a:p>
          <a:endParaRPr lang="en-US"/>
        </a:p>
      </dgm:t>
    </dgm:pt>
    <dgm:pt modelId="{4737B2DA-437F-4B54-9111-53DCF8487C9E}" type="sibTrans" cxnId="{48498B98-EBA8-4824-A6D2-D8D02C1F1741}">
      <dgm:prSet/>
      <dgm:spPr/>
      <dgm:t>
        <a:bodyPr/>
        <a:lstStyle/>
        <a:p>
          <a:endParaRPr lang="en-US"/>
        </a:p>
      </dgm:t>
    </dgm:pt>
    <dgm:pt modelId="{5EB95EA0-7F96-4CB3-B503-74237CBDA342}">
      <dgm:prSet phldrT="[Text]"/>
      <dgm:spPr/>
      <dgm:t>
        <a:bodyPr/>
        <a:lstStyle/>
        <a:p>
          <a:r>
            <a:rPr lang="en-US" dirty="0"/>
            <a:t>0050</a:t>
          </a:r>
        </a:p>
      </dgm:t>
    </dgm:pt>
    <dgm:pt modelId="{ECA4FBF4-E056-4D09-9A89-D9C177C87129}" type="parTrans" cxnId="{645736C5-6EB1-4885-B0FF-2B16FE882BF2}">
      <dgm:prSet/>
      <dgm:spPr/>
      <dgm:t>
        <a:bodyPr/>
        <a:lstStyle/>
        <a:p>
          <a:endParaRPr lang="en-US"/>
        </a:p>
      </dgm:t>
    </dgm:pt>
    <dgm:pt modelId="{37F4CFF0-C2D6-44F0-8B76-9BCBE67FFF70}" type="sibTrans" cxnId="{645736C5-6EB1-4885-B0FF-2B16FE882BF2}">
      <dgm:prSet/>
      <dgm:spPr/>
      <dgm:t>
        <a:bodyPr/>
        <a:lstStyle/>
        <a:p>
          <a:endParaRPr lang="en-US"/>
        </a:p>
      </dgm:t>
    </dgm:pt>
    <dgm:pt modelId="{1685A859-00BC-4F9E-B788-005E218B3BFC}">
      <dgm:prSet phldrT="[Text]"/>
      <dgm:spPr/>
      <dgm:t>
        <a:bodyPr/>
        <a:lstStyle/>
        <a:p>
          <a:r>
            <a:rPr lang="en-US" dirty="0"/>
            <a:t>80</a:t>
          </a:r>
        </a:p>
      </dgm:t>
    </dgm:pt>
    <dgm:pt modelId="{F3679CC0-DCE9-4C6D-8DBE-2301AF40D7D7}" type="parTrans" cxnId="{7751CA5C-5A10-46D3-86BB-19F9E78C1BE7}">
      <dgm:prSet/>
      <dgm:spPr/>
      <dgm:t>
        <a:bodyPr/>
        <a:lstStyle/>
        <a:p>
          <a:endParaRPr lang="en-US"/>
        </a:p>
      </dgm:t>
    </dgm:pt>
    <dgm:pt modelId="{86075564-9EC3-470B-8615-DB6769BFD474}" type="sibTrans" cxnId="{7751CA5C-5A10-46D3-86BB-19F9E78C1BE7}">
      <dgm:prSet/>
      <dgm:spPr/>
      <dgm:t>
        <a:bodyPr/>
        <a:lstStyle/>
        <a:p>
          <a:endParaRPr lang="en-US"/>
        </a:p>
      </dgm:t>
    </dgm:pt>
    <dgm:pt modelId="{4F44CD53-00BD-4AA1-AA00-3CC747AB43BB}">
      <dgm:prSet phldrT="[Text]"/>
      <dgm:spPr/>
      <dgm:t>
        <a:bodyPr/>
        <a:lstStyle/>
        <a:p>
          <a:r>
            <a:rPr lang="en-US" dirty="0"/>
            <a:t>65</a:t>
          </a:r>
        </a:p>
      </dgm:t>
    </dgm:pt>
    <dgm:pt modelId="{2048EFBD-A35A-4541-AE9A-AADAAC2FC5A8}" type="parTrans" cxnId="{146BFA7E-B061-4D62-BAE7-D2461BDF2996}">
      <dgm:prSet/>
      <dgm:spPr/>
      <dgm:t>
        <a:bodyPr/>
        <a:lstStyle/>
        <a:p>
          <a:endParaRPr lang="en-US"/>
        </a:p>
      </dgm:t>
    </dgm:pt>
    <dgm:pt modelId="{7C87B022-1E05-4E8A-A985-F41DDEDECB1D}" type="sibTrans" cxnId="{146BFA7E-B061-4D62-BAE7-D2461BDF2996}">
      <dgm:prSet/>
      <dgm:spPr/>
      <dgm:t>
        <a:bodyPr/>
        <a:lstStyle/>
        <a:p>
          <a:endParaRPr lang="en-US"/>
        </a:p>
      </dgm:t>
    </dgm:pt>
    <dgm:pt modelId="{33AC4E85-1B75-49E2-8F34-B1523166E36D}">
      <dgm:prSet phldrT="[Text]"/>
      <dgm:spPr/>
      <dgm:t>
        <a:bodyPr/>
        <a:lstStyle/>
        <a:p>
          <a:r>
            <a:rPr lang="en-US" dirty="0"/>
            <a:t>75</a:t>
          </a:r>
        </a:p>
      </dgm:t>
    </dgm:pt>
    <dgm:pt modelId="{4E5D0166-C164-4BCC-A139-4749904E9DF9}" type="parTrans" cxnId="{EB77078D-E535-485D-976D-7B0080C51133}">
      <dgm:prSet/>
      <dgm:spPr/>
      <dgm:t>
        <a:bodyPr/>
        <a:lstStyle/>
        <a:p>
          <a:endParaRPr lang="en-US"/>
        </a:p>
      </dgm:t>
    </dgm:pt>
    <dgm:pt modelId="{F3F3DA23-2191-4FD7-A3B7-F840803ABDDC}" type="sibTrans" cxnId="{EB77078D-E535-485D-976D-7B0080C51133}">
      <dgm:prSet/>
      <dgm:spPr/>
      <dgm:t>
        <a:bodyPr/>
        <a:lstStyle/>
        <a:p>
          <a:endParaRPr lang="en-US"/>
        </a:p>
      </dgm:t>
    </dgm:pt>
    <dgm:pt modelId="{1EEBC305-95AE-45BE-9A74-850E57DEFF0E}">
      <dgm:prSet phldrT="[Text]"/>
      <dgm:spPr/>
      <dgm:t>
        <a:bodyPr/>
        <a:lstStyle/>
        <a:p>
          <a:r>
            <a:rPr lang="en-US" dirty="0"/>
            <a:t>45</a:t>
          </a:r>
        </a:p>
      </dgm:t>
    </dgm:pt>
    <dgm:pt modelId="{A24B99DD-C6D8-4E32-8E42-93324C757190}" type="parTrans" cxnId="{3089B457-7A4C-43B6-9588-C233BCC25BA7}">
      <dgm:prSet/>
      <dgm:spPr/>
      <dgm:t>
        <a:bodyPr/>
        <a:lstStyle/>
        <a:p>
          <a:endParaRPr lang="en-US"/>
        </a:p>
      </dgm:t>
    </dgm:pt>
    <dgm:pt modelId="{CCC06E16-A863-428B-95AE-3C023227B473}" type="sibTrans" cxnId="{3089B457-7A4C-43B6-9588-C233BCC25BA7}">
      <dgm:prSet/>
      <dgm:spPr/>
      <dgm:t>
        <a:bodyPr/>
        <a:lstStyle/>
        <a:p>
          <a:endParaRPr lang="en-US"/>
        </a:p>
      </dgm:t>
    </dgm:pt>
    <dgm:pt modelId="{1C185377-B004-4628-A1D2-AF3D94CB07BE}">
      <dgm:prSet phldrT="[Text]"/>
      <dgm:spPr/>
      <dgm:t>
        <a:bodyPr/>
        <a:lstStyle/>
        <a:p>
          <a:r>
            <a:rPr lang="en-US" dirty="0"/>
            <a:t>35</a:t>
          </a:r>
        </a:p>
      </dgm:t>
    </dgm:pt>
    <dgm:pt modelId="{7C2A6B4F-139A-494C-9831-933B642E7D5D}" type="parTrans" cxnId="{A7A4EDAB-27D4-40D3-A852-A380C12B1026}">
      <dgm:prSet/>
      <dgm:spPr/>
      <dgm:t>
        <a:bodyPr/>
        <a:lstStyle/>
        <a:p>
          <a:endParaRPr lang="en-US"/>
        </a:p>
      </dgm:t>
    </dgm:pt>
    <dgm:pt modelId="{7754A35E-7A7E-4C5F-97A3-7FDC29FABFDE}" type="sibTrans" cxnId="{A7A4EDAB-27D4-40D3-A852-A380C12B1026}">
      <dgm:prSet/>
      <dgm:spPr/>
      <dgm:t>
        <a:bodyPr/>
        <a:lstStyle/>
        <a:p>
          <a:endParaRPr lang="en-US"/>
        </a:p>
      </dgm:t>
    </dgm:pt>
    <dgm:pt modelId="{8ACC58E0-5E83-4EBA-A649-6366D1271D35}">
      <dgm:prSet phldrT="[Text]"/>
      <dgm:spPr/>
      <dgm:t>
        <a:bodyPr/>
        <a:lstStyle/>
        <a:p>
          <a:r>
            <a:rPr lang="en-US" dirty="0"/>
            <a:t>25</a:t>
          </a:r>
        </a:p>
      </dgm:t>
    </dgm:pt>
    <dgm:pt modelId="{2C6EB512-ABE5-4222-8394-FC47707F7D95}" type="parTrans" cxnId="{15BF900D-25E7-4CFE-B490-675811BF0509}">
      <dgm:prSet/>
      <dgm:spPr/>
      <dgm:t>
        <a:bodyPr/>
        <a:lstStyle/>
        <a:p>
          <a:endParaRPr lang="en-US"/>
        </a:p>
      </dgm:t>
    </dgm:pt>
    <dgm:pt modelId="{3386BE15-F4B4-4BB1-AEBB-C3D4107A6A06}" type="sibTrans" cxnId="{15BF900D-25E7-4CFE-B490-675811BF0509}">
      <dgm:prSet/>
      <dgm:spPr/>
      <dgm:t>
        <a:bodyPr/>
        <a:lstStyle/>
        <a:p>
          <a:endParaRPr lang="en-US"/>
        </a:p>
      </dgm:t>
    </dgm:pt>
    <dgm:pt modelId="{D9A4BE78-1307-4113-BCE4-168A424E3563}" type="pres">
      <dgm:prSet presAssocID="{5C27B2AE-8B30-45C1-ACD9-B9E74D0FAD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E09A1-DFF8-4E51-AA0E-C9C972D10E71}" type="pres">
      <dgm:prSet presAssocID="{E7843FEB-E5C7-4A4B-B122-DD47B1D7AEAE}" presName="hierRoot1" presStyleCnt="0"/>
      <dgm:spPr/>
    </dgm:pt>
    <dgm:pt modelId="{7F4EB5A1-C612-442A-95CB-04EDBE2C3A54}" type="pres">
      <dgm:prSet presAssocID="{E7843FEB-E5C7-4A4B-B122-DD47B1D7AEAE}" presName="composite" presStyleCnt="0"/>
      <dgm:spPr/>
    </dgm:pt>
    <dgm:pt modelId="{7303FACC-F54A-4657-ABFC-BDE2F724199A}" type="pres">
      <dgm:prSet presAssocID="{E7843FEB-E5C7-4A4B-B122-DD47B1D7AEAE}" presName="background" presStyleLbl="node0" presStyleIdx="0" presStyleCnt="1"/>
      <dgm:spPr/>
    </dgm:pt>
    <dgm:pt modelId="{203F5689-DD86-4B63-BDCF-9435DD7A9A8B}" type="pres">
      <dgm:prSet presAssocID="{E7843FEB-E5C7-4A4B-B122-DD47B1D7AEAE}" presName="text" presStyleLbl="fgAcc0" presStyleIdx="0" presStyleCnt="1">
        <dgm:presLayoutVars>
          <dgm:chPref val="3"/>
        </dgm:presLayoutVars>
      </dgm:prSet>
      <dgm:spPr/>
    </dgm:pt>
    <dgm:pt modelId="{2A641E6C-BB3B-4428-9D02-F7A2C42E6C5D}" type="pres">
      <dgm:prSet presAssocID="{E7843FEB-E5C7-4A4B-B122-DD47B1D7AEAE}" presName="hierChild2" presStyleCnt="0"/>
      <dgm:spPr/>
    </dgm:pt>
    <dgm:pt modelId="{8C202C40-4739-4485-8A49-EE5BA721F65B}" type="pres">
      <dgm:prSet presAssocID="{6DC92BAE-6FC8-4A24-AF71-47DA465F476F}" presName="Name10" presStyleLbl="parChTrans1D2" presStyleIdx="0" presStyleCnt="2"/>
      <dgm:spPr/>
    </dgm:pt>
    <dgm:pt modelId="{3EF14FBF-483D-4881-8887-2969ECD67AED}" type="pres">
      <dgm:prSet presAssocID="{B4F5834C-8CE3-4237-B6D9-09D7B3A5A975}" presName="hierRoot2" presStyleCnt="0"/>
      <dgm:spPr/>
    </dgm:pt>
    <dgm:pt modelId="{90F31A24-8BEF-482B-A446-B17B61501D19}" type="pres">
      <dgm:prSet presAssocID="{B4F5834C-8CE3-4237-B6D9-09D7B3A5A975}" presName="composite2" presStyleCnt="0"/>
      <dgm:spPr/>
    </dgm:pt>
    <dgm:pt modelId="{647CE716-A3FD-4111-8570-6FE192E890F8}" type="pres">
      <dgm:prSet presAssocID="{B4F5834C-8CE3-4237-B6D9-09D7B3A5A975}" presName="background2" presStyleLbl="node2" presStyleIdx="0" presStyleCnt="2"/>
      <dgm:spPr/>
    </dgm:pt>
    <dgm:pt modelId="{397AE1DA-D72E-4D85-989C-2430FEBC661E}" type="pres">
      <dgm:prSet presAssocID="{B4F5834C-8CE3-4237-B6D9-09D7B3A5A975}" presName="text2" presStyleLbl="fgAcc2" presStyleIdx="0" presStyleCnt="2" custLinFactX="100000" custLinFactNeighborX="129472" custLinFactNeighborY="-33642">
        <dgm:presLayoutVars>
          <dgm:chPref val="3"/>
        </dgm:presLayoutVars>
      </dgm:prSet>
      <dgm:spPr/>
    </dgm:pt>
    <dgm:pt modelId="{A353D1DC-93E8-4700-9B5C-B4787E39B891}" type="pres">
      <dgm:prSet presAssocID="{B4F5834C-8CE3-4237-B6D9-09D7B3A5A975}" presName="hierChild3" presStyleCnt="0"/>
      <dgm:spPr/>
    </dgm:pt>
    <dgm:pt modelId="{DED5AE2C-A0D4-42A2-ABD8-7A5FEEEA25C7}" type="pres">
      <dgm:prSet presAssocID="{2048EFBD-A35A-4541-AE9A-AADAAC2FC5A8}" presName="Name17" presStyleLbl="parChTrans1D3" presStyleIdx="0" presStyleCnt="4"/>
      <dgm:spPr/>
    </dgm:pt>
    <dgm:pt modelId="{C58FB1BB-7B3A-4C5F-883B-35A031CDB298}" type="pres">
      <dgm:prSet presAssocID="{4F44CD53-00BD-4AA1-AA00-3CC747AB43BB}" presName="hierRoot3" presStyleCnt="0"/>
      <dgm:spPr/>
    </dgm:pt>
    <dgm:pt modelId="{9F3335EF-5AE7-452A-81A1-BD3EE8685DF8}" type="pres">
      <dgm:prSet presAssocID="{4F44CD53-00BD-4AA1-AA00-3CC747AB43BB}" presName="composite3" presStyleCnt="0"/>
      <dgm:spPr/>
    </dgm:pt>
    <dgm:pt modelId="{1A93CD7F-B43E-4E6C-8EC0-7F9CB829C092}" type="pres">
      <dgm:prSet presAssocID="{4F44CD53-00BD-4AA1-AA00-3CC747AB43BB}" presName="background3" presStyleLbl="node3" presStyleIdx="0" presStyleCnt="4"/>
      <dgm:spPr/>
    </dgm:pt>
    <dgm:pt modelId="{7B93892E-BB86-4410-A238-94CE5AF0EDAD}" type="pres">
      <dgm:prSet presAssocID="{4F44CD53-00BD-4AA1-AA00-3CC747AB43BB}" presName="text3" presStyleLbl="fgAcc3" presStyleIdx="0" presStyleCnt="4" custLinFactX="100000" custLinFactNeighborX="187350" custLinFactNeighborY="-31212">
        <dgm:presLayoutVars>
          <dgm:chPref val="3"/>
        </dgm:presLayoutVars>
      </dgm:prSet>
      <dgm:spPr/>
    </dgm:pt>
    <dgm:pt modelId="{CA9D14E7-D44C-4E7B-9963-90EB09FF3DC4}" type="pres">
      <dgm:prSet presAssocID="{4F44CD53-00BD-4AA1-AA00-3CC747AB43BB}" presName="hierChild4" presStyleCnt="0"/>
      <dgm:spPr/>
    </dgm:pt>
    <dgm:pt modelId="{4D1C505A-A8A6-4C23-8A7D-4CAFB60B9118}" type="pres">
      <dgm:prSet presAssocID="{F3679CC0-DCE9-4C6D-8DBE-2301AF40D7D7}" presName="Name17" presStyleLbl="parChTrans1D3" presStyleIdx="1" presStyleCnt="4"/>
      <dgm:spPr/>
    </dgm:pt>
    <dgm:pt modelId="{228FCD85-0A8E-48C1-9DEF-AD76F7769815}" type="pres">
      <dgm:prSet presAssocID="{1685A859-00BC-4F9E-B788-005E218B3BFC}" presName="hierRoot3" presStyleCnt="0"/>
      <dgm:spPr/>
    </dgm:pt>
    <dgm:pt modelId="{DA438A06-E052-4AFC-A0CC-8ED35281A4F4}" type="pres">
      <dgm:prSet presAssocID="{1685A859-00BC-4F9E-B788-005E218B3BFC}" presName="composite3" presStyleCnt="0"/>
      <dgm:spPr/>
    </dgm:pt>
    <dgm:pt modelId="{C311FD2A-8BD3-4504-A24C-991696D2842B}" type="pres">
      <dgm:prSet presAssocID="{1685A859-00BC-4F9E-B788-005E218B3BFC}" presName="background3" presStyleLbl="node3" presStyleIdx="1" presStyleCnt="4"/>
      <dgm:spPr/>
    </dgm:pt>
    <dgm:pt modelId="{96D35501-76D4-4522-B117-C10D494DDD81}" type="pres">
      <dgm:prSet presAssocID="{1685A859-00BC-4F9E-B788-005E218B3BFC}" presName="text3" presStyleLbl="fgAcc3" presStyleIdx="1" presStyleCnt="4" custLinFactX="136180" custLinFactNeighborX="200000" custLinFactNeighborY="-31212">
        <dgm:presLayoutVars>
          <dgm:chPref val="3"/>
        </dgm:presLayoutVars>
      </dgm:prSet>
      <dgm:spPr/>
    </dgm:pt>
    <dgm:pt modelId="{EE53752F-3384-4089-9413-D1D72C5AC218}" type="pres">
      <dgm:prSet presAssocID="{1685A859-00BC-4F9E-B788-005E218B3BFC}" presName="hierChild4" presStyleCnt="0"/>
      <dgm:spPr/>
    </dgm:pt>
    <dgm:pt modelId="{B29BF418-EC58-4058-89BD-EF28FCCFE20F}" type="pres">
      <dgm:prSet presAssocID="{4E5D0166-C164-4BCC-A139-4749904E9DF9}" presName="Name23" presStyleLbl="parChTrans1D4" presStyleIdx="0" presStyleCnt="6"/>
      <dgm:spPr/>
    </dgm:pt>
    <dgm:pt modelId="{6899DD5C-7080-49BE-9155-E7265AD6FFB4}" type="pres">
      <dgm:prSet presAssocID="{33AC4E85-1B75-49E2-8F34-B1523166E36D}" presName="hierRoot4" presStyleCnt="0"/>
      <dgm:spPr/>
    </dgm:pt>
    <dgm:pt modelId="{2C84A594-AFD7-4E22-8177-C75488C5A43C}" type="pres">
      <dgm:prSet presAssocID="{33AC4E85-1B75-49E2-8F34-B1523166E36D}" presName="composite4" presStyleCnt="0"/>
      <dgm:spPr/>
    </dgm:pt>
    <dgm:pt modelId="{4541A251-2DA9-4EE3-AE75-59F270C87FB8}" type="pres">
      <dgm:prSet presAssocID="{33AC4E85-1B75-49E2-8F34-B1523166E36D}" presName="background4" presStyleLbl="node4" presStyleIdx="0" presStyleCnt="6"/>
      <dgm:spPr/>
    </dgm:pt>
    <dgm:pt modelId="{42A67F60-43D7-4CAB-9C36-158458E0C282}" type="pres">
      <dgm:prSet presAssocID="{33AC4E85-1B75-49E2-8F34-B1523166E36D}" presName="text4" presStyleLbl="fgAcc4" presStyleIdx="0" presStyleCnt="6" custLinFactX="100000" custLinFactNeighborX="188289" custLinFactNeighborY="-16267">
        <dgm:presLayoutVars>
          <dgm:chPref val="3"/>
        </dgm:presLayoutVars>
      </dgm:prSet>
      <dgm:spPr/>
    </dgm:pt>
    <dgm:pt modelId="{D0CD6D70-E428-46CC-9675-9C5B4B66C444}" type="pres">
      <dgm:prSet presAssocID="{33AC4E85-1B75-49E2-8F34-B1523166E36D}" presName="hierChild5" presStyleCnt="0"/>
      <dgm:spPr/>
    </dgm:pt>
    <dgm:pt modelId="{95F1E4E4-6E50-43FC-879F-1F7B48979CB9}" type="pres">
      <dgm:prSet presAssocID="{42C03938-F2CF-4463-B12E-F65AB3FA6C6C}" presName="Name10" presStyleLbl="parChTrans1D2" presStyleIdx="1" presStyleCnt="2"/>
      <dgm:spPr/>
    </dgm:pt>
    <dgm:pt modelId="{3E8E6102-C839-49C4-8105-A7A7AD9CCE99}" type="pres">
      <dgm:prSet presAssocID="{15264250-D23B-426C-9825-152FD0C4054E}" presName="hierRoot2" presStyleCnt="0"/>
      <dgm:spPr/>
    </dgm:pt>
    <dgm:pt modelId="{2CD480F5-3BA1-4A4D-96CC-5929E5130002}" type="pres">
      <dgm:prSet presAssocID="{15264250-D23B-426C-9825-152FD0C4054E}" presName="composite2" presStyleCnt="0"/>
      <dgm:spPr/>
    </dgm:pt>
    <dgm:pt modelId="{1EF8A662-DE70-4A74-86F5-893C213670AC}" type="pres">
      <dgm:prSet presAssocID="{15264250-D23B-426C-9825-152FD0C4054E}" presName="background2" presStyleLbl="node2" presStyleIdx="1" presStyleCnt="2"/>
      <dgm:spPr/>
    </dgm:pt>
    <dgm:pt modelId="{584DB039-2ED1-4520-BDFF-DEB43E3601F5}" type="pres">
      <dgm:prSet presAssocID="{15264250-D23B-426C-9825-152FD0C4054E}" presName="text2" presStyleLbl="fgAcc2" presStyleIdx="1" presStyleCnt="2" custLinFactX="-100000" custLinFactNeighborX="-179507" custLinFactNeighborY="-37928">
        <dgm:presLayoutVars>
          <dgm:chPref val="3"/>
        </dgm:presLayoutVars>
      </dgm:prSet>
      <dgm:spPr/>
    </dgm:pt>
    <dgm:pt modelId="{B452596C-C9DB-4B1B-9AFF-E06318732220}" type="pres">
      <dgm:prSet presAssocID="{15264250-D23B-426C-9825-152FD0C4054E}" presName="hierChild3" presStyleCnt="0"/>
      <dgm:spPr/>
    </dgm:pt>
    <dgm:pt modelId="{4CFEC41A-0CEE-494C-9712-2812A9C82333}" type="pres">
      <dgm:prSet presAssocID="{F4BDDD0D-5E30-48E0-A893-22AF6D9F8BA1}" presName="Name17" presStyleLbl="parChTrans1D3" presStyleIdx="2" presStyleCnt="4"/>
      <dgm:spPr/>
    </dgm:pt>
    <dgm:pt modelId="{E6A328D5-E90A-4665-B95A-55FDF46DEA1A}" type="pres">
      <dgm:prSet presAssocID="{B17FAA34-6013-4C2D-8A22-4F099471B44C}" presName="hierRoot3" presStyleCnt="0"/>
      <dgm:spPr/>
    </dgm:pt>
    <dgm:pt modelId="{CA69BECF-A081-4C88-9E6C-AB7D0D52160B}" type="pres">
      <dgm:prSet presAssocID="{B17FAA34-6013-4C2D-8A22-4F099471B44C}" presName="composite3" presStyleCnt="0"/>
      <dgm:spPr/>
    </dgm:pt>
    <dgm:pt modelId="{72CA15BB-A1FC-4738-B857-1A9C27E9C09C}" type="pres">
      <dgm:prSet presAssocID="{B17FAA34-6013-4C2D-8A22-4F099471B44C}" presName="background3" presStyleLbl="node3" presStyleIdx="2" presStyleCnt="4"/>
      <dgm:spPr/>
    </dgm:pt>
    <dgm:pt modelId="{630E73E3-EA31-44BD-8FB2-D86EE3649864}" type="pres">
      <dgm:prSet presAssocID="{B17FAA34-6013-4C2D-8A22-4F099471B44C}" presName="text3" presStyleLbl="fgAcc3" presStyleIdx="2" presStyleCnt="4" custLinFactX="-63776" custLinFactNeighborX="-100000" custLinFactNeighborY="-46000">
        <dgm:presLayoutVars>
          <dgm:chPref val="3"/>
        </dgm:presLayoutVars>
      </dgm:prSet>
      <dgm:spPr/>
    </dgm:pt>
    <dgm:pt modelId="{336AF580-606C-4509-9F81-73208BC234DD}" type="pres">
      <dgm:prSet presAssocID="{B17FAA34-6013-4C2D-8A22-4F099471B44C}" presName="hierChild4" presStyleCnt="0"/>
      <dgm:spPr/>
    </dgm:pt>
    <dgm:pt modelId="{3CF6C832-4326-43CE-A098-787DA3A7B008}" type="pres">
      <dgm:prSet presAssocID="{BF9F32B5-1CA2-48C7-82FD-D8F6D47C8A00}" presName="Name23" presStyleLbl="parChTrans1D4" presStyleIdx="1" presStyleCnt="6"/>
      <dgm:spPr/>
    </dgm:pt>
    <dgm:pt modelId="{BD25F285-4F03-4FA9-AF39-3CAFE0239EF2}" type="pres">
      <dgm:prSet presAssocID="{D422146F-8557-4804-9386-FCB6E0A6087A}" presName="hierRoot4" presStyleCnt="0"/>
      <dgm:spPr/>
    </dgm:pt>
    <dgm:pt modelId="{FC9563D8-463D-4A49-BB53-3B46586815A3}" type="pres">
      <dgm:prSet presAssocID="{D422146F-8557-4804-9386-FCB6E0A6087A}" presName="composite4" presStyleCnt="0"/>
      <dgm:spPr/>
    </dgm:pt>
    <dgm:pt modelId="{F07A4FD9-2F10-44E0-84B8-7FEDF4A358D5}" type="pres">
      <dgm:prSet presAssocID="{D422146F-8557-4804-9386-FCB6E0A6087A}" presName="background4" presStyleLbl="node4" presStyleIdx="1" presStyleCnt="6"/>
      <dgm:spPr/>
    </dgm:pt>
    <dgm:pt modelId="{7E08FF7B-FB83-4AB3-B2FA-E98F7017B8A9}" type="pres">
      <dgm:prSet presAssocID="{D422146F-8557-4804-9386-FCB6E0A6087A}" presName="text4" presStyleLbl="fgAcc4" presStyleIdx="1" presStyleCnt="6" custLinFactX="-98229" custLinFactNeighborX="-100000" custLinFactNeighborY="-14789">
        <dgm:presLayoutVars>
          <dgm:chPref val="3"/>
        </dgm:presLayoutVars>
      </dgm:prSet>
      <dgm:spPr/>
    </dgm:pt>
    <dgm:pt modelId="{E63E0128-D3D7-456F-8712-932262A63341}" type="pres">
      <dgm:prSet presAssocID="{D422146F-8557-4804-9386-FCB6E0A6087A}" presName="hierChild5" presStyleCnt="0"/>
      <dgm:spPr/>
    </dgm:pt>
    <dgm:pt modelId="{139DCF1E-12F8-4320-AC64-C3BAD7656EF6}" type="pres">
      <dgm:prSet presAssocID="{2C6EB512-ABE5-4222-8394-FC47707F7D95}" presName="Name23" presStyleLbl="parChTrans1D4" presStyleIdx="2" presStyleCnt="6"/>
      <dgm:spPr/>
    </dgm:pt>
    <dgm:pt modelId="{6E6B1147-6124-4039-BDC5-422B47D73B11}" type="pres">
      <dgm:prSet presAssocID="{8ACC58E0-5E83-4EBA-A649-6366D1271D35}" presName="hierRoot4" presStyleCnt="0"/>
      <dgm:spPr/>
    </dgm:pt>
    <dgm:pt modelId="{9000D29A-2009-4D30-B69D-A786A24E95F6}" type="pres">
      <dgm:prSet presAssocID="{8ACC58E0-5E83-4EBA-A649-6366D1271D35}" presName="composite4" presStyleCnt="0"/>
      <dgm:spPr/>
    </dgm:pt>
    <dgm:pt modelId="{102620D4-48C1-4AAE-A787-95D481C728CA}" type="pres">
      <dgm:prSet presAssocID="{8ACC58E0-5E83-4EBA-A649-6366D1271D35}" presName="background4" presStyleLbl="node4" presStyleIdx="2" presStyleCnt="6"/>
      <dgm:spPr/>
    </dgm:pt>
    <dgm:pt modelId="{A190890A-8309-45DD-A847-0CAE62F0C797}" type="pres">
      <dgm:prSet presAssocID="{8ACC58E0-5E83-4EBA-A649-6366D1271D35}" presName="text4" presStyleLbl="fgAcc4" presStyleIdx="2" presStyleCnt="6" custLinFactX="-100000" custLinFactNeighborX="-126725" custLinFactNeighborY="591">
        <dgm:presLayoutVars>
          <dgm:chPref val="3"/>
        </dgm:presLayoutVars>
      </dgm:prSet>
      <dgm:spPr/>
    </dgm:pt>
    <dgm:pt modelId="{4CC399E3-AC60-4882-B9C2-2CA2FB057B11}" type="pres">
      <dgm:prSet presAssocID="{8ACC58E0-5E83-4EBA-A649-6366D1271D35}" presName="hierChild5" presStyleCnt="0"/>
      <dgm:spPr/>
    </dgm:pt>
    <dgm:pt modelId="{AA8846B5-711A-426A-AF79-1A435036A883}" type="pres">
      <dgm:prSet presAssocID="{7C2A6B4F-139A-494C-9831-933B642E7D5D}" presName="Name23" presStyleLbl="parChTrans1D4" presStyleIdx="3" presStyleCnt="6"/>
      <dgm:spPr/>
    </dgm:pt>
    <dgm:pt modelId="{0E83DCF2-155F-4D07-9FA9-4C0334590DA1}" type="pres">
      <dgm:prSet presAssocID="{1C185377-B004-4628-A1D2-AF3D94CB07BE}" presName="hierRoot4" presStyleCnt="0"/>
      <dgm:spPr/>
    </dgm:pt>
    <dgm:pt modelId="{9CD09F84-B302-4E72-874E-F9ECAD8B8995}" type="pres">
      <dgm:prSet presAssocID="{1C185377-B004-4628-A1D2-AF3D94CB07BE}" presName="composite4" presStyleCnt="0"/>
      <dgm:spPr/>
    </dgm:pt>
    <dgm:pt modelId="{05B8AA63-63BE-4A8A-AA2E-C4A4DF8450A8}" type="pres">
      <dgm:prSet presAssocID="{1C185377-B004-4628-A1D2-AF3D94CB07BE}" presName="background4" presStyleLbl="node4" presStyleIdx="3" presStyleCnt="6"/>
      <dgm:spPr/>
    </dgm:pt>
    <dgm:pt modelId="{A4BBE099-626E-4033-B15C-C3672152F908}" type="pres">
      <dgm:prSet presAssocID="{1C185377-B004-4628-A1D2-AF3D94CB07BE}" presName="text4" presStyleLbl="fgAcc4" presStyleIdx="3" presStyleCnt="6" custLinFactX="-49567" custLinFactNeighborX="-100000" custLinFactNeighborY="592">
        <dgm:presLayoutVars>
          <dgm:chPref val="3"/>
        </dgm:presLayoutVars>
      </dgm:prSet>
      <dgm:spPr/>
    </dgm:pt>
    <dgm:pt modelId="{4B101902-16A2-4364-A353-5D51ED93A904}" type="pres">
      <dgm:prSet presAssocID="{1C185377-B004-4628-A1D2-AF3D94CB07BE}" presName="hierChild5" presStyleCnt="0"/>
      <dgm:spPr/>
    </dgm:pt>
    <dgm:pt modelId="{B7441FD8-B47E-44E9-BE17-2467304354F0}" type="pres">
      <dgm:prSet presAssocID="{ECA4FBF4-E056-4D09-9A89-D9C177C87129}" presName="Name23" presStyleLbl="parChTrans1D4" presStyleIdx="4" presStyleCnt="6"/>
      <dgm:spPr/>
    </dgm:pt>
    <dgm:pt modelId="{A144D701-3841-4E99-AFDF-993C12A34829}" type="pres">
      <dgm:prSet presAssocID="{5EB95EA0-7F96-4CB3-B503-74237CBDA342}" presName="hierRoot4" presStyleCnt="0"/>
      <dgm:spPr/>
    </dgm:pt>
    <dgm:pt modelId="{D440D89C-9788-4BBA-B664-D3A9C4B99D9F}" type="pres">
      <dgm:prSet presAssocID="{5EB95EA0-7F96-4CB3-B503-74237CBDA342}" presName="composite4" presStyleCnt="0"/>
      <dgm:spPr/>
    </dgm:pt>
    <dgm:pt modelId="{83ED9D70-E55A-4F6E-9299-C611A46841DD}" type="pres">
      <dgm:prSet presAssocID="{5EB95EA0-7F96-4CB3-B503-74237CBDA342}" presName="background4" presStyleLbl="node4" presStyleIdx="4" presStyleCnt="6"/>
      <dgm:spPr/>
    </dgm:pt>
    <dgm:pt modelId="{72906CBB-6907-40DD-AEBD-E1F2F0DC5291}" type="pres">
      <dgm:prSet presAssocID="{5EB95EA0-7F96-4CB3-B503-74237CBDA342}" presName="text4" presStyleLbl="fgAcc4" presStyleIdx="4" presStyleCnt="6" custLinFactX="-13279" custLinFactNeighborX="-100000" custLinFactNeighborY="-18917">
        <dgm:presLayoutVars>
          <dgm:chPref val="3"/>
        </dgm:presLayoutVars>
      </dgm:prSet>
      <dgm:spPr/>
    </dgm:pt>
    <dgm:pt modelId="{BB2114DC-6389-4651-8A81-D2DD1E46C964}" type="pres">
      <dgm:prSet presAssocID="{5EB95EA0-7F96-4CB3-B503-74237CBDA342}" presName="hierChild5" presStyleCnt="0"/>
      <dgm:spPr/>
    </dgm:pt>
    <dgm:pt modelId="{B34D82B3-7A89-4064-884E-7FEF5227F04D}" type="pres">
      <dgm:prSet presAssocID="{A24B99DD-C6D8-4E32-8E42-93324C757190}" presName="Name23" presStyleLbl="parChTrans1D4" presStyleIdx="5" presStyleCnt="6"/>
      <dgm:spPr/>
    </dgm:pt>
    <dgm:pt modelId="{FE903EC8-D9CC-4C77-A607-3A7771F85757}" type="pres">
      <dgm:prSet presAssocID="{1EEBC305-95AE-45BE-9A74-850E57DEFF0E}" presName="hierRoot4" presStyleCnt="0"/>
      <dgm:spPr/>
    </dgm:pt>
    <dgm:pt modelId="{01F8586B-A7D2-4EC2-89D6-E9000CFB4F0A}" type="pres">
      <dgm:prSet presAssocID="{1EEBC305-95AE-45BE-9A74-850E57DEFF0E}" presName="composite4" presStyleCnt="0"/>
      <dgm:spPr/>
    </dgm:pt>
    <dgm:pt modelId="{96F688C9-0020-4A35-8BEA-03B3AA417C7D}" type="pres">
      <dgm:prSet presAssocID="{1EEBC305-95AE-45BE-9A74-850E57DEFF0E}" presName="background4" presStyleLbl="node4" presStyleIdx="5" presStyleCnt="6"/>
      <dgm:spPr/>
    </dgm:pt>
    <dgm:pt modelId="{307AEC35-D51D-4243-9115-7D769A1CBFD0}" type="pres">
      <dgm:prSet presAssocID="{1EEBC305-95AE-45BE-9A74-850E57DEFF0E}" presName="text4" presStyleLbl="fgAcc4" presStyleIdx="5" presStyleCnt="6" custLinFactX="-63279" custLinFactNeighborX="-100000" custLinFactNeighborY="592">
        <dgm:presLayoutVars>
          <dgm:chPref val="3"/>
        </dgm:presLayoutVars>
      </dgm:prSet>
      <dgm:spPr/>
    </dgm:pt>
    <dgm:pt modelId="{77E9B2E3-3260-4D63-ACFD-2725417325CC}" type="pres">
      <dgm:prSet presAssocID="{1EEBC305-95AE-45BE-9A74-850E57DEFF0E}" presName="hierChild5" presStyleCnt="0"/>
      <dgm:spPr/>
    </dgm:pt>
    <dgm:pt modelId="{EE53BE06-4F0D-4968-9348-F3A49C3A832D}" type="pres">
      <dgm:prSet presAssocID="{34041B88-B6CD-48A5-BA98-0DD165DCDBFB}" presName="Name17" presStyleLbl="parChTrans1D3" presStyleIdx="3" presStyleCnt="4"/>
      <dgm:spPr/>
    </dgm:pt>
    <dgm:pt modelId="{6D5C9630-79A7-46C9-9825-2C3A4E750DF8}" type="pres">
      <dgm:prSet presAssocID="{7A9535DD-9C02-42EA-B405-30F127AC7A8B}" presName="hierRoot3" presStyleCnt="0"/>
      <dgm:spPr/>
    </dgm:pt>
    <dgm:pt modelId="{BBD4A62B-FFD4-4C1A-96CA-1FD12069985D}" type="pres">
      <dgm:prSet presAssocID="{7A9535DD-9C02-42EA-B405-30F127AC7A8B}" presName="composite3" presStyleCnt="0"/>
      <dgm:spPr/>
    </dgm:pt>
    <dgm:pt modelId="{331C2E79-8B87-4D92-8B27-71422DE7FDCF}" type="pres">
      <dgm:prSet presAssocID="{7A9535DD-9C02-42EA-B405-30F127AC7A8B}" presName="background3" presStyleLbl="node3" presStyleIdx="3" presStyleCnt="4"/>
      <dgm:spPr/>
    </dgm:pt>
    <dgm:pt modelId="{568BC83A-8779-461B-93B9-C46B5244B508}" type="pres">
      <dgm:prSet presAssocID="{7A9535DD-9C02-42EA-B405-30F127AC7A8B}" presName="text3" presStyleLbl="fgAcc3" presStyleIdx="3" presStyleCnt="4" custLinFactX="-200000" custLinFactNeighborX="-215800" custLinFactNeighborY="-43043">
        <dgm:presLayoutVars>
          <dgm:chPref val="3"/>
        </dgm:presLayoutVars>
      </dgm:prSet>
      <dgm:spPr/>
    </dgm:pt>
    <dgm:pt modelId="{809FDC9A-DF86-4A89-A601-C4E03A7A9DB2}" type="pres">
      <dgm:prSet presAssocID="{7A9535DD-9C02-42EA-B405-30F127AC7A8B}" presName="hierChild4" presStyleCnt="0"/>
      <dgm:spPr/>
    </dgm:pt>
  </dgm:ptLst>
  <dgm:cxnLst>
    <dgm:cxn modelId="{C0034408-06A6-470D-B564-6C98AAC26BA3}" type="presOf" srcId="{A24B99DD-C6D8-4E32-8E42-93324C757190}" destId="{B34D82B3-7A89-4064-884E-7FEF5227F04D}" srcOrd="0" destOrd="0" presId="urn:microsoft.com/office/officeart/2005/8/layout/hierarchy1"/>
    <dgm:cxn modelId="{15BF900D-25E7-4CFE-B490-675811BF0509}" srcId="{D422146F-8557-4804-9386-FCB6E0A6087A}" destId="{8ACC58E0-5E83-4EBA-A649-6366D1271D35}" srcOrd="0" destOrd="0" parTransId="{2C6EB512-ABE5-4222-8394-FC47707F7D95}" sibTransId="{3386BE15-F4B4-4BB1-AEBB-C3D4107A6A06}"/>
    <dgm:cxn modelId="{8E25FB11-F3F1-432A-B8D2-EA548308E70E}" type="presOf" srcId="{F3679CC0-DCE9-4C6D-8DBE-2301AF40D7D7}" destId="{4D1C505A-A8A6-4C23-8A7D-4CAFB60B9118}" srcOrd="0" destOrd="0" presId="urn:microsoft.com/office/officeart/2005/8/layout/hierarchy1"/>
    <dgm:cxn modelId="{1EDE712B-D5D5-402B-A060-47C5BBAD4CD4}" srcId="{15264250-D23B-426C-9825-152FD0C4054E}" destId="{B17FAA34-6013-4C2D-8A22-4F099471B44C}" srcOrd="0" destOrd="0" parTransId="{F4BDDD0D-5E30-48E0-A893-22AF6D9F8BA1}" sibTransId="{ED07AD8B-058B-4B32-BF2A-B8DDF7694AFF}"/>
    <dgm:cxn modelId="{830F2B2C-4370-4AAA-91ED-F92EF3D11D80}" type="presOf" srcId="{8ACC58E0-5E83-4EBA-A649-6366D1271D35}" destId="{A190890A-8309-45DD-A847-0CAE62F0C797}" srcOrd="0" destOrd="0" presId="urn:microsoft.com/office/officeart/2005/8/layout/hierarchy1"/>
    <dgm:cxn modelId="{23113F2C-BF22-4F0E-9D91-4133D3FD2AFF}" type="presOf" srcId="{5C27B2AE-8B30-45C1-ACD9-B9E74D0FAD8D}" destId="{D9A4BE78-1307-4113-BCE4-168A424E3563}" srcOrd="0" destOrd="0" presId="urn:microsoft.com/office/officeart/2005/8/layout/hierarchy1"/>
    <dgm:cxn modelId="{5397702F-9FA3-46F8-87D1-A5EA68492DFC}" type="presOf" srcId="{34041B88-B6CD-48A5-BA98-0DD165DCDBFB}" destId="{EE53BE06-4F0D-4968-9348-F3A49C3A832D}" srcOrd="0" destOrd="0" presId="urn:microsoft.com/office/officeart/2005/8/layout/hierarchy1"/>
    <dgm:cxn modelId="{5001B83B-6D88-4DD5-83A3-3D1BF418138F}" type="presOf" srcId="{B4F5834C-8CE3-4237-B6D9-09D7B3A5A975}" destId="{397AE1DA-D72E-4D85-989C-2430FEBC661E}" srcOrd="0" destOrd="0" presId="urn:microsoft.com/office/officeart/2005/8/layout/hierarchy1"/>
    <dgm:cxn modelId="{87F1365B-3C44-496D-91EE-33CF903F34B1}" srcId="{E7843FEB-E5C7-4A4B-B122-DD47B1D7AEAE}" destId="{B4F5834C-8CE3-4237-B6D9-09D7B3A5A975}" srcOrd="0" destOrd="0" parTransId="{6DC92BAE-6FC8-4A24-AF71-47DA465F476F}" sibTransId="{733024FA-FD1D-40E3-A9F8-0B9CF7670919}"/>
    <dgm:cxn modelId="{7751CA5C-5A10-46D3-86BB-19F9E78C1BE7}" srcId="{B4F5834C-8CE3-4237-B6D9-09D7B3A5A975}" destId="{1685A859-00BC-4F9E-B788-005E218B3BFC}" srcOrd="1" destOrd="0" parTransId="{F3679CC0-DCE9-4C6D-8DBE-2301AF40D7D7}" sibTransId="{86075564-9EC3-470B-8615-DB6769BFD474}"/>
    <dgm:cxn modelId="{BF92B246-2EDB-4081-A1BD-DD47A330A3D3}" type="presOf" srcId="{BF9F32B5-1CA2-48C7-82FD-D8F6D47C8A00}" destId="{3CF6C832-4326-43CE-A098-787DA3A7B008}" srcOrd="0" destOrd="0" presId="urn:microsoft.com/office/officeart/2005/8/layout/hierarchy1"/>
    <dgm:cxn modelId="{DDF8344B-B81F-4876-8AEB-99845B274715}" type="presOf" srcId="{4F44CD53-00BD-4AA1-AA00-3CC747AB43BB}" destId="{7B93892E-BB86-4410-A238-94CE5AF0EDAD}" srcOrd="0" destOrd="0" presId="urn:microsoft.com/office/officeart/2005/8/layout/hierarchy1"/>
    <dgm:cxn modelId="{A749526B-E4B3-422A-A80D-EB6AD8FC8C05}" type="presOf" srcId="{5EB95EA0-7F96-4CB3-B503-74237CBDA342}" destId="{72906CBB-6907-40DD-AEBD-E1F2F0DC5291}" srcOrd="0" destOrd="0" presId="urn:microsoft.com/office/officeart/2005/8/layout/hierarchy1"/>
    <dgm:cxn modelId="{595C2E54-24D1-410C-813C-FE12DA20727B}" type="presOf" srcId="{D422146F-8557-4804-9386-FCB6E0A6087A}" destId="{7E08FF7B-FB83-4AB3-B2FA-E98F7017B8A9}" srcOrd="0" destOrd="0" presId="urn:microsoft.com/office/officeart/2005/8/layout/hierarchy1"/>
    <dgm:cxn modelId="{CD1EB554-07D0-4C5B-A552-FCC9CBB6C14D}" type="presOf" srcId="{7C2A6B4F-139A-494C-9831-933B642E7D5D}" destId="{AA8846B5-711A-426A-AF79-1A435036A883}" srcOrd="0" destOrd="0" presId="urn:microsoft.com/office/officeart/2005/8/layout/hierarchy1"/>
    <dgm:cxn modelId="{3089B457-7A4C-43B6-9588-C233BCC25BA7}" srcId="{5EB95EA0-7F96-4CB3-B503-74237CBDA342}" destId="{1EEBC305-95AE-45BE-9A74-850E57DEFF0E}" srcOrd="0" destOrd="0" parTransId="{A24B99DD-C6D8-4E32-8E42-93324C757190}" sibTransId="{CCC06E16-A863-428B-95AE-3C023227B473}"/>
    <dgm:cxn modelId="{682DE65A-7AAD-4F66-8A31-9A01444EF7D7}" srcId="{5C27B2AE-8B30-45C1-ACD9-B9E74D0FAD8D}" destId="{E7843FEB-E5C7-4A4B-B122-DD47B1D7AEAE}" srcOrd="0" destOrd="0" parTransId="{1E73D67C-C52E-48CB-8BB4-1D04BB34B2BD}" sibTransId="{74137D26-F3BC-4EE2-A890-60A72181B4DE}"/>
    <dgm:cxn modelId="{F94EAD7C-FC5B-4EBB-83E3-39C3D1641AA5}" type="presOf" srcId="{ECA4FBF4-E056-4D09-9A89-D9C177C87129}" destId="{B7441FD8-B47E-44E9-BE17-2467304354F0}" srcOrd="0" destOrd="0" presId="urn:microsoft.com/office/officeart/2005/8/layout/hierarchy1"/>
    <dgm:cxn modelId="{C744C97C-4E63-41A4-9DF0-1561CEEBDE68}" type="presOf" srcId="{B17FAA34-6013-4C2D-8A22-4F099471B44C}" destId="{630E73E3-EA31-44BD-8FB2-D86EE3649864}" srcOrd="0" destOrd="0" presId="urn:microsoft.com/office/officeart/2005/8/layout/hierarchy1"/>
    <dgm:cxn modelId="{146BFA7E-B061-4D62-BAE7-D2461BDF2996}" srcId="{B4F5834C-8CE3-4237-B6D9-09D7B3A5A975}" destId="{4F44CD53-00BD-4AA1-AA00-3CC747AB43BB}" srcOrd="0" destOrd="0" parTransId="{2048EFBD-A35A-4541-AE9A-AADAAC2FC5A8}" sibTransId="{7C87B022-1E05-4E8A-A985-F41DDEDECB1D}"/>
    <dgm:cxn modelId="{24F20A87-B8DB-493D-A177-5AD9C2DB0D69}" type="presOf" srcId="{6DC92BAE-6FC8-4A24-AF71-47DA465F476F}" destId="{8C202C40-4739-4485-8A49-EE5BA721F65B}" srcOrd="0" destOrd="0" presId="urn:microsoft.com/office/officeart/2005/8/layout/hierarchy1"/>
    <dgm:cxn modelId="{EB77078D-E535-485D-976D-7B0080C51133}" srcId="{1685A859-00BC-4F9E-B788-005E218B3BFC}" destId="{33AC4E85-1B75-49E2-8F34-B1523166E36D}" srcOrd="0" destOrd="0" parTransId="{4E5D0166-C164-4BCC-A139-4749904E9DF9}" sibTransId="{F3F3DA23-2191-4FD7-A3B7-F840803ABDDC}"/>
    <dgm:cxn modelId="{48498B98-EBA8-4824-A6D2-D8D02C1F1741}" srcId="{B17FAA34-6013-4C2D-8A22-4F099471B44C}" destId="{D422146F-8557-4804-9386-FCB6E0A6087A}" srcOrd="0" destOrd="0" parTransId="{BF9F32B5-1CA2-48C7-82FD-D8F6D47C8A00}" sibTransId="{4737B2DA-437F-4B54-9111-53DCF8487C9E}"/>
    <dgm:cxn modelId="{FFEFB099-9210-41B1-A109-98BB36A2D22A}" type="presOf" srcId="{7A9535DD-9C02-42EA-B405-30F127AC7A8B}" destId="{568BC83A-8779-461B-93B9-C46B5244B508}" srcOrd="0" destOrd="0" presId="urn:microsoft.com/office/officeart/2005/8/layout/hierarchy1"/>
    <dgm:cxn modelId="{819EEE9E-E01E-43A5-9B58-81CB952761AF}" srcId="{15264250-D23B-426C-9825-152FD0C4054E}" destId="{7A9535DD-9C02-42EA-B405-30F127AC7A8B}" srcOrd="1" destOrd="0" parTransId="{34041B88-B6CD-48A5-BA98-0DD165DCDBFB}" sibTransId="{9EB7CBF1-695D-45E3-BE27-0C59A6060889}"/>
    <dgm:cxn modelId="{E892DCA6-5E2A-4CE1-A47D-5D0E9B9A3534}" type="presOf" srcId="{2048EFBD-A35A-4541-AE9A-AADAAC2FC5A8}" destId="{DED5AE2C-A0D4-42A2-ABD8-7A5FEEEA25C7}" srcOrd="0" destOrd="0" presId="urn:microsoft.com/office/officeart/2005/8/layout/hierarchy1"/>
    <dgm:cxn modelId="{2D4593A9-5989-4367-A88F-F079055DF4E5}" type="presOf" srcId="{1EEBC305-95AE-45BE-9A74-850E57DEFF0E}" destId="{307AEC35-D51D-4243-9115-7D769A1CBFD0}" srcOrd="0" destOrd="0" presId="urn:microsoft.com/office/officeart/2005/8/layout/hierarchy1"/>
    <dgm:cxn modelId="{A7A4EDAB-27D4-40D3-A852-A380C12B1026}" srcId="{D422146F-8557-4804-9386-FCB6E0A6087A}" destId="{1C185377-B004-4628-A1D2-AF3D94CB07BE}" srcOrd="1" destOrd="0" parTransId="{7C2A6B4F-139A-494C-9831-933B642E7D5D}" sibTransId="{7754A35E-7A7E-4C5F-97A3-7FDC29FABFDE}"/>
    <dgm:cxn modelId="{7F6B3DB0-6BDA-4064-AA0B-DECF662201A0}" srcId="{E7843FEB-E5C7-4A4B-B122-DD47B1D7AEAE}" destId="{15264250-D23B-426C-9825-152FD0C4054E}" srcOrd="1" destOrd="0" parTransId="{42C03938-F2CF-4463-B12E-F65AB3FA6C6C}" sibTransId="{BBA25309-29F1-4C62-BFE7-D8BE16BB8933}"/>
    <dgm:cxn modelId="{36D341C3-ACC8-42C1-9A8B-626185E35E22}" type="presOf" srcId="{15264250-D23B-426C-9825-152FD0C4054E}" destId="{584DB039-2ED1-4520-BDFF-DEB43E3601F5}" srcOrd="0" destOrd="0" presId="urn:microsoft.com/office/officeart/2005/8/layout/hierarchy1"/>
    <dgm:cxn modelId="{645736C5-6EB1-4885-B0FF-2B16FE882BF2}" srcId="{B17FAA34-6013-4C2D-8A22-4F099471B44C}" destId="{5EB95EA0-7F96-4CB3-B503-74237CBDA342}" srcOrd="1" destOrd="0" parTransId="{ECA4FBF4-E056-4D09-9A89-D9C177C87129}" sibTransId="{37F4CFF0-C2D6-44F0-8B76-9BCBE67FFF70}"/>
    <dgm:cxn modelId="{17ABAECD-89FF-4640-B2A3-EA2D1BF1B803}" type="presOf" srcId="{33AC4E85-1B75-49E2-8F34-B1523166E36D}" destId="{42A67F60-43D7-4CAB-9C36-158458E0C282}" srcOrd="0" destOrd="0" presId="urn:microsoft.com/office/officeart/2005/8/layout/hierarchy1"/>
    <dgm:cxn modelId="{840043D2-2A7F-4998-B9A1-71BA2F03218C}" type="presOf" srcId="{4E5D0166-C164-4BCC-A139-4749904E9DF9}" destId="{B29BF418-EC58-4058-89BD-EF28FCCFE20F}" srcOrd="0" destOrd="0" presId="urn:microsoft.com/office/officeart/2005/8/layout/hierarchy1"/>
    <dgm:cxn modelId="{DCA965DF-5F05-4FFE-B6A3-74E9DF50796B}" type="presOf" srcId="{F4BDDD0D-5E30-48E0-A893-22AF6D9F8BA1}" destId="{4CFEC41A-0CEE-494C-9712-2812A9C82333}" srcOrd="0" destOrd="0" presId="urn:microsoft.com/office/officeart/2005/8/layout/hierarchy1"/>
    <dgm:cxn modelId="{D0B125E7-9623-4F18-B59F-E1C96DFA8CD2}" type="presOf" srcId="{1C185377-B004-4628-A1D2-AF3D94CB07BE}" destId="{A4BBE099-626E-4033-B15C-C3672152F908}" srcOrd="0" destOrd="0" presId="urn:microsoft.com/office/officeart/2005/8/layout/hierarchy1"/>
    <dgm:cxn modelId="{AC48A4E8-B398-4743-AB3E-8B43CC13A916}" type="presOf" srcId="{E7843FEB-E5C7-4A4B-B122-DD47B1D7AEAE}" destId="{203F5689-DD86-4B63-BDCF-9435DD7A9A8B}" srcOrd="0" destOrd="0" presId="urn:microsoft.com/office/officeart/2005/8/layout/hierarchy1"/>
    <dgm:cxn modelId="{3CC81EEA-17FE-4F22-B10A-1CA774472429}" type="presOf" srcId="{42C03938-F2CF-4463-B12E-F65AB3FA6C6C}" destId="{95F1E4E4-6E50-43FC-879F-1F7B48979CB9}" srcOrd="0" destOrd="0" presId="urn:microsoft.com/office/officeart/2005/8/layout/hierarchy1"/>
    <dgm:cxn modelId="{4BF280EA-8048-4E6B-A4CE-62816B41F894}" type="presOf" srcId="{2C6EB512-ABE5-4222-8394-FC47707F7D95}" destId="{139DCF1E-12F8-4320-AC64-C3BAD7656EF6}" srcOrd="0" destOrd="0" presId="urn:microsoft.com/office/officeart/2005/8/layout/hierarchy1"/>
    <dgm:cxn modelId="{3127DCF3-F1E0-4CE2-AEF3-C0D57971E95F}" type="presOf" srcId="{1685A859-00BC-4F9E-B788-005E218B3BFC}" destId="{96D35501-76D4-4522-B117-C10D494DDD81}" srcOrd="0" destOrd="0" presId="urn:microsoft.com/office/officeart/2005/8/layout/hierarchy1"/>
    <dgm:cxn modelId="{697F03B3-C345-4310-A4C2-EB4557F6B08F}" type="presParOf" srcId="{D9A4BE78-1307-4113-BCE4-168A424E3563}" destId="{11EE09A1-DFF8-4E51-AA0E-C9C972D10E71}" srcOrd="0" destOrd="0" presId="urn:microsoft.com/office/officeart/2005/8/layout/hierarchy1"/>
    <dgm:cxn modelId="{35ECCC97-7359-4E77-8290-A54CAFE2729F}" type="presParOf" srcId="{11EE09A1-DFF8-4E51-AA0E-C9C972D10E71}" destId="{7F4EB5A1-C612-442A-95CB-04EDBE2C3A54}" srcOrd="0" destOrd="0" presId="urn:microsoft.com/office/officeart/2005/8/layout/hierarchy1"/>
    <dgm:cxn modelId="{9A0B2B20-3517-4622-9989-BB9885E17354}" type="presParOf" srcId="{7F4EB5A1-C612-442A-95CB-04EDBE2C3A54}" destId="{7303FACC-F54A-4657-ABFC-BDE2F724199A}" srcOrd="0" destOrd="0" presId="urn:microsoft.com/office/officeart/2005/8/layout/hierarchy1"/>
    <dgm:cxn modelId="{85EC4335-ED6D-4089-B120-A834EECC2FB0}" type="presParOf" srcId="{7F4EB5A1-C612-442A-95CB-04EDBE2C3A54}" destId="{203F5689-DD86-4B63-BDCF-9435DD7A9A8B}" srcOrd="1" destOrd="0" presId="urn:microsoft.com/office/officeart/2005/8/layout/hierarchy1"/>
    <dgm:cxn modelId="{1EBD1C11-F2A8-4ADF-9F0C-5CC25BDA7E93}" type="presParOf" srcId="{11EE09A1-DFF8-4E51-AA0E-C9C972D10E71}" destId="{2A641E6C-BB3B-4428-9D02-F7A2C42E6C5D}" srcOrd="1" destOrd="0" presId="urn:microsoft.com/office/officeart/2005/8/layout/hierarchy1"/>
    <dgm:cxn modelId="{4723DD4B-EBAC-4A7A-B0F7-137CA849D0A4}" type="presParOf" srcId="{2A641E6C-BB3B-4428-9D02-F7A2C42E6C5D}" destId="{8C202C40-4739-4485-8A49-EE5BA721F65B}" srcOrd="0" destOrd="0" presId="urn:microsoft.com/office/officeart/2005/8/layout/hierarchy1"/>
    <dgm:cxn modelId="{77117DA6-C5B0-4B3C-B73F-9F59B6673AED}" type="presParOf" srcId="{2A641E6C-BB3B-4428-9D02-F7A2C42E6C5D}" destId="{3EF14FBF-483D-4881-8887-2969ECD67AED}" srcOrd="1" destOrd="0" presId="urn:microsoft.com/office/officeart/2005/8/layout/hierarchy1"/>
    <dgm:cxn modelId="{F02A0E83-B1E7-4385-8A2B-BCA35877D83D}" type="presParOf" srcId="{3EF14FBF-483D-4881-8887-2969ECD67AED}" destId="{90F31A24-8BEF-482B-A446-B17B61501D19}" srcOrd="0" destOrd="0" presId="urn:microsoft.com/office/officeart/2005/8/layout/hierarchy1"/>
    <dgm:cxn modelId="{19B960E1-2017-4F1D-BCAA-4D0FDC5BD632}" type="presParOf" srcId="{90F31A24-8BEF-482B-A446-B17B61501D19}" destId="{647CE716-A3FD-4111-8570-6FE192E890F8}" srcOrd="0" destOrd="0" presId="urn:microsoft.com/office/officeart/2005/8/layout/hierarchy1"/>
    <dgm:cxn modelId="{09E5853C-2F44-4253-B1CF-7B5DE83CE01E}" type="presParOf" srcId="{90F31A24-8BEF-482B-A446-B17B61501D19}" destId="{397AE1DA-D72E-4D85-989C-2430FEBC661E}" srcOrd="1" destOrd="0" presId="urn:microsoft.com/office/officeart/2005/8/layout/hierarchy1"/>
    <dgm:cxn modelId="{5E3D249A-F491-4341-A933-97FCE1E97269}" type="presParOf" srcId="{3EF14FBF-483D-4881-8887-2969ECD67AED}" destId="{A353D1DC-93E8-4700-9B5C-B4787E39B891}" srcOrd="1" destOrd="0" presId="urn:microsoft.com/office/officeart/2005/8/layout/hierarchy1"/>
    <dgm:cxn modelId="{EDD392AA-9756-4352-A94B-113A39783F73}" type="presParOf" srcId="{A353D1DC-93E8-4700-9B5C-B4787E39B891}" destId="{DED5AE2C-A0D4-42A2-ABD8-7A5FEEEA25C7}" srcOrd="0" destOrd="0" presId="urn:microsoft.com/office/officeart/2005/8/layout/hierarchy1"/>
    <dgm:cxn modelId="{6F6BD964-A539-4F3F-83A1-47CBFE6479D4}" type="presParOf" srcId="{A353D1DC-93E8-4700-9B5C-B4787E39B891}" destId="{C58FB1BB-7B3A-4C5F-883B-35A031CDB298}" srcOrd="1" destOrd="0" presId="urn:microsoft.com/office/officeart/2005/8/layout/hierarchy1"/>
    <dgm:cxn modelId="{6CC79BFF-5AE4-48B1-8AE1-CD5CE182A60A}" type="presParOf" srcId="{C58FB1BB-7B3A-4C5F-883B-35A031CDB298}" destId="{9F3335EF-5AE7-452A-81A1-BD3EE8685DF8}" srcOrd="0" destOrd="0" presId="urn:microsoft.com/office/officeart/2005/8/layout/hierarchy1"/>
    <dgm:cxn modelId="{8C4B574E-B75B-449B-98E3-A20576978608}" type="presParOf" srcId="{9F3335EF-5AE7-452A-81A1-BD3EE8685DF8}" destId="{1A93CD7F-B43E-4E6C-8EC0-7F9CB829C092}" srcOrd="0" destOrd="0" presId="urn:microsoft.com/office/officeart/2005/8/layout/hierarchy1"/>
    <dgm:cxn modelId="{EA232784-2542-464F-906A-AF028892594A}" type="presParOf" srcId="{9F3335EF-5AE7-452A-81A1-BD3EE8685DF8}" destId="{7B93892E-BB86-4410-A238-94CE5AF0EDAD}" srcOrd="1" destOrd="0" presId="urn:microsoft.com/office/officeart/2005/8/layout/hierarchy1"/>
    <dgm:cxn modelId="{E8D6E347-0265-4D4B-91E5-8AA03F2125FA}" type="presParOf" srcId="{C58FB1BB-7B3A-4C5F-883B-35A031CDB298}" destId="{CA9D14E7-D44C-4E7B-9963-90EB09FF3DC4}" srcOrd="1" destOrd="0" presId="urn:microsoft.com/office/officeart/2005/8/layout/hierarchy1"/>
    <dgm:cxn modelId="{3D5DB5BF-4EB6-47A4-9962-FC4CDF289E7C}" type="presParOf" srcId="{A353D1DC-93E8-4700-9B5C-B4787E39B891}" destId="{4D1C505A-A8A6-4C23-8A7D-4CAFB60B9118}" srcOrd="2" destOrd="0" presId="urn:microsoft.com/office/officeart/2005/8/layout/hierarchy1"/>
    <dgm:cxn modelId="{D7F82201-2EF2-43A4-B3B1-F686E9492082}" type="presParOf" srcId="{A353D1DC-93E8-4700-9B5C-B4787E39B891}" destId="{228FCD85-0A8E-48C1-9DEF-AD76F7769815}" srcOrd="3" destOrd="0" presId="urn:microsoft.com/office/officeart/2005/8/layout/hierarchy1"/>
    <dgm:cxn modelId="{55EC5E8D-8E91-4151-AB41-F9D58393C905}" type="presParOf" srcId="{228FCD85-0A8E-48C1-9DEF-AD76F7769815}" destId="{DA438A06-E052-4AFC-A0CC-8ED35281A4F4}" srcOrd="0" destOrd="0" presId="urn:microsoft.com/office/officeart/2005/8/layout/hierarchy1"/>
    <dgm:cxn modelId="{5B2D000F-0F5C-40F6-B9BD-3087B1066AC5}" type="presParOf" srcId="{DA438A06-E052-4AFC-A0CC-8ED35281A4F4}" destId="{C311FD2A-8BD3-4504-A24C-991696D2842B}" srcOrd="0" destOrd="0" presId="urn:microsoft.com/office/officeart/2005/8/layout/hierarchy1"/>
    <dgm:cxn modelId="{ABBAFB09-57A5-4A9C-A037-68D3E6FF9C01}" type="presParOf" srcId="{DA438A06-E052-4AFC-A0CC-8ED35281A4F4}" destId="{96D35501-76D4-4522-B117-C10D494DDD81}" srcOrd="1" destOrd="0" presId="urn:microsoft.com/office/officeart/2005/8/layout/hierarchy1"/>
    <dgm:cxn modelId="{BFA73662-0FF0-4FAE-AA28-FAAC6575A572}" type="presParOf" srcId="{228FCD85-0A8E-48C1-9DEF-AD76F7769815}" destId="{EE53752F-3384-4089-9413-D1D72C5AC218}" srcOrd="1" destOrd="0" presId="urn:microsoft.com/office/officeart/2005/8/layout/hierarchy1"/>
    <dgm:cxn modelId="{E5FBBBB7-01E2-41FD-9909-2D18AED0A091}" type="presParOf" srcId="{EE53752F-3384-4089-9413-D1D72C5AC218}" destId="{B29BF418-EC58-4058-89BD-EF28FCCFE20F}" srcOrd="0" destOrd="0" presId="urn:microsoft.com/office/officeart/2005/8/layout/hierarchy1"/>
    <dgm:cxn modelId="{0D896114-EDFF-4AA5-BF6E-952F3BF83189}" type="presParOf" srcId="{EE53752F-3384-4089-9413-D1D72C5AC218}" destId="{6899DD5C-7080-49BE-9155-E7265AD6FFB4}" srcOrd="1" destOrd="0" presId="urn:microsoft.com/office/officeart/2005/8/layout/hierarchy1"/>
    <dgm:cxn modelId="{2294563F-CF3E-4676-A855-8336B1E2280F}" type="presParOf" srcId="{6899DD5C-7080-49BE-9155-E7265AD6FFB4}" destId="{2C84A594-AFD7-4E22-8177-C75488C5A43C}" srcOrd="0" destOrd="0" presId="urn:microsoft.com/office/officeart/2005/8/layout/hierarchy1"/>
    <dgm:cxn modelId="{E99777B6-3B45-4B97-9686-2557A7987462}" type="presParOf" srcId="{2C84A594-AFD7-4E22-8177-C75488C5A43C}" destId="{4541A251-2DA9-4EE3-AE75-59F270C87FB8}" srcOrd="0" destOrd="0" presId="urn:microsoft.com/office/officeart/2005/8/layout/hierarchy1"/>
    <dgm:cxn modelId="{513C829C-13EF-46DB-B7E2-2137E0568B4F}" type="presParOf" srcId="{2C84A594-AFD7-4E22-8177-C75488C5A43C}" destId="{42A67F60-43D7-4CAB-9C36-158458E0C282}" srcOrd="1" destOrd="0" presId="urn:microsoft.com/office/officeart/2005/8/layout/hierarchy1"/>
    <dgm:cxn modelId="{DDB0A390-51E0-438D-86AF-F17C6940D2ED}" type="presParOf" srcId="{6899DD5C-7080-49BE-9155-E7265AD6FFB4}" destId="{D0CD6D70-E428-46CC-9675-9C5B4B66C444}" srcOrd="1" destOrd="0" presId="urn:microsoft.com/office/officeart/2005/8/layout/hierarchy1"/>
    <dgm:cxn modelId="{F34DF846-0ADF-4FE9-98C6-C691E4CFDCFB}" type="presParOf" srcId="{2A641E6C-BB3B-4428-9D02-F7A2C42E6C5D}" destId="{95F1E4E4-6E50-43FC-879F-1F7B48979CB9}" srcOrd="2" destOrd="0" presId="urn:microsoft.com/office/officeart/2005/8/layout/hierarchy1"/>
    <dgm:cxn modelId="{9403643B-F6BC-48C8-96C1-1FB7D88EAA81}" type="presParOf" srcId="{2A641E6C-BB3B-4428-9D02-F7A2C42E6C5D}" destId="{3E8E6102-C839-49C4-8105-A7A7AD9CCE99}" srcOrd="3" destOrd="0" presId="urn:microsoft.com/office/officeart/2005/8/layout/hierarchy1"/>
    <dgm:cxn modelId="{F7375DE4-DE33-46CE-B26C-ED8A38441C9A}" type="presParOf" srcId="{3E8E6102-C839-49C4-8105-A7A7AD9CCE99}" destId="{2CD480F5-3BA1-4A4D-96CC-5929E5130002}" srcOrd="0" destOrd="0" presId="urn:microsoft.com/office/officeart/2005/8/layout/hierarchy1"/>
    <dgm:cxn modelId="{3600EBCB-D442-4343-A96E-0A2867354517}" type="presParOf" srcId="{2CD480F5-3BA1-4A4D-96CC-5929E5130002}" destId="{1EF8A662-DE70-4A74-86F5-893C213670AC}" srcOrd="0" destOrd="0" presId="urn:microsoft.com/office/officeart/2005/8/layout/hierarchy1"/>
    <dgm:cxn modelId="{D3556548-0B08-4F6D-93EB-E02ADEC197B9}" type="presParOf" srcId="{2CD480F5-3BA1-4A4D-96CC-5929E5130002}" destId="{584DB039-2ED1-4520-BDFF-DEB43E3601F5}" srcOrd="1" destOrd="0" presId="urn:microsoft.com/office/officeart/2005/8/layout/hierarchy1"/>
    <dgm:cxn modelId="{010904F9-32DB-48FE-8EDE-977A5AD898B0}" type="presParOf" srcId="{3E8E6102-C839-49C4-8105-A7A7AD9CCE99}" destId="{B452596C-C9DB-4B1B-9AFF-E06318732220}" srcOrd="1" destOrd="0" presId="urn:microsoft.com/office/officeart/2005/8/layout/hierarchy1"/>
    <dgm:cxn modelId="{A3A39F28-8B74-4830-9919-853DB2C4B794}" type="presParOf" srcId="{B452596C-C9DB-4B1B-9AFF-E06318732220}" destId="{4CFEC41A-0CEE-494C-9712-2812A9C82333}" srcOrd="0" destOrd="0" presId="urn:microsoft.com/office/officeart/2005/8/layout/hierarchy1"/>
    <dgm:cxn modelId="{3C9F789C-47D2-462B-8C2B-043F97D6120E}" type="presParOf" srcId="{B452596C-C9DB-4B1B-9AFF-E06318732220}" destId="{E6A328D5-E90A-4665-B95A-55FDF46DEA1A}" srcOrd="1" destOrd="0" presId="urn:microsoft.com/office/officeart/2005/8/layout/hierarchy1"/>
    <dgm:cxn modelId="{A4E9416D-A861-4DEF-B7BC-A83172355B6B}" type="presParOf" srcId="{E6A328D5-E90A-4665-B95A-55FDF46DEA1A}" destId="{CA69BECF-A081-4C88-9E6C-AB7D0D52160B}" srcOrd="0" destOrd="0" presId="urn:microsoft.com/office/officeart/2005/8/layout/hierarchy1"/>
    <dgm:cxn modelId="{EDA3B8FA-216D-4EE3-A847-AF8E4FB21E74}" type="presParOf" srcId="{CA69BECF-A081-4C88-9E6C-AB7D0D52160B}" destId="{72CA15BB-A1FC-4738-B857-1A9C27E9C09C}" srcOrd="0" destOrd="0" presId="urn:microsoft.com/office/officeart/2005/8/layout/hierarchy1"/>
    <dgm:cxn modelId="{87335F80-583C-4B51-84AD-240AAECE3E6E}" type="presParOf" srcId="{CA69BECF-A081-4C88-9E6C-AB7D0D52160B}" destId="{630E73E3-EA31-44BD-8FB2-D86EE3649864}" srcOrd="1" destOrd="0" presId="urn:microsoft.com/office/officeart/2005/8/layout/hierarchy1"/>
    <dgm:cxn modelId="{FAB5BA6F-6787-4FCB-B967-40C02568178B}" type="presParOf" srcId="{E6A328D5-E90A-4665-B95A-55FDF46DEA1A}" destId="{336AF580-606C-4509-9F81-73208BC234DD}" srcOrd="1" destOrd="0" presId="urn:microsoft.com/office/officeart/2005/8/layout/hierarchy1"/>
    <dgm:cxn modelId="{6B636256-1E13-4B1D-9206-65DAFED9D874}" type="presParOf" srcId="{336AF580-606C-4509-9F81-73208BC234DD}" destId="{3CF6C832-4326-43CE-A098-787DA3A7B008}" srcOrd="0" destOrd="0" presId="urn:microsoft.com/office/officeart/2005/8/layout/hierarchy1"/>
    <dgm:cxn modelId="{06D77D74-0AE8-4BD5-913F-FAA5533C8263}" type="presParOf" srcId="{336AF580-606C-4509-9F81-73208BC234DD}" destId="{BD25F285-4F03-4FA9-AF39-3CAFE0239EF2}" srcOrd="1" destOrd="0" presId="urn:microsoft.com/office/officeart/2005/8/layout/hierarchy1"/>
    <dgm:cxn modelId="{FF3D8364-E8F7-4CD2-BA90-6CBCE81A0300}" type="presParOf" srcId="{BD25F285-4F03-4FA9-AF39-3CAFE0239EF2}" destId="{FC9563D8-463D-4A49-BB53-3B46586815A3}" srcOrd="0" destOrd="0" presId="urn:microsoft.com/office/officeart/2005/8/layout/hierarchy1"/>
    <dgm:cxn modelId="{F8453FC5-1C7E-43FA-A111-593B50B5BB7A}" type="presParOf" srcId="{FC9563D8-463D-4A49-BB53-3B46586815A3}" destId="{F07A4FD9-2F10-44E0-84B8-7FEDF4A358D5}" srcOrd="0" destOrd="0" presId="urn:microsoft.com/office/officeart/2005/8/layout/hierarchy1"/>
    <dgm:cxn modelId="{648AD66B-A411-4138-BA54-7D45F4749EE4}" type="presParOf" srcId="{FC9563D8-463D-4A49-BB53-3B46586815A3}" destId="{7E08FF7B-FB83-4AB3-B2FA-E98F7017B8A9}" srcOrd="1" destOrd="0" presId="urn:microsoft.com/office/officeart/2005/8/layout/hierarchy1"/>
    <dgm:cxn modelId="{8A720899-4B06-4EEE-A8D9-AC553EC379F9}" type="presParOf" srcId="{BD25F285-4F03-4FA9-AF39-3CAFE0239EF2}" destId="{E63E0128-D3D7-456F-8712-932262A63341}" srcOrd="1" destOrd="0" presId="urn:microsoft.com/office/officeart/2005/8/layout/hierarchy1"/>
    <dgm:cxn modelId="{18385131-D8B8-4C46-8E6D-67D894252757}" type="presParOf" srcId="{E63E0128-D3D7-456F-8712-932262A63341}" destId="{139DCF1E-12F8-4320-AC64-C3BAD7656EF6}" srcOrd="0" destOrd="0" presId="urn:microsoft.com/office/officeart/2005/8/layout/hierarchy1"/>
    <dgm:cxn modelId="{75340CB5-68F7-498F-9DC9-CF0ED10D514A}" type="presParOf" srcId="{E63E0128-D3D7-456F-8712-932262A63341}" destId="{6E6B1147-6124-4039-BDC5-422B47D73B11}" srcOrd="1" destOrd="0" presId="urn:microsoft.com/office/officeart/2005/8/layout/hierarchy1"/>
    <dgm:cxn modelId="{962CD27A-3BD1-4BD0-91EC-5E2AB240FDFA}" type="presParOf" srcId="{6E6B1147-6124-4039-BDC5-422B47D73B11}" destId="{9000D29A-2009-4D30-B69D-A786A24E95F6}" srcOrd="0" destOrd="0" presId="urn:microsoft.com/office/officeart/2005/8/layout/hierarchy1"/>
    <dgm:cxn modelId="{7B7BF23B-E9F3-4409-BCAC-53037C2A40DF}" type="presParOf" srcId="{9000D29A-2009-4D30-B69D-A786A24E95F6}" destId="{102620D4-48C1-4AAE-A787-95D481C728CA}" srcOrd="0" destOrd="0" presId="urn:microsoft.com/office/officeart/2005/8/layout/hierarchy1"/>
    <dgm:cxn modelId="{926A30BE-BDE2-4AF9-AFD3-298C6D0C2ED2}" type="presParOf" srcId="{9000D29A-2009-4D30-B69D-A786A24E95F6}" destId="{A190890A-8309-45DD-A847-0CAE62F0C797}" srcOrd="1" destOrd="0" presId="urn:microsoft.com/office/officeart/2005/8/layout/hierarchy1"/>
    <dgm:cxn modelId="{6495FB3E-8B35-485F-8A85-287AB709353F}" type="presParOf" srcId="{6E6B1147-6124-4039-BDC5-422B47D73B11}" destId="{4CC399E3-AC60-4882-B9C2-2CA2FB057B11}" srcOrd="1" destOrd="0" presId="urn:microsoft.com/office/officeart/2005/8/layout/hierarchy1"/>
    <dgm:cxn modelId="{8A10B7FF-332A-430B-BDCC-F90ADBCF173E}" type="presParOf" srcId="{E63E0128-D3D7-456F-8712-932262A63341}" destId="{AA8846B5-711A-426A-AF79-1A435036A883}" srcOrd="2" destOrd="0" presId="urn:microsoft.com/office/officeart/2005/8/layout/hierarchy1"/>
    <dgm:cxn modelId="{1DECC9FB-F59A-45FA-88B3-CC851E91CCCF}" type="presParOf" srcId="{E63E0128-D3D7-456F-8712-932262A63341}" destId="{0E83DCF2-155F-4D07-9FA9-4C0334590DA1}" srcOrd="3" destOrd="0" presId="urn:microsoft.com/office/officeart/2005/8/layout/hierarchy1"/>
    <dgm:cxn modelId="{E65B5D46-49C1-4D5E-9B6C-B6E19ADC124C}" type="presParOf" srcId="{0E83DCF2-155F-4D07-9FA9-4C0334590DA1}" destId="{9CD09F84-B302-4E72-874E-F9ECAD8B8995}" srcOrd="0" destOrd="0" presId="urn:microsoft.com/office/officeart/2005/8/layout/hierarchy1"/>
    <dgm:cxn modelId="{22E54074-E5D5-42BF-81D8-37A45B3069BD}" type="presParOf" srcId="{9CD09F84-B302-4E72-874E-F9ECAD8B8995}" destId="{05B8AA63-63BE-4A8A-AA2E-C4A4DF8450A8}" srcOrd="0" destOrd="0" presId="urn:microsoft.com/office/officeart/2005/8/layout/hierarchy1"/>
    <dgm:cxn modelId="{D361E007-95CE-4E6B-AE11-99B8ADB85BE7}" type="presParOf" srcId="{9CD09F84-B302-4E72-874E-F9ECAD8B8995}" destId="{A4BBE099-626E-4033-B15C-C3672152F908}" srcOrd="1" destOrd="0" presId="urn:microsoft.com/office/officeart/2005/8/layout/hierarchy1"/>
    <dgm:cxn modelId="{461682E3-3B11-4872-9954-8281CDE50AF2}" type="presParOf" srcId="{0E83DCF2-155F-4D07-9FA9-4C0334590DA1}" destId="{4B101902-16A2-4364-A353-5D51ED93A904}" srcOrd="1" destOrd="0" presId="urn:microsoft.com/office/officeart/2005/8/layout/hierarchy1"/>
    <dgm:cxn modelId="{D3F57365-D587-463A-AECE-558035A633A7}" type="presParOf" srcId="{336AF580-606C-4509-9F81-73208BC234DD}" destId="{B7441FD8-B47E-44E9-BE17-2467304354F0}" srcOrd="2" destOrd="0" presId="urn:microsoft.com/office/officeart/2005/8/layout/hierarchy1"/>
    <dgm:cxn modelId="{C25D1F56-E377-4A6A-BF91-9CD9A91F4276}" type="presParOf" srcId="{336AF580-606C-4509-9F81-73208BC234DD}" destId="{A144D701-3841-4E99-AFDF-993C12A34829}" srcOrd="3" destOrd="0" presId="urn:microsoft.com/office/officeart/2005/8/layout/hierarchy1"/>
    <dgm:cxn modelId="{6F67CBAA-AE20-447A-B5E5-A159464E7B52}" type="presParOf" srcId="{A144D701-3841-4E99-AFDF-993C12A34829}" destId="{D440D89C-9788-4BBA-B664-D3A9C4B99D9F}" srcOrd="0" destOrd="0" presId="urn:microsoft.com/office/officeart/2005/8/layout/hierarchy1"/>
    <dgm:cxn modelId="{D1F5865C-8510-4BC4-BE41-EB28B1B565CE}" type="presParOf" srcId="{D440D89C-9788-4BBA-B664-D3A9C4B99D9F}" destId="{83ED9D70-E55A-4F6E-9299-C611A46841DD}" srcOrd="0" destOrd="0" presId="urn:microsoft.com/office/officeart/2005/8/layout/hierarchy1"/>
    <dgm:cxn modelId="{686D7A5C-78B3-4154-A321-53869A7FC81F}" type="presParOf" srcId="{D440D89C-9788-4BBA-B664-D3A9C4B99D9F}" destId="{72906CBB-6907-40DD-AEBD-E1F2F0DC5291}" srcOrd="1" destOrd="0" presId="urn:microsoft.com/office/officeart/2005/8/layout/hierarchy1"/>
    <dgm:cxn modelId="{7FC7ACBD-889A-4270-B1C8-253671E16B4E}" type="presParOf" srcId="{A144D701-3841-4E99-AFDF-993C12A34829}" destId="{BB2114DC-6389-4651-8A81-D2DD1E46C964}" srcOrd="1" destOrd="0" presId="urn:microsoft.com/office/officeart/2005/8/layout/hierarchy1"/>
    <dgm:cxn modelId="{969DC6C6-FC27-4CE0-BF91-3E38C8554BCF}" type="presParOf" srcId="{BB2114DC-6389-4651-8A81-D2DD1E46C964}" destId="{B34D82B3-7A89-4064-884E-7FEF5227F04D}" srcOrd="0" destOrd="0" presId="urn:microsoft.com/office/officeart/2005/8/layout/hierarchy1"/>
    <dgm:cxn modelId="{7457FF87-D079-447E-B0C9-E47B66A88248}" type="presParOf" srcId="{BB2114DC-6389-4651-8A81-D2DD1E46C964}" destId="{FE903EC8-D9CC-4C77-A607-3A7771F85757}" srcOrd="1" destOrd="0" presId="urn:microsoft.com/office/officeart/2005/8/layout/hierarchy1"/>
    <dgm:cxn modelId="{341D9E69-6308-4954-872D-BB857785F30F}" type="presParOf" srcId="{FE903EC8-D9CC-4C77-A607-3A7771F85757}" destId="{01F8586B-A7D2-4EC2-89D6-E9000CFB4F0A}" srcOrd="0" destOrd="0" presId="urn:microsoft.com/office/officeart/2005/8/layout/hierarchy1"/>
    <dgm:cxn modelId="{46CAE46D-BB5A-4561-B8EE-B7FC85F89F56}" type="presParOf" srcId="{01F8586B-A7D2-4EC2-89D6-E9000CFB4F0A}" destId="{96F688C9-0020-4A35-8BEA-03B3AA417C7D}" srcOrd="0" destOrd="0" presId="urn:microsoft.com/office/officeart/2005/8/layout/hierarchy1"/>
    <dgm:cxn modelId="{C5C929CA-5125-419F-8F92-FF5756351527}" type="presParOf" srcId="{01F8586B-A7D2-4EC2-89D6-E9000CFB4F0A}" destId="{307AEC35-D51D-4243-9115-7D769A1CBFD0}" srcOrd="1" destOrd="0" presId="urn:microsoft.com/office/officeart/2005/8/layout/hierarchy1"/>
    <dgm:cxn modelId="{65E7367C-C678-48B0-BFBD-9A5C025B7CBA}" type="presParOf" srcId="{FE903EC8-D9CC-4C77-A607-3A7771F85757}" destId="{77E9B2E3-3260-4D63-ACFD-2725417325CC}" srcOrd="1" destOrd="0" presId="urn:microsoft.com/office/officeart/2005/8/layout/hierarchy1"/>
    <dgm:cxn modelId="{8F0CD6EB-35E6-4124-BCE0-6612755EDAF4}" type="presParOf" srcId="{B452596C-C9DB-4B1B-9AFF-E06318732220}" destId="{EE53BE06-4F0D-4968-9348-F3A49C3A832D}" srcOrd="2" destOrd="0" presId="urn:microsoft.com/office/officeart/2005/8/layout/hierarchy1"/>
    <dgm:cxn modelId="{FF7D61E8-3DF8-4AC0-BE53-F75A1D2B0234}" type="presParOf" srcId="{B452596C-C9DB-4B1B-9AFF-E06318732220}" destId="{6D5C9630-79A7-46C9-9825-2C3A4E750DF8}" srcOrd="3" destOrd="0" presId="urn:microsoft.com/office/officeart/2005/8/layout/hierarchy1"/>
    <dgm:cxn modelId="{D9A4615D-4D62-4422-A4EE-EDA66E870872}" type="presParOf" srcId="{6D5C9630-79A7-46C9-9825-2C3A4E750DF8}" destId="{BBD4A62B-FFD4-4C1A-96CA-1FD12069985D}" srcOrd="0" destOrd="0" presId="urn:microsoft.com/office/officeart/2005/8/layout/hierarchy1"/>
    <dgm:cxn modelId="{EDB14EE3-C781-4D83-9F5A-AC8DA58075AB}" type="presParOf" srcId="{BBD4A62B-FFD4-4C1A-96CA-1FD12069985D}" destId="{331C2E79-8B87-4D92-8B27-71422DE7FDCF}" srcOrd="0" destOrd="0" presId="urn:microsoft.com/office/officeart/2005/8/layout/hierarchy1"/>
    <dgm:cxn modelId="{AF69C6A2-9756-4627-AB36-533ECB0D8CBC}" type="presParOf" srcId="{BBD4A62B-FFD4-4C1A-96CA-1FD12069985D}" destId="{568BC83A-8779-461B-93B9-C46B5244B508}" srcOrd="1" destOrd="0" presId="urn:microsoft.com/office/officeart/2005/8/layout/hierarchy1"/>
    <dgm:cxn modelId="{3B6B74FB-BDCD-4462-BAA0-5A9B5587F285}" type="presParOf" srcId="{6D5C9630-79A7-46C9-9825-2C3A4E750DF8}" destId="{809FDC9A-DF86-4A89-A601-C4E03A7A9D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F97C5-C5CE-4F75-9C9E-B0CB26E602C6}">
      <dsp:nvSpPr>
        <dsp:cNvPr id="0" name=""/>
        <dsp:cNvSpPr/>
      </dsp:nvSpPr>
      <dsp:spPr>
        <a:xfrm>
          <a:off x="9689080" y="5348763"/>
          <a:ext cx="951826" cy="490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911"/>
              </a:lnTo>
              <a:lnTo>
                <a:pt x="951826" y="371911"/>
              </a:lnTo>
              <a:lnTo>
                <a:pt x="951826" y="490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9DA5-0615-46B6-B788-4762C4FE553A}">
      <dsp:nvSpPr>
        <dsp:cNvPr id="0" name=""/>
        <dsp:cNvSpPr/>
      </dsp:nvSpPr>
      <dsp:spPr>
        <a:xfrm>
          <a:off x="7695608" y="4357598"/>
          <a:ext cx="1993472" cy="180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66"/>
              </a:lnTo>
              <a:lnTo>
                <a:pt x="1993472" y="62566"/>
              </a:lnTo>
              <a:lnTo>
                <a:pt x="1993472" y="180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8D82C-E632-466D-9E65-DF8B4C10317D}">
      <dsp:nvSpPr>
        <dsp:cNvPr id="0" name=""/>
        <dsp:cNvSpPr/>
      </dsp:nvSpPr>
      <dsp:spPr>
        <a:xfrm>
          <a:off x="5321412" y="4357598"/>
          <a:ext cx="2374195" cy="371155"/>
        </a:xfrm>
        <a:custGeom>
          <a:avLst/>
          <a:gdLst/>
          <a:ahLst/>
          <a:cxnLst/>
          <a:rect l="0" t="0" r="0" b="0"/>
          <a:pathLst>
            <a:path>
              <a:moveTo>
                <a:pt x="2374195" y="0"/>
              </a:moveTo>
              <a:lnTo>
                <a:pt x="2374195" y="252931"/>
              </a:lnTo>
              <a:lnTo>
                <a:pt x="0" y="252931"/>
              </a:lnTo>
              <a:lnTo>
                <a:pt x="0" y="371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08AB7-EF47-4779-80A2-BBE51D0AD4AD}">
      <dsp:nvSpPr>
        <dsp:cNvPr id="0" name=""/>
        <dsp:cNvSpPr/>
      </dsp:nvSpPr>
      <dsp:spPr>
        <a:xfrm>
          <a:off x="7695608" y="3342640"/>
          <a:ext cx="1975042" cy="204583"/>
        </a:xfrm>
        <a:custGeom>
          <a:avLst/>
          <a:gdLst/>
          <a:ahLst/>
          <a:cxnLst/>
          <a:rect l="0" t="0" r="0" b="0"/>
          <a:pathLst>
            <a:path>
              <a:moveTo>
                <a:pt x="1975042" y="0"/>
              </a:moveTo>
              <a:lnTo>
                <a:pt x="1975042" y="86359"/>
              </a:lnTo>
              <a:lnTo>
                <a:pt x="0" y="86359"/>
              </a:lnTo>
              <a:lnTo>
                <a:pt x="0" y="2045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EC41A-0CEE-494C-9712-2812A9C82333}">
      <dsp:nvSpPr>
        <dsp:cNvPr id="0" name=""/>
        <dsp:cNvSpPr/>
      </dsp:nvSpPr>
      <dsp:spPr>
        <a:xfrm>
          <a:off x="7619560" y="1937024"/>
          <a:ext cx="2051090" cy="595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016"/>
              </a:lnTo>
              <a:lnTo>
                <a:pt x="2051090" y="477016"/>
              </a:lnTo>
              <a:lnTo>
                <a:pt x="2051090" y="5952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1E4E4-6E50-43FC-879F-1F7B48979CB9}">
      <dsp:nvSpPr>
        <dsp:cNvPr id="0" name=""/>
        <dsp:cNvSpPr/>
      </dsp:nvSpPr>
      <dsp:spPr>
        <a:xfrm>
          <a:off x="6101301" y="813006"/>
          <a:ext cx="1518259" cy="313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19"/>
              </a:lnTo>
              <a:lnTo>
                <a:pt x="1518259" y="195419"/>
              </a:lnTo>
              <a:lnTo>
                <a:pt x="1518259" y="313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FACC-F54A-4657-ABFC-BDE2F724199A}">
      <dsp:nvSpPr>
        <dsp:cNvPr id="0" name=""/>
        <dsp:cNvSpPr/>
      </dsp:nvSpPr>
      <dsp:spPr>
        <a:xfrm>
          <a:off x="5463210" y="2631"/>
          <a:ext cx="1276180" cy="81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F5689-DD86-4B63-BDCF-9435DD7A9A8B}">
      <dsp:nvSpPr>
        <dsp:cNvPr id="0" name=""/>
        <dsp:cNvSpPr/>
      </dsp:nvSpPr>
      <dsp:spPr>
        <a:xfrm>
          <a:off x="5605008" y="137339"/>
          <a:ext cx="1276180" cy="81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</a:t>
          </a:r>
        </a:p>
      </dsp:txBody>
      <dsp:txXfrm>
        <a:off x="5628743" y="161074"/>
        <a:ext cx="1228710" cy="762904"/>
      </dsp:txXfrm>
    </dsp:sp>
    <dsp:sp modelId="{1EF8A662-DE70-4A74-86F5-893C213670AC}">
      <dsp:nvSpPr>
        <dsp:cNvPr id="0" name=""/>
        <dsp:cNvSpPr/>
      </dsp:nvSpPr>
      <dsp:spPr>
        <a:xfrm>
          <a:off x="6981470" y="1126649"/>
          <a:ext cx="1276180" cy="81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B039-2ED1-4520-BDFF-DEB43E3601F5}">
      <dsp:nvSpPr>
        <dsp:cNvPr id="0" name=""/>
        <dsp:cNvSpPr/>
      </dsp:nvSpPr>
      <dsp:spPr>
        <a:xfrm>
          <a:off x="7123268" y="1261357"/>
          <a:ext cx="1276180" cy="81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</a:t>
          </a:r>
        </a:p>
      </dsp:txBody>
      <dsp:txXfrm>
        <a:off x="7147003" y="1285092"/>
        <a:ext cx="1228710" cy="762904"/>
      </dsp:txXfrm>
    </dsp:sp>
    <dsp:sp modelId="{72CA15BB-A1FC-4738-B857-1A9C27E9C09C}">
      <dsp:nvSpPr>
        <dsp:cNvPr id="0" name=""/>
        <dsp:cNvSpPr/>
      </dsp:nvSpPr>
      <dsp:spPr>
        <a:xfrm>
          <a:off x="9032560" y="2532265"/>
          <a:ext cx="1276180" cy="81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E73E3-EA31-44BD-8FB2-D86EE3649864}">
      <dsp:nvSpPr>
        <dsp:cNvPr id="0" name=""/>
        <dsp:cNvSpPr/>
      </dsp:nvSpPr>
      <dsp:spPr>
        <a:xfrm>
          <a:off x="9174358" y="2666973"/>
          <a:ext cx="1276180" cy="81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</a:t>
          </a:r>
        </a:p>
      </dsp:txBody>
      <dsp:txXfrm>
        <a:off x="9198093" y="2690708"/>
        <a:ext cx="1228710" cy="762904"/>
      </dsp:txXfrm>
    </dsp:sp>
    <dsp:sp modelId="{F1F0D367-F73C-420F-A0FD-C62C87AE826E}">
      <dsp:nvSpPr>
        <dsp:cNvPr id="0" name=""/>
        <dsp:cNvSpPr/>
      </dsp:nvSpPr>
      <dsp:spPr>
        <a:xfrm>
          <a:off x="7057517" y="3547223"/>
          <a:ext cx="1276180" cy="81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F5D5C-43D3-43E7-B1EB-1D4023A4A641}">
      <dsp:nvSpPr>
        <dsp:cNvPr id="0" name=""/>
        <dsp:cNvSpPr/>
      </dsp:nvSpPr>
      <dsp:spPr>
        <a:xfrm>
          <a:off x="7199315" y="3681931"/>
          <a:ext cx="1276180" cy="81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</a:t>
          </a:r>
        </a:p>
      </dsp:txBody>
      <dsp:txXfrm>
        <a:off x="7223050" y="3705666"/>
        <a:ext cx="1228710" cy="762904"/>
      </dsp:txXfrm>
    </dsp:sp>
    <dsp:sp modelId="{72457C6F-248B-4948-8FDA-E17E6CB1161F}">
      <dsp:nvSpPr>
        <dsp:cNvPr id="0" name=""/>
        <dsp:cNvSpPr/>
      </dsp:nvSpPr>
      <dsp:spPr>
        <a:xfrm>
          <a:off x="4683322" y="4728754"/>
          <a:ext cx="1276180" cy="81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5D287-CB77-4936-88C7-D9C014127A07}">
      <dsp:nvSpPr>
        <dsp:cNvPr id="0" name=""/>
        <dsp:cNvSpPr/>
      </dsp:nvSpPr>
      <dsp:spPr>
        <a:xfrm>
          <a:off x="4825120" y="4863462"/>
          <a:ext cx="1276180" cy="81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</a:t>
          </a:r>
        </a:p>
      </dsp:txBody>
      <dsp:txXfrm>
        <a:off x="4848855" y="4887197"/>
        <a:ext cx="1228710" cy="762904"/>
      </dsp:txXfrm>
    </dsp:sp>
    <dsp:sp modelId="{96188CB3-BCDB-4CE7-A9EB-063259BC8C5E}">
      <dsp:nvSpPr>
        <dsp:cNvPr id="0" name=""/>
        <dsp:cNvSpPr/>
      </dsp:nvSpPr>
      <dsp:spPr>
        <a:xfrm>
          <a:off x="9050990" y="4538388"/>
          <a:ext cx="1276180" cy="81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28EDC-8785-475B-8CC9-9D3CF3E83390}">
      <dsp:nvSpPr>
        <dsp:cNvPr id="0" name=""/>
        <dsp:cNvSpPr/>
      </dsp:nvSpPr>
      <dsp:spPr>
        <a:xfrm>
          <a:off x="9192787" y="4673096"/>
          <a:ext cx="1276180" cy="81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</a:t>
          </a:r>
        </a:p>
      </dsp:txBody>
      <dsp:txXfrm>
        <a:off x="9216522" y="4696831"/>
        <a:ext cx="1228710" cy="762904"/>
      </dsp:txXfrm>
    </dsp:sp>
    <dsp:sp modelId="{9DF3EB60-2C80-40B2-B066-3CA6DC861056}">
      <dsp:nvSpPr>
        <dsp:cNvPr id="0" name=""/>
        <dsp:cNvSpPr/>
      </dsp:nvSpPr>
      <dsp:spPr>
        <a:xfrm>
          <a:off x="10002816" y="5838898"/>
          <a:ext cx="1276180" cy="81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11A9-2AF9-4698-A443-E309C9BD66E7}">
      <dsp:nvSpPr>
        <dsp:cNvPr id="0" name=""/>
        <dsp:cNvSpPr/>
      </dsp:nvSpPr>
      <dsp:spPr>
        <a:xfrm>
          <a:off x="10144614" y="5973606"/>
          <a:ext cx="1276180" cy="81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</a:t>
          </a:r>
        </a:p>
      </dsp:txBody>
      <dsp:txXfrm>
        <a:off x="10168349" y="5997341"/>
        <a:ext cx="1228710" cy="762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3BE06-4F0D-4968-9348-F3A49C3A832D}">
      <dsp:nvSpPr>
        <dsp:cNvPr id="0" name=""/>
        <dsp:cNvSpPr/>
      </dsp:nvSpPr>
      <dsp:spPr>
        <a:xfrm>
          <a:off x="8390242" y="2341035"/>
          <a:ext cx="1602636" cy="400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06"/>
              </a:lnTo>
              <a:lnTo>
                <a:pt x="1602636" y="257506"/>
              </a:lnTo>
              <a:lnTo>
                <a:pt x="1602636" y="400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41FD8-B47E-44E9-BE17-2467304354F0}">
      <dsp:nvSpPr>
        <dsp:cNvPr id="0" name=""/>
        <dsp:cNvSpPr/>
      </dsp:nvSpPr>
      <dsp:spPr>
        <a:xfrm>
          <a:off x="5615858" y="5089605"/>
          <a:ext cx="1778113" cy="621679"/>
        </a:xfrm>
        <a:custGeom>
          <a:avLst/>
          <a:gdLst/>
          <a:ahLst/>
          <a:cxnLst/>
          <a:rect l="0" t="0" r="0" b="0"/>
          <a:pathLst>
            <a:path>
              <a:moveTo>
                <a:pt x="1778113" y="0"/>
              </a:moveTo>
              <a:lnTo>
                <a:pt x="1778113" y="478956"/>
              </a:lnTo>
              <a:lnTo>
                <a:pt x="0" y="478956"/>
              </a:lnTo>
              <a:lnTo>
                <a:pt x="0" y="621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6C832-4326-43CE-A098-787DA3A7B008}">
      <dsp:nvSpPr>
        <dsp:cNvPr id="0" name=""/>
        <dsp:cNvSpPr/>
      </dsp:nvSpPr>
      <dsp:spPr>
        <a:xfrm>
          <a:off x="6529718" y="3694115"/>
          <a:ext cx="864252" cy="417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60"/>
              </a:lnTo>
              <a:lnTo>
                <a:pt x="864252" y="274460"/>
              </a:lnTo>
              <a:lnTo>
                <a:pt x="864252" y="417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EC41A-0CEE-494C-9712-2812A9C82333}">
      <dsp:nvSpPr>
        <dsp:cNvPr id="0" name=""/>
        <dsp:cNvSpPr/>
      </dsp:nvSpPr>
      <dsp:spPr>
        <a:xfrm>
          <a:off x="6529718" y="2341035"/>
          <a:ext cx="1860523" cy="374774"/>
        </a:xfrm>
        <a:custGeom>
          <a:avLst/>
          <a:gdLst/>
          <a:ahLst/>
          <a:cxnLst/>
          <a:rect l="0" t="0" r="0" b="0"/>
          <a:pathLst>
            <a:path>
              <a:moveTo>
                <a:pt x="1860523" y="0"/>
              </a:moveTo>
              <a:lnTo>
                <a:pt x="1860523" y="232051"/>
              </a:lnTo>
              <a:lnTo>
                <a:pt x="0" y="232051"/>
              </a:lnTo>
              <a:lnTo>
                <a:pt x="0" y="374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1E4E4-6E50-43FC-879F-1F7B48979CB9}">
      <dsp:nvSpPr>
        <dsp:cNvPr id="0" name=""/>
        <dsp:cNvSpPr/>
      </dsp:nvSpPr>
      <dsp:spPr>
        <a:xfrm>
          <a:off x="5615858" y="984091"/>
          <a:ext cx="2774384" cy="378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915"/>
              </a:lnTo>
              <a:lnTo>
                <a:pt x="2774384" y="235915"/>
              </a:lnTo>
              <a:lnTo>
                <a:pt x="2774384" y="378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02C40-4739-4485-8A49-EE5BA721F65B}">
      <dsp:nvSpPr>
        <dsp:cNvPr id="0" name=""/>
        <dsp:cNvSpPr/>
      </dsp:nvSpPr>
      <dsp:spPr>
        <a:xfrm>
          <a:off x="3399939" y="984091"/>
          <a:ext cx="2215918" cy="374979"/>
        </a:xfrm>
        <a:custGeom>
          <a:avLst/>
          <a:gdLst/>
          <a:ahLst/>
          <a:cxnLst/>
          <a:rect l="0" t="0" r="0" b="0"/>
          <a:pathLst>
            <a:path>
              <a:moveTo>
                <a:pt x="2215918" y="0"/>
              </a:moveTo>
              <a:lnTo>
                <a:pt x="2215918" y="232256"/>
              </a:lnTo>
              <a:lnTo>
                <a:pt x="0" y="232256"/>
              </a:lnTo>
              <a:lnTo>
                <a:pt x="0" y="3749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FACC-F54A-4657-ABFC-BDE2F724199A}">
      <dsp:nvSpPr>
        <dsp:cNvPr id="0" name=""/>
        <dsp:cNvSpPr/>
      </dsp:nvSpPr>
      <dsp:spPr>
        <a:xfrm>
          <a:off x="4845538" y="5785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F5689-DD86-4B63-BDCF-9435DD7A9A8B}">
      <dsp:nvSpPr>
        <dsp:cNvPr id="0" name=""/>
        <dsp:cNvSpPr/>
      </dsp:nvSpPr>
      <dsp:spPr>
        <a:xfrm>
          <a:off x="5016720" y="168408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B</a:t>
          </a:r>
        </a:p>
      </dsp:txBody>
      <dsp:txXfrm>
        <a:off x="5045374" y="197062"/>
        <a:ext cx="1483330" cy="920997"/>
      </dsp:txXfrm>
    </dsp:sp>
    <dsp:sp modelId="{647CE716-A3FD-4111-8570-6FE192E890F8}">
      <dsp:nvSpPr>
        <dsp:cNvPr id="0" name=""/>
        <dsp:cNvSpPr/>
      </dsp:nvSpPr>
      <dsp:spPr>
        <a:xfrm>
          <a:off x="2629620" y="1359070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AE1DA-D72E-4D85-989C-2430FEBC661E}">
      <dsp:nvSpPr>
        <dsp:cNvPr id="0" name=""/>
        <dsp:cNvSpPr/>
      </dsp:nvSpPr>
      <dsp:spPr>
        <a:xfrm>
          <a:off x="2800802" y="1521693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</a:t>
          </a:r>
        </a:p>
      </dsp:txBody>
      <dsp:txXfrm>
        <a:off x="2829456" y="1550347"/>
        <a:ext cx="1483330" cy="920997"/>
      </dsp:txXfrm>
    </dsp:sp>
    <dsp:sp modelId="{1EF8A662-DE70-4A74-86F5-893C213670AC}">
      <dsp:nvSpPr>
        <dsp:cNvPr id="0" name=""/>
        <dsp:cNvSpPr/>
      </dsp:nvSpPr>
      <dsp:spPr>
        <a:xfrm>
          <a:off x="7619923" y="1362729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B039-2ED1-4520-BDFF-DEB43E3601F5}">
      <dsp:nvSpPr>
        <dsp:cNvPr id="0" name=""/>
        <dsp:cNvSpPr/>
      </dsp:nvSpPr>
      <dsp:spPr>
        <a:xfrm>
          <a:off x="7791105" y="1525352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</a:t>
          </a:r>
        </a:p>
      </dsp:txBody>
      <dsp:txXfrm>
        <a:off x="7819759" y="1554006"/>
        <a:ext cx="1483330" cy="920997"/>
      </dsp:txXfrm>
    </dsp:sp>
    <dsp:sp modelId="{72CA15BB-A1FC-4738-B857-1A9C27E9C09C}">
      <dsp:nvSpPr>
        <dsp:cNvPr id="0" name=""/>
        <dsp:cNvSpPr/>
      </dsp:nvSpPr>
      <dsp:spPr>
        <a:xfrm>
          <a:off x="5759399" y="2715810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E73E3-EA31-44BD-8FB2-D86EE3649864}">
      <dsp:nvSpPr>
        <dsp:cNvPr id="0" name=""/>
        <dsp:cNvSpPr/>
      </dsp:nvSpPr>
      <dsp:spPr>
        <a:xfrm>
          <a:off x="5930581" y="2878433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</a:t>
          </a:r>
        </a:p>
      </dsp:txBody>
      <dsp:txXfrm>
        <a:off x="5959235" y="2907087"/>
        <a:ext cx="1483330" cy="920997"/>
      </dsp:txXfrm>
    </dsp:sp>
    <dsp:sp modelId="{F07A4FD9-2F10-44E0-84B8-7FEDF4A358D5}">
      <dsp:nvSpPr>
        <dsp:cNvPr id="0" name=""/>
        <dsp:cNvSpPr/>
      </dsp:nvSpPr>
      <dsp:spPr>
        <a:xfrm>
          <a:off x="6623651" y="4111299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FF7B-FB83-4AB3-B2FA-E98F7017B8A9}">
      <dsp:nvSpPr>
        <dsp:cNvPr id="0" name=""/>
        <dsp:cNvSpPr/>
      </dsp:nvSpPr>
      <dsp:spPr>
        <a:xfrm>
          <a:off x="6794833" y="4273922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</a:t>
          </a:r>
        </a:p>
      </dsp:txBody>
      <dsp:txXfrm>
        <a:off x="6823487" y="4302576"/>
        <a:ext cx="1483330" cy="920997"/>
      </dsp:txXfrm>
    </dsp:sp>
    <dsp:sp modelId="{83ED9D70-E55A-4F6E-9299-C611A46841DD}">
      <dsp:nvSpPr>
        <dsp:cNvPr id="0" name=""/>
        <dsp:cNvSpPr/>
      </dsp:nvSpPr>
      <dsp:spPr>
        <a:xfrm>
          <a:off x="4845538" y="5711284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06CBB-6907-40DD-AEBD-E1F2F0DC5291}">
      <dsp:nvSpPr>
        <dsp:cNvPr id="0" name=""/>
        <dsp:cNvSpPr/>
      </dsp:nvSpPr>
      <dsp:spPr>
        <a:xfrm>
          <a:off x="5016720" y="5873907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J</a:t>
          </a:r>
        </a:p>
      </dsp:txBody>
      <dsp:txXfrm>
        <a:off x="5045374" y="5902561"/>
        <a:ext cx="1483330" cy="920997"/>
      </dsp:txXfrm>
    </dsp:sp>
    <dsp:sp modelId="{331C2E79-8B87-4D92-8B27-71422DE7FDCF}">
      <dsp:nvSpPr>
        <dsp:cNvPr id="0" name=""/>
        <dsp:cNvSpPr/>
      </dsp:nvSpPr>
      <dsp:spPr>
        <a:xfrm>
          <a:off x="9222559" y="2741265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BC83A-8779-461B-93B9-C46B5244B508}">
      <dsp:nvSpPr>
        <dsp:cNvPr id="0" name=""/>
        <dsp:cNvSpPr/>
      </dsp:nvSpPr>
      <dsp:spPr>
        <a:xfrm>
          <a:off x="9393741" y="2903888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</a:t>
          </a:r>
        </a:p>
      </dsp:txBody>
      <dsp:txXfrm>
        <a:off x="9422395" y="2932542"/>
        <a:ext cx="1483330" cy="92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3BE06-4F0D-4968-9348-F3A49C3A832D}">
      <dsp:nvSpPr>
        <dsp:cNvPr id="0" name=""/>
        <dsp:cNvSpPr/>
      </dsp:nvSpPr>
      <dsp:spPr>
        <a:xfrm>
          <a:off x="3211263" y="2039414"/>
          <a:ext cx="1158281" cy="398028"/>
        </a:xfrm>
        <a:custGeom>
          <a:avLst/>
          <a:gdLst/>
          <a:ahLst/>
          <a:cxnLst/>
          <a:rect l="0" t="0" r="0" b="0"/>
          <a:pathLst>
            <a:path>
              <a:moveTo>
                <a:pt x="1158281" y="0"/>
              </a:moveTo>
              <a:lnTo>
                <a:pt x="1158281" y="255305"/>
              </a:lnTo>
              <a:lnTo>
                <a:pt x="0" y="255305"/>
              </a:lnTo>
              <a:lnTo>
                <a:pt x="0" y="3980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82B3-7A89-4064-884E-7FEF5227F04D}">
      <dsp:nvSpPr>
        <dsp:cNvPr id="0" name=""/>
        <dsp:cNvSpPr/>
      </dsp:nvSpPr>
      <dsp:spPr>
        <a:xfrm>
          <a:off x="6630949" y="5078150"/>
          <a:ext cx="770319" cy="638921"/>
        </a:xfrm>
        <a:custGeom>
          <a:avLst/>
          <a:gdLst/>
          <a:ahLst/>
          <a:cxnLst/>
          <a:rect l="0" t="0" r="0" b="0"/>
          <a:pathLst>
            <a:path>
              <a:moveTo>
                <a:pt x="770319" y="0"/>
              </a:moveTo>
              <a:lnTo>
                <a:pt x="770319" y="496197"/>
              </a:lnTo>
              <a:lnTo>
                <a:pt x="0" y="496197"/>
              </a:lnTo>
              <a:lnTo>
                <a:pt x="0" y="638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41FD8-B47E-44E9-BE17-2467304354F0}">
      <dsp:nvSpPr>
        <dsp:cNvPr id="0" name=""/>
        <dsp:cNvSpPr/>
      </dsp:nvSpPr>
      <dsp:spPr>
        <a:xfrm>
          <a:off x="5211039" y="3386820"/>
          <a:ext cx="2190228" cy="71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300"/>
              </a:lnTo>
              <a:lnTo>
                <a:pt x="2190228" y="570300"/>
              </a:lnTo>
              <a:lnTo>
                <a:pt x="2190228" y="713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846B5-711A-426A-AF79-1A435036A883}">
      <dsp:nvSpPr>
        <dsp:cNvPr id="0" name=""/>
        <dsp:cNvSpPr/>
      </dsp:nvSpPr>
      <dsp:spPr>
        <a:xfrm>
          <a:off x="3267991" y="5118534"/>
          <a:ext cx="1691207" cy="598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813"/>
              </a:lnTo>
              <a:lnTo>
                <a:pt x="1691207" y="455813"/>
              </a:lnTo>
              <a:lnTo>
                <a:pt x="1691207" y="598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DCF1E-12F8-4320-AC64-C3BAD7656EF6}">
      <dsp:nvSpPr>
        <dsp:cNvPr id="0" name=""/>
        <dsp:cNvSpPr/>
      </dsp:nvSpPr>
      <dsp:spPr>
        <a:xfrm>
          <a:off x="1887469" y="5118534"/>
          <a:ext cx="1380522" cy="598532"/>
        </a:xfrm>
        <a:custGeom>
          <a:avLst/>
          <a:gdLst/>
          <a:ahLst/>
          <a:cxnLst/>
          <a:rect l="0" t="0" r="0" b="0"/>
          <a:pathLst>
            <a:path>
              <a:moveTo>
                <a:pt x="1380522" y="0"/>
              </a:moveTo>
              <a:lnTo>
                <a:pt x="1380522" y="455809"/>
              </a:lnTo>
              <a:lnTo>
                <a:pt x="0" y="455809"/>
              </a:lnTo>
              <a:lnTo>
                <a:pt x="0" y="598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6C832-4326-43CE-A098-787DA3A7B008}">
      <dsp:nvSpPr>
        <dsp:cNvPr id="0" name=""/>
        <dsp:cNvSpPr/>
      </dsp:nvSpPr>
      <dsp:spPr>
        <a:xfrm>
          <a:off x="3267991" y="3386820"/>
          <a:ext cx="1943048" cy="753408"/>
        </a:xfrm>
        <a:custGeom>
          <a:avLst/>
          <a:gdLst/>
          <a:ahLst/>
          <a:cxnLst/>
          <a:rect l="0" t="0" r="0" b="0"/>
          <a:pathLst>
            <a:path>
              <a:moveTo>
                <a:pt x="1943048" y="0"/>
              </a:moveTo>
              <a:lnTo>
                <a:pt x="1943048" y="610685"/>
              </a:lnTo>
              <a:lnTo>
                <a:pt x="0" y="610685"/>
              </a:lnTo>
              <a:lnTo>
                <a:pt x="0" y="753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EC41A-0CEE-494C-9712-2812A9C82333}">
      <dsp:nvSpPr>
        <dsp:cNvPr id="0" name=""/>
        <dsp:cNvSpPr/>
      </dsp:nvSpPr>
      <dsp:spPr>
        <a:xfrm>
          <a:off x="4369544" y="2039414"/>
          <a:ext cx="841495" cy="36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77"/>
              </a:lnTo>
              <a:lnTo>
                <a:pt x="841495" y="226377"/>
              </a:lnTo>
              <a:lnTo>
                <a:pt x="841495" y="369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1E4E4-6E50-43FC-879F-1F7B48979CB9}">
      <dsp:nvSpPr>
        <dsp:cNvPr id="0" name=""/>
        <dsp:cNvSpPr/>
      </dsp:nvSpPr>
      <dsp:spPr>
        <a:xfrm>
          <a:off x="4369544" y="938371"/>
          <a:ext cx="1717064" cy="91440"/>
        </a:xfrm>
        <a:custGeom>
          <a:avLst/>
          <a:gdLst/>
          <a:ahLst/>
          <a:cxnLst/>
          <a:rect l="0" t="0" r="0" b="0"/>
          <a:pathLst>
            <a:path>
              <a:moveTo>
                <a:pt x="1717064" y="45720"/>
              </a:moveTo>
              <a:lnTo>
                <a:pt x="0" y="45720"/>
              </a:lnTo>
              <a:lnTo>
                <a:pt x="0" y="1227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BF418-EC58-4058-89BD-EF28FCCFE20F}">
      <dsp:nvSpPr>
        <dsp:cNvPr id="0" name=""/>
        <dsp:cNvSpPr/>
      </dsp:nvSpPr>
      <dsp:spPr>
        <a:xfrm>
          <a:off x="8880473" y="3531492"/>
          <a:ext cx="737827" cy="594276"/>
        </a:xfrm>
        <a:custGeom>
          <a:avLst/>
          <a:gdLst/>
          <a:ahLst/>
          <a:cxnLst/>
          <a:rect l="0" t="0" r="0" b="0"/>
          <a:pathLst>
            <a:path>
              <a:moveTo>
                <a:pt x="737827" y="0"/>
              </a:moveTo>
              <a:lnTo>
                <a:pt x="737827" y="451553"/>
              </a:lnTo>
              <a:lnTo>
                <a:pt x="0" y="451553"/>
              </a:lnTo>
              <a:lnTo>
                <a:pt x="0" y="594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C505A-A8A6-4C23-8A7D-4CAFB60B9118}">
      <dsp:nvSpPr>
        <dsp:cNvPr id="0" name=""/>
        <dsp:cNvSpPr/>
      </dsp:nvSpPr>
      <dsp:spPr>
        <a:xfrm>
          <a:off x="7032814" y="2081344"/>
          <a:ext cx="2585486" cy="47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18"/>
              </a:lnTo>
              <a:lnTo>
                <a:pt x="2585486" y="329118"/>
              </a:lnTo>
              <a:lnTo>
                <a:pt x="2585486" y="47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5AE2C-A0D4-42A2-ABD8-7A5FEEEA25C7}">
      <dsp:nvSpPr>
        <dsp:cNvPr id="0" name=""/>
        <dsp:cNvSpPr/>
      </dsp:nvSpPr>
      <dsp:spPr>
        <a:xfrm>
          <a:off x="6937284" y="2081344"/>
          <a:ext cx="91440" cy="471842"/>
        </a:xfrm>
        <a:custGeom>
          <a:avLst/>
          <a:gdLst/>
          <a:ahLst/>
          <a:cxnLst/>
          <a:rect l="0" t="0" r="0" b="0"/>
          <a:pathLst>
            <a:path>
              <a:moveTo>
                <a:pt x="95530" y="0"/>
              </a:moveTo>
              <a:lnTo>
                <a:pt x="95530" y="329118"/>
              </a:lnTo>
              <a:lnTo>
                <a:pt x="45720" y="329118"/>
              </a:lnTo>
              <a:lnTo>
                <a:pt x="45720" y="47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02C40-4739-4485-8A49-EE5BA721F65B}">
      <dsp:nvSpPr>
        <dsp:cNvPr id="0" name=""/>
        <dsp:cNvSpPr/>
      </dsp:nvSpPr>
      <dsp:spPr>
        <a:xfrm>
          <a:off x="6086608" y="984091"/>
          <a:ext cx="946205" cy="118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6205" y="0"/>
              </a:lnTo>
              <a:lnTo>
                <a:pt x="946205" y="118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FACC-F54A-4657-ABFC-BDE2F724199A}">
      <dsp:nvSpPr>
        <dsp:cNvPr id="0" name=""/>
        <dsp:cNvSpPr/>
      </dsp:nvSpPr>
      <dsp:spPr>
        <a:xfrm>
          <a:off x="5316289" y="5785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F5689-DD86-4B63-BDCF-9435DD7A9A8B}">
      <dsp:nvSpPr>
        <dsp:cNvPr id="0" name=""/>
        <dsp:cNvSpPr/>
      </dsp:nvSpPr>
      <dsp:spPr>
        <a:xfrm>
          <a:off x="5487471" y="168408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0060</a:t>
          </a:r>
        </a:p>
      </dsp:txBody>
      <dsp:txXfrm>
        <a:off x="5516125" y="197062"/>
        <a:ext cx="1483330" cy="920997"/>
      </dsp:txXfrm>
    </dsp:sp>
    <dsp:sp modelId="{647CE716-A3FD-4111-8570-6FE192E890F8}">
      <dsp:nvSpPr>
        <dsp:cNvPr id="0" name=""/>
        <dsp:cNvSpPr/>
      </dsp:nvSpPr>
      <dsp:spPr>
        <a:xfrm>
          <a:off x="6262495" y="1103039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AE1DA-D72E-4D85-989C-2430FEBC661E}">
      <dsp:nvSpPr>
        <dsp:cNvPr id="0" name=""/>
        <dsp:cNvSpPr/>
      </dsp:nvSpPr>
      <dsp:spPr>
        <a:xfrm>
          <a:off x="6433677" y="1265662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0070</a:t>
          </a:r>
        </a:p>
      </dsp:txBody>
      <dsp:txXfrm>
        <a:off x="6462331" y="1294316"/>
        <a:ext cx="1483330" cy="920997"/>
      </dsp:txXfrm>
    </dsp:sp>
    <dsp:sp modelId="{1A93CD7F-B43E-4E6C-8EC0-7F9CB829C092}">
      <dsp:nvSpPr>
        <dsp:cNvPr id="0" name=""/>
        <dsp:cNvSpPr/>
      </dsp:nvSpPr>
      <dsp:spPr>
        <a:xfrm>
          <a:off x="6212684" y="2553186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3892E-BB86-4410-A238-94CE5AF0EDAD}">
      <dsp:nvSpPr>
        <dsp:cNvPr id="0" name=""/>
        <dsp:cNvSpPr/>
      </dsp:nvSpPr>
      <dsp:spPr>
        <a:xfrm>
          <a:off x="6383866" y="2715809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65</a:t>
          </a:r>
        </a:p>
      </dsp:txBody>
      <dsp:txXfrm>
        <a:off x="6412520" y="2744463"/>
        <a:ext cx="1483330" cy="920997"/>
      </dsp:txXfrm>
    </dsp:sp>
    <dsp:sp modelId="{C311FD2A-8BD3-4504-A24C-991696D2842B}">
      <dsp:nvSpPr>
        <dsp:cNvPr id="0" name=""/>
        <dsp:cNvSpPr/>
      </dsp:nvSpPr>
      <dsp:spPr>
        <a:xfrm>
          <a:off x="8847981" y="2553186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35501-76D4-4522-B117-C10D494DDD81}">
      <dsp:nvSpPr>
        <dsp:cNvPr id="0" name=""/>
        <dsp:cNvSpPr/>
      </dsp:nvSpPr>
      <dsp:spPr>
        <a:xfrm>
          <a:off x="9019163" y="2715809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80</a:t>
          </a:r>
        </a:p>
      </dsp:txBody>
      <dsp:txXfrm>
        <a:off x="9047817" y="2744463"/>
        <a:ext cx="1483330" cy="920997"/>
      </dsp:txXfrm>
    </dsp:sp>
    <dsp:sp modelId="{4541A251-2DA9-4EE3-AE75-59F270C87FB8}">
      <dsp:nvSpPr>
        <dsp:cNvPr id="0" name=""/>
        <dsp:cNvSpPr/>
      </dsp:nvSpPr>
      <dsp:spPr>
        <a:xfrm>
          <a:off x="8110154" y="4125769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67F60-43D7-4CAB-9C36-158458E0C282}">
      <dsp:nvSpPr>
        <dsp:cNvPr id="0" name=""/>
        <dsp:cNvSpPr/>
      </dsp:nvSpPr>
      <dsp:spPr>
        <a:xfrm>
          <a:off x="8281336" y="4288392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75</a:t>
          </a:r>
        </a:p>
      </dsp:txBody>
      <dsp:txXfrm>
        <a:off x="8309990" y="4317046"/>
        <a:ext cx="1483330" cy="920997"/>
      </dsp:txXfrm>
    </dsp:sp>
    <dsp:sp modelId="{1EF8A662-DE70-4A74-86F5-893C213670AC}">
      <dsp:nvSpPr>
        <dsp:cNvPr id="0" name=""/>
        <dsp:cNvSpPr/>
      </dsp:nvSpPr>
      <dsp:spPr>
        <a:xfrm>
          <a:off x="3599225" y="1061108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B039-2ED1-4520-BDFF-DEB43E3601F5}">
      <dsp:nvSpPr>
        <dsp:cNvPr id="0" name=""/>
        <dsp:cNvSpPr/>
      </dsp:nvSpPr>
      <dsp:spPr>
        <a:xfrm>
          <a:off x="3770407" y="1223731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0020</a:t>
          </a:r>
        </a:p>
      </dsp:txBody>
      <dsp:txXfrm>
        <a:off x="3799061" y="1252385"/>
        <a:ext cx="1483330" cy="920997"/>
      </dsp:txXfrm>
    </dsp:sp>
    <dsp:sp modelId="{72CA15BB-A1FC-4738-B857-1A9C27E9C09C}">
      <dsp:nvSpPr>
        <dsp:cNvPr id="0" name=""/>
        <dsp:cNvSpPr/>
      </dsp:nvSpPr>
      <dsp:spPr>
        <a:xfrm>
          <a:off x="4440720" y="2408514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E73E3-EA31-44BD-8FB2-D86EE3649864}">
      <dsp:nvSpPr>
        <dsp:cNvPr id="0" name=""/>
        <dsp:cNvSpPr/>
      </dsp:nvSpPr>
      <dsp:spPr>
        <a:xfrm>
          <a:off x="4611902" y="2571137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0040</a:t>
          </a:r>
        </a:p>
      </dsp:txBody>
      <dsp:txXfrm>
        <a:off x="4640556" y="2599791"/>
        <a:ext cx="1483330" cy="920997"/>
      </dsp:txXfrm>
    </dsp:sp>
    <dsp:sp modelId="{F07A4FD9-2F10-44E0-84B8-7FEDF4A358D5}">
      <dsp:nvSpPr>
        <dsp:cNvPr id="0" name=""/>
        <dsp:cNvSpPr/>
      </dsp:nvSpPr>
      <dsp:spPr>
        <a:xfrm>
          <a:off x="2497671" y="4140228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FF7B-FB83-4AB3-B2FA-E98F7017B8A9}">
      <dsp:nvSpPr>
        <dsp:cNvPr id="0" name=""/>
        <dsp:cNvSpPr/>
      </dsp:nvSpPr>
      <dsp:spPr>
        <a:xfrm>
          <a:off x="2668853" y="4302851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0030</a:t>
          </a:r>
        </a:p>
      </dsp:txBody>
      <dsp:txXfrm>
        <a:off x="2697507" y="4331505"/>
        <a:ext cx="1483330" cy="920997"/>
      </dsp:txXfrm>
    </dsp:sp>
    <dsp:sp modelId="{102620D4-48C1-4AAE-A787-95D481C728CA}">
      <dsp:nvSpPr>
        <dsp:cNvPr id="0" name=""/>
        <dsp:cNvSpPr/>
      </dsp:nvSpPr>
      <dsp:spPr>
        <a:xfrm>
          <a:off x="1117149" y="5717067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0890A-8309-45DD-A847-0CAE62F0C797}">
      <dsp:nvSpPr>
        <dsp:cNvPr id="0" name=""/>
        <dsp:cNvSpPr/>
      </dsp:nvSpPr>
      <dsp:spPr>
        <a:xfrm>
          <a:off x="1288331" y="5879690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25</a:t>
          </a:r>
        </a:p>
      </dsp:txBody>
      <dsp:txXfrm>
        <a:off x="1316985" y="5908344"/>
        <a:ext cx="1483330" cy="920997"/>
      </dsp:txXfrm>
    </dsp:sp>
    <dsp:sp modelId="{05B8AA63-63BE-4A8A-AA2E-C4A4DF8450A8}">
      <dsp:nvSpPr>
        <dsp:cNvPr id="0" name=""/>
        <dsp:cNvSpPr/>
      </dsp:nvSpPr>
      <dsp:spPr>
        <a:xfrm>
          <a:off x="4188878" y="5717071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E099-626E-4033-B15C-C3672152F908}">
      <dsp:nvSpPr>
        <dsp:cNvPr id="0" name=""/>
        <dsp:cNvSpPr/>
      </dsp:nvSpPr>
      <dsp:spPr>
        <a:xfrm>
          <a:off x="4360061" y="5879694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35</a:t>
          </a:r>
        </a:p>
      </dsp:txBody>
      <dsp:txXfrm>
        <a:off x="4388715" y="5908348"/>
        <a:ext cx="1483330" cy="920997"/>
      </dsp:txXfrm>
    </dsp:sp>
    <dsp:sp modelId="{83ED9D70-E55A-4F6E-9299-C611A46841DD}">
      <dsp:nvSpPr>
        <dsp:cNvPr id="0" name=""/>
        <dsp:cNvSpPr/>
      </dsp:nvSpPr>
      <dsp:spPr>
        <a:xfrm>
          <a:off x="6630949" y="4099844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06CBB-6907-40DD-AEBD-E1F2F0DC5291}">
      <dsp:nvSpPr>
        <dsp:cNvPr id="0" name=""/>
        <dsp:cNvSpPr/>
      </dsp:nvSpPr>
      <dsp:spPr>
        <a:xfrm>
          <a:off x="6802131" y="4262467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0050</a:t>
          </a:r>
        </a:p>
      </dsp:txBody>
      <dsp:txXfrm>
        <a:off x="6830785" y="4291121"/>
        <a:ext cx="1483330" cy="920997"/>
      </dsp:txXfrm>
    </dsp:sp>
    <dsp:sp modelId="{96F688C9-0020-4A35-8BEA-03B3AA417C7D}">
      <dsp:nvSpPr>
        <dsp:cNvPr id="0" name=""/>
        <dsp:cNvSpPr/>
      </dsp:nvSpPr>
      <dsp:spPr>
        <a:xfrm>
          <a:off x="5860629" y="5717071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AEC35-D51D-4243-9115-7D769A1CBFD0}">
      <dsp:nvSpPr>
        <dsp:cNvPr id="0" name=""/>
        <dsp:cNvSpPr/>
      </dsp:nvSpPr>
      <dsp:spPr>
        <a:xfrm>
          <a:off x="6031811" y="5879694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45</a:t>
          </a:r>
        </a:p>
      </dsp:txBody>
      <dsp:txXfrm>
        <a:off x="6060465" y="5908348"/>
        <a:ext cx="1483330" cy="920997"/>
      </dsp:txXfrm>
    </dsp:sp>
    <dsp:sp modelId="{331C2E79-8B87-4D92-8B27-71422DE7FDCF}">
      <dsp:nvSpPr>
        <dsp:cNvPr id="0" name=""/>
        <dsp:cNvSpPr/>
      </dsp:nvSpPr>
      <dsp:spPr>
        <a:xfrm>
          <a:off x="2440943" y="2437443"/>
          <a:ext cx="1540638" cy="97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BC83A-8779-461B-93B9-C46B5244B508}">
      <dsp:nvSpPr>
        <dsp:cNvPr id="0" name=""/>
        <dsp:cNvSpPr/>
      </dsp:nvSpPr>
      <dsp:spPr>
        <a:xfrm>
          <a:off x="2612125" y="2600066"/>
          <a:ext cx="1540638" cy="97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0010</a:t>
          </a:r>
        </a:p>
      </dsp:txBody>
      <dsp:txXfrm>
        <a:off x="2640779" y="2628720"/>
        <a:ext cx="1483330" cy="92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B1CB-362F-4386-9F16-67DCDB587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76A6-EF8D-44DC-A928-2081B9C2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D6C5-7EBD-454C-81AD-CC91D843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E21-93FD-485A-9CA1-EAB99E16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07E3-033F-4A81-A72B-0414DFA0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DC6E-6F6C-4712-8BFB-A0C862D7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B978A-E27C-4D28-89AE-4EE692140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6193-EAA1-4C82-A565-F6005922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9223-4424-44B2-86C4-B9C04DFA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97D9-AE96-4C99-9B48-DB4C13C2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4F82E-3E3C-48C8-A5B8-0BF8140A6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D014-E6B6-4BA3-BA04-9590B38A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3D7B-6FDB-4CB8-B650-EEF7E177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B47A-1571-4593-A81D-30EB1A2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D8F3B-FE2C-4F7B-BDFA-B2ADAF4A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DEA0-4653-406F-8E80-C4971B2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0D58-F57B-4B19-9106-CC6161AC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A387-2B4A-4979-92C2-981D8075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6F32-B195-41C7-BB51-2887D663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7742-A33A-45A2-B3CD-0CB0B04E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3C49-7E86-4656-BBCC-42411FF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283D-7486-4B71-B4CF-027EEB43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1D1A-234C-49CD-B062-D1B1CFC3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7E7B-AA39-456F-BFC2-679AF77D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0C4B-5578-4BC2-BE7D-05A53EA8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40BC-7AB8-4278-8F59-BE61C974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E808-7543-4073-8617-66BB0BE16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5A0D-F8EC-4EA8-8256-1923A618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05CB0-7E51-4ACB-BF57-98B832F9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E2E1C-12E5-4562-907F-DC81BEA6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B252-7BF1-48AF-AB23-25C3948F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17A-71E5-4263-BBBD-D085C439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DE62-903E-4642-A4F9-4F123A7D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6D4CB-E70B-4200-B377-AAF08AF98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9043B-FDC2-40A0-9146-774469831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6A3D-DFAF-48B1-A246-E75F87D4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A62F7-64CC-4C89-A5F1-45AA2D33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7EFB0-93E0-4B0E-AD55-8345EAEE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1FBF5-E493-450C-B8E4-426A8810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94A-BE1B-426C-9BAB-858F243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A23D9-0463-4C5F-996E-98C1BE1C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428EE-A9AC-4F7F-99C8-0F95660D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8B22C-A0CA-4106-9CC6-0B0CC11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40259-2E14-4515-94F0-9CCF9FB6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2174D-7067-4ECE-B738-5D1729F5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53247-7AA0-4848-82FD-8AF09A7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7140-9FC2-4BE6-BB23-43AC2D4C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16B0-1574-40E6-BC5B-01D0A01D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B19A4-32BF-42E5-ACA7-AD50BA4A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BB823-D66F-4B44-B979-BD32B7E3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DF8EE-97B4-4D49-8AE8-D87D463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D013-8BFC-4327-9CE7-ED7FE5BD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6C4D-E469-4C36-82D0-105EF966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AC9C1-AD36-40A3-A505-8F9E039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3261-ED4B-417C-8190-50E370E09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C31F-8E8E-4599-81EC-DA8413F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8097-65BB-4807-A928-CFA4CD68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2E00-08C4-4243-9D6A-289653EA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63364-362D-4E26-B288-4B867E00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7EAB-59B0-4376-91FD-07ECA7F4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FAC5-ED4E-406F-9C0F-5C9553318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BD8C-DB09-4234-9A0E-897B3F74159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C0A8-D280-47F5-AE67-478C0313B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DA86-CBA4-4C27-8333-B0FAC982E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A87F-572B-4EFB-B8CE-74A88538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F2C5-B515-4E5D-A339-E244B0D8A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Hendrik Brutsaert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F7424-CEA0-4CA5-92CE-EEFDD60C8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CS110C</a:t>
            </a:r>
          </a:p>
        </p:txBody>
      </p:sp>
    </p:spTree>
    <p:extLst>
      <p:ext uri="{BB962C8B-B14F-4D97-AF65-F5344CB8AC3E}">
        <p14:creationId xmlns:p14="http://schemas.microsoft.com/office/powerpoint/2010/main" val="328052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2C0913-3F3E-47D5-A70D-04991A95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755331"/>
              </p:ext>
            </p:extLst>
          </p:nvPr>
        </p:nvGraphicFramePr>
        <p:xfrm>
          <a:off x="0" y="0"/>
          <a:ext cx="123444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8B20D7C-B2C6-4562-B123-91A2D5B4AF1C}"/>
              </a:ext>
            </a:extLst>
          </p:cNvPr>
          <p:cNvSpPr txBox="1">
            <a:spLocks/>
          </p:cNvSpPr>
          <p:nvPr/>
        </p:nvSpPr>
        <p:spPr>
          <a:xfrm>
            <a:off x="-643128" y="255397"/>
            <a:ext cx="37703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9050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2C0913-3F3E-47D5-A70D-04991A95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576075"/>
              </p:ext>
            </p:extLst>
          </p:nvPr>
        </p:nvGraphicFramePr>
        <p:xfrm>
          <a:off x="0" y="0"/>
          <a:ext cx="123444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C25B54E-4F5C-4C65-B701-7712A5C9BF97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37703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32413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8107-88CE-444B-9FBC-C027FA63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3.7, 15, 2^h-1</a:t>
            </a:r>
            <a:br>
              <a:rPr lang="en-US" dirty="0"/>
            </a:br>
            <a:r>
              <a:rPr lang="en-US" dirty="0"/>
              <a:t>4. J, B, T, A, E, N, W</a:t>
            </a:r>
          </a:p>
        </p:txBody>
      </p:sp>
    </p:spTree>
    <p:extLst>
      <p:ext uri="{BB962C8B-B14F-4D97-AF65-F5344CB8AC3E}">
        <p14:creationId xmlns:p14="http://schemas.microsoft.com/office/powerpoint/2010/main" val="108808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2C0913-3F3E-47D5-A70D-04991A95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157240"/>
              </p:ext>
            </p:extLst>
          </p:nvPr>
        </p:nvGraphicFramePr>
        <p:xfrm>
          <a:off x="0" y="0"/>
          <a:ext cx="12344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1F76EE8-B1F8-4DC4-9D9E-B0819B4AB89F}"/>
              </a:ext>
            </a:extLst>
          </p:cNvPr>
          <p:cNvSpPr txBox="1">
            <a:spLocks/>
          </p:cNvSpPr>
          <p:nvPr/>
        </p:nvSpPr>
        <p:spPr>
          <a:xfrm>
            <a:off x="-149352" y="310261"/>
            <a:ext cx="37703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26175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Hendrik Brutsaert  </vt:lpstr>
      <vt:lpstr>PowerPoint Presentation</vt:lpstr>
      <vt:lpstr>PowerPoint Presentation</vt:lpstr>
      <vt:lpstr>3.7, 15, 2^h-1 4. J, B, T, A, E, N, 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brutsaert</dc:creator>
  <cp:lastModifiedBy>hendrik brutsaert</cp:lastModifiedBy>
  <cp:revision>4</cp:revision>
  <cp:lastPrinted>2019-04-16T03:02:30Z</cp:lastPrinted>
  <dcterms:created xsi:type="dcterms:W3CDTF">2019-04-16T02:39:54Z</dcterms:created>
  <dcterms:modified xsi:type="dcterms:W3CDTF">2019-04-16T03:08:03Z</dcterms:modified>
</cp:coreProperties>
</file>