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0" r:id="rId3"/>
    <p:sldMasterId id="2147483652" r:id="rId4"/>
  </p:sldMasterIdLst>
  <p:notesMasterIdLst>
    <p:notesMasterId r:id="rId6"/>
  </p:notesMasterIdLst>
  <p:sldIdLst>
    <p:sldId id="256" r:id="rId5"/>
    <p:sldId id="274" r:id="rId7"/>
    <p:sldId id="276" r:id="rId8"/>
    <p:sldId id="279" r:id="rId9"/>
    <p:sldId id="280" r:id="rId10"/>
    <p:sldId id="310" r:id="rId11"/>
    <p:sldId id="311" r:id="rId12"/>
    <p:sldId id="312" r:id="rId13"/>
    <p:sldId id="313" r:id="rId14"/>
    <p:sldId id="287" r:id="rId15"/>
    <p:sldId id="318" r:id="rId16"/>
    <p:sldId id="314" r:id="rId17"/>
    <p:sldId id="315" r:id="rId18"/>
    <p:sldId id="316" r:id="rId19"/>
    <p:sldId id="319" r:id="rId20"/>
    <p:sldId id="291" r:id="rId21"/>
    <p:sldId id="299" r:id="rId22"/>
    <p:sldId id="285" r:id="rId23"/>
    <p:sldId id="27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AAB9"/>
    <a:srgbClr val="FF5050"/>
    <a:srgbClr val="258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389255" y="437515"/>
            <a:ext cx="23685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0" b="1">
                <a:solidFill>
                  <a:schemeClr val="bg1"/>
                </a:solidFill>
                <a:latin typeface="方正小标宋简体" panose="02010601030101010101" charset="-122"/>
                <a:ea typeface="方正小标宋简体" panose="02010601030101010101" charset="-122"/>
              </a:rPr>
              <a:t>本科组</a:t>
            </a:r>
            <a:endParaRPr lang="zh-CN" altLang="en-US" sz="3000" b="1">
              <a:solidFill>
                <a:schemeClr val="bg1"/>
              </a:solidFill>
              <a:latin typeface="方正小标宋简体" panose="02010601030101010101" charset="-122"/>
              <a:ea typeface="方正小标宋简体" panose="02010601030101010101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sccnn.com_2018011761074383rpx8_02 [转换]-0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9210" y="-20320"/>
            <a:ext cx="12214860" cy="689038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389255" y="437515"/>
            <a:ext cx="23685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0" b="1">
                <a:solidFill>
                  <a:schemeClr val="bg1"/>
                </a:solidFill>
                <a:latin typeface="方正小标宋简体" panose="02010601030101010101" charset="-122"/>
                <a:ea typeface="方正小标宋简体" panose="02010601030101010101" charset="-122"/>
              </a:rPr>
              <a:t>本科组</a:t>
            </a:r>
            <a:endParaRPr lang="zh-CN" altLang="en-US" sz="3000" b="1">
              <a:solidFill>
                <a:schemeClr val="bg1"/>
              </a:solidFill>
              <a:latin typeface="方正小标宋简体" panose="02010601030101010101" charset="-122"/>
              <a:ea typeface="方正小标宋简体" panose="02010601030101010101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288540" y="494665"/>
            <a:ext cx="1027684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600" b="1">
                <a:solidFill>
                  <a:srgbClr val="33AA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第十五届</a:t>
            </a:r>
            <a:r>
              <a:rPr lang="en-US" altLang="zh-CN" sz="6600" b="1">
                <a:solidFill>
                  <a:srgbClr val="33AA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6600" b="1">
                <a:solidFill>
                  <a:srgbClr val="33AA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博创杯</a:t>
            </a:r>
            <a:r>
              <a:rPr lang="en-US" altLang="zh-CN" sz="6600" b="1">
                <a:solidFill>
                  <a:srgbClr val="33AA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6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>
                <a:solidFill>
                  <a:srgbClr val="33AA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全国大学生嵌入式人工智能设计大赛</a:t>
            </a:r>
            <a:endParaRPr lang="zh-CN" altLang="en-US" sz="4400">
              <a:solidFill>
                <a:srgbClr val="33AA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sccnn.com_2018011761074383rpx8_02 [转换]-0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9210" y="-20320"/>
            <a:ext cx="12214860" cy="6890385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5419090" y="1528445"/>
            <a:ext cx="52647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7200" b="1">
                <a:solidFill>
                  <a:srgbClr val="33AA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en-US" altLang="zh-CN" sz="7200" b="1">
              <a:solidFill>
                <a:srgbClr val="33AA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 userDrawn="1"/>
        </p:nvSpPr>
        <p:spPr>
          <a:xfrm>
            <a:off x="-28575" y="6311900"/>
            <a:ext cx="122142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spc="1500">
                <a:solidFill>
                  <a:schemeClr val="bg1">
                    <a:lumMod val="50000"/>
                  </a:schemeClr>
                </a:solidFill>
                <a:uFillTx/>
              </a:rPr>
              <a:t>第十五届</a:t>
            </a:r>
            <a:r>
              <a:rPr lang="en-US" altLang="zh-CN" sz="1600" spc="1500">
                <a:solidFill>
                  <a:schemeClr val="bg1">
                    <a:lumMod val="50000"/>
                  </a:schemeClr>
                </a:solidFill>
                <a:uFillTx/>
              </a:rPr>
              <a:t>“</a:t>
            </a:r>
            <a:r>
              <a:rPr lang="zh-CN" altLang="en-US" sz="1600" spc="1500">
                <a:solidFill>
                  <a:schemeClr val="bg1">
                    <a:lumMod val="50000"/>
                  </a:schemeClr>
                </a:solidFill>
                <a:uFillTx/>
              </a:rPr>
              <a:t>博创杯</a:t>
            </a:r>
            <a:r>
              <a:rPr lang="en-US" altLang="zh-CN" sz="1600" spc="1500">
                <a:solidFill>
                  <a:schemeClr val="bg1">
                    <a:lumMod val="50000"/>
                  </a:schemeClr>
                </a:solidFill>
                <a:uFillTx/>
              </a:rPr>
              <a:t>”</a:t>
            </a:r>
            <a:r>
              <a:rPr lang="zh-CN" altLang="en-US" sz="1600" spc="1500">
                <a:solidFill>
                  <a:schemeClr val="bg1">
                    <a:lumMod val="50000"/>
                  </a:schemeClr>
                </a:solidFill>
                <a:uFillTx/>
              </a:rPr>
              <a:t>全国嵌入式人工智能设计大赛</a:t>
            </a:r>
            <a:endParaRPr lang="zh-CN" altLang="en-US" sz="1600" spc="150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 userDrawn="1"/>
        </p:nvPicPr>
        <p:blipFill>
          <a:blip r:embed="rId3"/>
          <a:srcRect r="43805"/>
          <a:stretch>
            <a:fillRect/>
          </a:stretch>
        </p:blipFill>
        <p:spPr>
          <a:xfrm>
            <a:off x="-29210" y="-20320"/>
            <a:ext cx="4991735" cy="5010785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81915" y="427990"/>
            <a:ext cx="23685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0" b="1">
                <a:solidFill>
                  <a:schemeClr val="bg1"/>
                </a:solidFill>
                <a:latin typeface="方正小标宋简体" panose="02010601030101010101" charset="-122"/>
                <a:ea typeface="方正小标宋简体" panose="02010601030101010101" charset="-122"/>
              </a:rPr>
              <a:t>本科组</a:t>
            </a:r>
            <a:endParaRPr lang="zh-CN" altLang="en-US" sz="3000" b="1">
              <a:solidFill>
                <a:schemeClr val="bg1"/>
              </a:solidFill>
              <a:latin typeface="方正小标宋简体" panose="02010601030101010101" charset="-122"/>
              <a:ea typeface="方正小标宋简体" panose="02010601030101010101" charset="-122"/>
            </a:endParaRPr>
          </a:p>
        </p:txBody>
      </p:sp>
      <p:sp>
        <p:nvSpPr>
          <p:cNvPr id="38" name="文本框 37"/>
          <p:cNvSpPr txBox="1"/>
          <p:nvPr userDrawn="1"/>
        </p:nvSpPr>
        <p:spPr>
          <a:xfrm>
            <a:off x="-29210" y="6311900"/>
            <a:ext cx="122142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spc="1500">
                <a:solidFill>
                  <a:schemeClr val="bg1">
                    <a:lumMod val="50000"/>
                  </a:schemeClr>
                </a:solidFill>
                <a:uFillTx/>
              </a:rPr>
              <a:t>第十五届</a:t>
            </a:r>
            <a:r>
              <a:rPr lang="en-US" altLang="zh-CN" sz="1600" spc="1500">
                <a:solidFill>
                  <a:schemeClr val="bg1">
                    <a:lumMod val="50000"/>
                  </a:schemeClr>
                </a:solidFill>
                <a:uFillTx/>
              </a:rPr>
              <a:t>“</a:t>
            </a:r>
            <a:r>
              <a:rPr lang="zh-CN" altLang="en-US" sz="1600" spc="1500">
                <a:solidFill>
                  <a:schemeClr val="bg1">
                    <a:lumMod val="50000"/>
                  </a:schemeClr>
                </a:solidFill>
                <a:uFillTx/>
              </a:rPr>
              <a:t>博创杯</a:t>
            </a:r>
            <a:r>
              <a:rPr lang="en-US" altLang="zh-CN" sz="1600" spc="1500">
                <a:solidFill>
                  <a:schemeClr val="bg1">
                    <a:lumMod val="50000"/>
                  </a:schemeClr>
                </a:solidFill>
                <a:uFillTx/>
              </a:rPr>
              <a:t>”</a:t>
            </a:r>
            <a:r>
              <a:rPr lang="zh-CN" altLang="en-US" sz="1600" spc="1500">
                <a:solidFill>
                  <a:schemeClr val="bg1">
                    <a:lumMod val="50000"/>
                  </a:schemeClr>
                </a:solidFill>
                <a:uFillTx/>
              </a:rPr>
              <a:t>全国嵌入式人工智能设计大赛</a:t>
            </a:r>
            <a:endParaRPr lang="zh-CN" altLang="en-US" sz="1600" spc="150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1.xml"/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.xml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0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89070" y="3309620"/>
            <a:ext cx="5745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室内植物养护远程监控系统</a:t>
            </a:r>
            <a:endParaRPr lang="zh-CN" altLang="en-US" sz="3600" b="1"/>
          </a:p>
        </p:txBody>
      </p:sp>
      <p:grpSp>
        <p:nvGrpSpPr>
          <p:cNvPr id="4" name="组合 3"/>
          <p:cNvGrpSpPr/>
          <p:nvPr/>
        </p:nvGrpSpPr>
        <p:grpSpPr>
          <a:xfrm>
            <a:off x="4156784" y="4608382"/>
            <a:ext cx="6296639" cy="1663063"/>
            <a:chOff x="0" y="0"/>
            <a:chExt cx="10255" cy="2621"/>
          </a:xfrm>
        </p:grpSpPr>
        <p:sp>
          <p:nvSpPr>
            <p:cNvPr id="5" name="文本框 4099"/>
            <p:cNvSpPr txBox="1"/>
            <p:nvPr/>
          </p:nvSpPr>
          <p:spPr>
            <a:xfrm>
              <a:off x="0" y="0"/>
              <a:ext cx="10255" cy="5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anchor="t">
              <a:spAutoFit/>
            </a:bodyPr>
            <a:p>
              <a:pPr lvl="0" algn="l" eaLnBrk="1" latinLnBrk="0" hangingPunct="1"/>
              <a:r>
                <a:rPr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charset="-122"/>
                </a:rPr>
                <a:t>队伍编号：B-SD-20192324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endParaRPr>
            </a:p>
          </p:txBody>
        </p:sp>
        <p:sp>
          <p:nvSpPr>
            <p:cNvPr id="9" name="文本框 4100"/>
            <p:cNvSpPr txBox="1"/>
            <p:nvPr/>
          </p:nvSpPr>
          <p:spPr>
            <a:xfrm>
              <a:off x="0" y="680"/>
              <a:ext cx="10255" cy="5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anchor="t">
              <a:spAutoFit/>
            </a:bodyPr>
            <a:p>
              <a:pPr lvl="0" algn="l" eaLnBrk="1" latinLnBrk="0" hangingPunct="1"/>
              <a:r>
                <a:rPr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charset="-122"/>
                </a:rPr>
                <a:t>院校院系：曲阜师范大学软件学院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endParaRPr>
            </a:p>
          </p:txBody>
        </p:sp>
        <p:sp>
          <p:nvSpPr>
            <p:cNvPr id="10" name="文本框 4101"/>
            <p:cNvSpPr txBox="1"/>
            <p:nvPr/>
          </p:nvSpPr>
          <p:spPr>
            <a:xfrm>
              <a:off x="0" y="1361"/>
              <a:ext cx="10255" cy="5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anchor="t">
              <a:spAutoFit/>
            </a:bodyPr>
            <a:p>
              <a:pPr lvl="0" algn="l" eaLnBrk="1" latinLnBrk="0" hangingPunct="1"/>
              <a:r>
                <a:rPr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charset="-122"/>
                </a:rPr>
                <a:t>指导教师：高仲合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endParaRPr>
            </a:p>
          </p:txBody>
        </p:sp>
        <p:sp>
          <p:nvSpPr>
            <p:cNvPr id="11" name="文本框 4102"/>
            <p:cNvSpPr txBox="1"/>
            <p:nvPr/>
          </p:nvSpPr>
          <p:spPr>
            <a:xfrm>
              <a:off x="0" y="2041"/>
              <a:ext cx="10255" cy="5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anchor="t">
              <a:spAutoFit/>
            </a:bodyPr>
            <a:p>
              <a:pPr lvl="0" algn="l" eaLnBrk="1" latinLnBrk="0" hangingPunct="1"/>
              <a:r>
                <a:rPr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charset="-122"/>
                </a:rPr>
                <a:t>参赛队员：杨策 范志远 刘彦杰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" name="文本框 77"/>
          <p:cNvSpPr txBox="1"/>
          <p:nvPr/>
        </p:nvSpPr>
        <p:spPr>
          <a:xfrm>
            <a:off x="1684854" y="-13864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79" name="直接连接符 78"/>
          <p:cNvCxnSpPr/>
          <p:nvPr/>
        </p:nvCxnSpPr>
        <p:spPr>
          <a:xfrm flipH="1">
            <a:off x="2399698" y="56766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3050290" y="3428999"/>
            <a:ext cx="609142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4289459" y="5794573"/>
            <a:ext cx="4179442" cy="2901465"/>
            <a:chOff x="4289459" y="5794573"/>
            <a:chExt cx="4179442" cy="2901465"/>
          </a:xfrm>
        </p:grpSpPr>
        <p:sp>
          <p:nvSpPr>
            <p:cNvPr id="120" name="Freeform 20113"/>
            <p:cNvSpPr>
              <a:spLocks noEditPoints="1"/>
            </p:cNvSpPr>
            <p:nvPr/>
          </p:nvSpPr>
          <p:spPr bwMode="auto">
            <a:xfrm>
              <a:off x="6932805" y="6155423"/>
              <a:ext cx="447560" cy="1528772"/>
            </a:xfrm>
            <a:custGeom>
              <a:avLst/>
              <a:gdLst>
                <a:gd name="T0" fmla="*/ 280 w 284"/>
                <a:gd name="T1" fmla="*/ 957 h 970"/>
                <a:gd name="T2" fmla="*/ 276 w 284"/>
                <a:gd name="T3" fmla="*/ 958 h 970"/>
                <a:gd name="T4" fmla="*/ 279 w 284"/>
                <a:gd name="T5" fmla="*/ 970 h 970"/>
                <a:gd name="T6" fmla="*/ 284 w 284"/>
                <a:gd name="T7" fmla="*/ 969 h 970"/>
                <a:gd name="T8" fmla="*/ 280 w 284"/>
                <a:gd name="T9" fmla="*/ 957 h 970"/>
                <a:gd name="T10" fmla="*/ 89 w 284"/>
                <a:gd name="T11" fmla="*/ 313 h 970"/>
                <a:gd name="T12" fmla="*/ 85 w 284"/>
                <a:gd name="T13" fmla="*/ 314 h 970"/>
                <a:gd name="T14" fmla="*/ 89 w 284"/>
                <a:gd name="T15" fmla="*/ 326 h 970"/>
                <a:gd name="T16" fmla="*/ 93 w 284"/>
                <a:gd name="T17" fmla="*/ 324 h 970"/>
                <a:gd name="T18" fmla="*/ 89 w 284"/>
                <a:gd name="T19" fmla="*/ 313 h 970"/>
                <a:gd name="T20" fmla="*/ 73 w 284"/>
                <a:gd name="T21" fmla="*/ 253 h 970"/>
                <a:gd name="T22" fmla="*/ 69 w 284"/>
                <a:gd name="T23" fmla="*/ 255 h 970"/>
                <a:gd name="T24" fmla="*/ 72 w 284"/>
                <a:gd name="T25" fmla="*/ 266 h 970"/>
                <a:gd name="T26" fmla="*/ 76 w 284"/>
                <a:gd name="T27" fmla="*/ 265 h 970"/>
                <a:gd name="T28" fmla="*/ 73 w 284"/>
                <a:gd name="T29" fmla="*/ 253 h 970"/>
                <a:gd name="T30" fmla="*/ 15 w 284"/>
                <a:gd name="T31" fmla="*/ 41 h 970"/>
                <a:gd name="T32" fmla="*/ 11 w 284"/>
                <a:gd name="T33" fmla="*/ 42 h 970"/>
                <a:gd name="T34" fmla="*/ 13 w 284"/>
                <a:gd name="T35" fmla="*/ 50 h 970"/>
                <a:gd name="T36" fmla="*/ 18 w 284"/>
                <a:gd name="T37" fmla="*/ 49 h 970"/>
                <a:gd name="T38" fmla="*/ 15 w 284"/>
                <a:gd name="T39" fmla="*/ 41 h 970"/>
                <a:gd name="T40" fmla="*/ 5 w 284"/>
                <a:gd name="T41" fmla="*/ 0 h 970"/>
                <a:gd name="T42" fmla="*/ 0 w 284"/>
                <a:gd name="T43" fmla="*/ 1 h 970"/>
                <a:gd name="T44" fmla="*/ 3 w 284"/>
                <a:gd name="T45" fmla="*/ 9 h 970"/>
                <a:gd name="T46" fmla="*/ 7 w 284"/>
                <a:gd name="T47" fmla="*/ 8 h 970"/>
                <a:gd name="T48" fmla="*/ 5 w 284"/>
                <a:gd name="T4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970">
                  <a:moveTo>
                    <a:pt x="280" y="957"/>
                  </a:moveTo>
                  <a:cubicBezTo>
                    <a:pt x="279" y="957"/>
                    <a:pt x="277" y="958"/>
                    <a:pt x="276" y="958"/>
                  </a:cubicBezTo>
                  <a:cubicBezTo>
                    <a:pt x="279" y="970"/>
                    <a:pt x="279" y="970"/>
                    <a:pt x="279" y="970"/>
                  </a:cubicBezTo>
                  <a:cubicBezTo>
                    <a:pt x="281" y="969"/>
                    <a:pt x="282" y="969"/>
                    <a:pt x="284" y="969"/>
                  </a:cubicBezTo>
                  <a:cubicBezTo>
                    <a:pt x="280" y="957"/>
                    <a:pt x="280" y="957"/>
                    <a:pt x="280" y="957"/>
                  </a:cubicBezTo>
                  <a:moveTo>
                    <a:pt x="89" y="313"/>
                  </a:moveTo>
                  <a:cubicBezTo>
                    <a:pt x="88" y="313"/>
                    <a:pt x="87" y="314"/>
                    <a:pt x="85" y="314"/>
                  </a:cubicBezTo>
                  <a:cubicBezTo>
                    <a:pt x="89" y="326"/>
                    <a:pt x="89" y="326"/>
                    <a:pt x="89" y="326"/>
                  </a:cubicBezTo>
                  <a:cubicBezTo>
                    <a:pt x="90" y="325"/>
                    <a:pt x="91" y="325"/>
                    <a:pt x="93" y="324"/>
                  </a:cubicBezTo>
                  <a:cubicBezTo>
                    <a:pt x="89" y="313"/>
                    <a:pt x="89" y="313"/>
                    <a:pt x="89" y="313"/>
                  </a:cubicBezTo>
                  <a:moveTo>
                    <a:pt x="73" y="253"/>
                  </a:moveTo>
                  <a:cubicBezTo>
                    <a:pt x="71" y="254"/>
                    <a:pt x="70" y="254"/>
                    <a:pt x="69" y="255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73" y="266"/>
                    <a:pt x="75" y="265"/>
                    <a:pt x="76" y="265"/>
                  </a:cubicBezTo>
                  <a:cubicBezTo>
                    <a:pt x="73" y="253"/>
                    <a:pt x="73" y="253"/>
                    <a:pt x="73" y="253"/>
                  </a:cubicBezTo>
                  <a:moveTo>
                    <a:pt x="15" y="41"/>
                  </a:moveTo>
                  <a:cubicBezTo>
                    <a:pt x="14" y="41"/>
                    <a:pt x="13" y="42"/>
                    <a:pt x="11" y="42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50"/>
                    <a:pt x="16" y="49"/>
                    <a:pt x="18" y="49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7" y="8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20173"/>
            <p:cNvSpPr/>
            <p:nvPr/>
          </p:nvSpPr>
          <p:spPr bwMode="auto">
            <a:xfrm>
              <a:off x="4442874" y="8092401"/>
              <a:ext cx="9338" cy="4669"/>
            </a:xfrm>
            <a:custGeom>
              <a:avLst/>
              <a:gdLst>
                <a:gd name="T0" fmla="*/ 9 w 14"/>
                <a:gd name="T1" fmla="*/ 0 h 7"/>
                <a:gd name="T2" fmla="*/ 2 w 14"/>
                <a:gd name="T3" fmla="*/ 3 h 7"/>
                <a:gd name="T4" fmla="*/ 0 w 14"/>
                <a:gd name="T5" fmla="*/ 3 h 7"/>
                <a:gd name="T6" fmla="*/ 14 w 14"/>
                <a:gd name="T7" fmla="*/ 7 h 7"/>
                <a:gd name="T8" fmla="*/ 9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9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4" y="7"/>
                  </a:lnTo>
                  <a:lnTo>
                    <a:pt x="9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20175"/>
            <p:cNvSpPr>
              <a:spLocks noEditPoints="1"/>
            </p:cNvSpPr>
            <p:nvPr/>
          </p:nvSpPr>
          <p:spPr bwMode="auto">
            <a:xfrm>
              <a:off x="4328817" y="6333512"/>
              <a:ext cx="529602" cy="1161920"/>
            </a:xfrm>
            <a:custGeom>
              <a:avLst/>
              <a:gdLst>
                <a:gd name="T0" fmla="*/ 162 w 336"/>
                <a:gd name="T1" fmla="*/ 720 h 737"/>
                <a:gd name="T2" fmla="*/ 154 w 336"/>
                <a:gd name="T3" fmla="*/ 735 h 737"/>
                <a:gd name="T4" fmla="*/ 158 w 336"/>
                <a:gd name="T5" fmla="*/ 737 h 737"/>
                <a:gd name="T6" fmla="*/ 166 w 336"/>
                <a:gd name="T7" fmla="*/ 722 h 737"/>
                <a:gd name="T8" fmla="*/ 162 w 336"/>
                <a:gd name="T9" fmla="*/ 720 h 737"/>
                <a:gd name="T10" fmla="*/ 133 w 336"/>
                <a:gd name="T11" fmla="*/ 716 h 737"/>
                <a:gd name="T12" fmla="*/ 129 w 336"/>
                <a:gd name="T13" fmla="*/ 717 h 737"/>
                <a:gd name="T14" fmla="*/ 132 w 336"/>
                <a:gd name="T15" fmla="*/ 733 h 737"/>
                <a:gd name="T16" fmla="*/ 136 w 336"/>
                <a:gd name="T17" fmla="*/ 732 h 737"/>
                <a:gd name="T18" fmla="*/ 133 w 336"/>
                <a:gd name="T19" fmla="*/ 716 h 737"/>
                <a:gd name="T20" fmla="*/ 332 w 336"/>
                <a:gd name="T21" fmla="*/ 398 h 737"/>
                <a:gd name="T22" fmla="*/ 171 w 336"/>
                <a:gd name="T23" fmla="*/ 704 h 737"/>
                <a:gd name="T24" fmla="*/ 175 w 336"/>
                <a:gd name="T25" fmla="*/ 706 h 737"/>
                <a:gd name="T26" fmla="*/ 336 w 336"/>
                <a:gd name="T27" fmla="*/ 400 h 737"/>
                <a:gd name="T28" fmla="*/ 332 w 336"/>
                <a:gd name="T29" fmla="*/ 398 h 737"/>
                <a:gd name="T30" fmla="*/ 4 w 336"/>
                <a:gd name="T31" fmla="*/ 6 h 737"/>
                <a:gd name="T32" fmla="*/ 0 w 336"/>
                <a:gd name="T33" fmla="*/ 7 h 737"/>
                <a:gd name="T34" fmla="*/ 125 w 336"/>
                <a:gd name="T35" fmla="*/ 698 h 737"/>
                <a:gd name="T36" fmla="*/ 130 w 336"/>
                <a:gd name="T37" fmla="*/ 697 h 737"/>
                <a:gd name="T38" fmla="*/ 4 w 336"/>
                <a:gd name="T39" fmla="*/ 6 h 737"/>
                <a:gd name="T40" fmla="*/ 14 w 336"/>
                <a:gd name="T41" fmla="*/ 0 h 737"/>
                <a:gd name="T42" fmla="*/ 11 w 336"/>
                <a:gd name="T43" fmla="*/ 3 h 737"/>
                <a:gd name="T44" fmla="*/ 327 w 336"/>
                <a:gd name="T45" fmla="*/ 349 h 737"/>
                <a:gd name="T46" fmla="*/ 330 w 336"/>
                <a:gd name="T47" fmla="*/ 346 h 737"/>
                <a:gd name="T48" fmla="*/ 14 w 336"/>
                <a:gd name="T4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737">
                  <a:moveTo>
                    <a:pt x="162" y="720"/>
                  </a:moveTo>
                  <a:cubicBezTo>
                    <a:pt x="154" y="735"/>
                    <a:pt x="154" y="735"/>
                    <a:pt x="154" y="735"/>
                  </a:cubicBezTo>
                  <a:cubicBezTo>
                    <a:pt x="155" y="736"/>
                    <a:pt x="157" y="736"/>
                    <a:pt x="158" y="737"/>
                  </a:cubicBezTo>
                  <a:cubicBezTo>
                    <a:pt x="166" y="722"/>
                    <a:pt x="166" y="722"/>
                    <a:pt x="166" y="722"/>
                  </a:cubicBezTo>
                  <a:cubicBezTo>
                    <a:pt x="164" y="722"/>
                    <a:pt x="163" y="721"/>
                    <a:pt x="162" y="720"/>
                  </a:cubicBezTo>
                  <a:moveTo>
                    <a:pt x="133" y="716"/>
                  </a:moveTo>
                  <a:cubicBezTo>
                    <a:pt x="131" y="716"/>
                    <a:pt x="130" y="716"/>
                    <a:pt x="129" y="717"/>
                  </a:cubicBezTo>
                  <a:cubicBezTo>
                    <a:pt x="132" y="733"/>
                    <a:pt x="132" y="733"/>
                    <a:pt x="132" y="733"/>
                  </a:cubicBezTo>
                  <a:cubicBezTo>
                    <a:pt x="133" y="733"/>
                    <a:pt x="134" y="732"/>
                    <a:pt x="136" y="732"/>
                  </a:cubicBezTo>
                  <a:cubicBezTo>
                    <a:pt x="133" y="716"/>
                    <a:pt x="133" y="716"/>
                    <a:pt x="133" y="716"/>
                  </a:cubicBezTo>
                  <a:moveTo>
                    <a:pt x="332" y="398"/>
                  </a:moveTo>
                  <a:cubicBezTo>
                    <a:pt x="171" y="704"/>
                    <a:pt x="171" y="704"/>
                    <a:pt x="171" y="704"/>
                  </a:cubicBezTo>
                  <a:cubicBezTo>
                    <a:pt x="172" y="704"/>
                    <a:pt x="173" y="705"/>
                    <a:pt x="175" y="706"/>
                  </a:cubicBezTo>
                  <a:cubicBezTo>
                    <a:pt x="336" y="400"/>
                    <a:pt x="336" y="400"/>
                    <a:pt x="336" y="400"/>
                  </a:cubicBezTo>
                  <a:cubicBezTo>
                    <a:pt x="335" y="399"/>
                    <a:pt x="333" y="399"/>
                    <a:pt x="332" y="398"/>
                  </a:cubicBezTo>
                  <a:moveTo>
                    <a:pt x="4" y="6"/>
                  </a:moveTo>
                  <a:cubicBezTo>
                    <a:pt x="3" y="7"/>
                    <a:pt x="2" y="7"/>
                    <a:pt x="0" y="7"/>
                  </a:cubicBezTo>
                  <a:cubicBezTo>
                    <a:pt x="125" y="698"/>
                    <a:pt x="125" y="698"/>
                    <a:pt x="125" y="698"/>
                  </a:cubicBezTo>
                  <a:cubicBezTo>
                    <a:pt x="127" y="698"/>
                    <a:pt x="128" y="697"/>
                    <a:pt x="130" y="697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14" y="0"/>
                  </a:moveTo>
                  <a:cubicBezTo>
                    <a:pt x="13" y="1"/>
                    <a:pt x="12" y="2"/>
                    <a:pt x="11" y="3"/>
                  </a:cubicBezTo>
                  <a:cubicBezTo>
                    <a:pt x="327" y="349"/>
                    <a:pt x="327" y="349"/>
                    <a:pt x="327" y="349"/>
                  </a:cubicBezTo>
                  <a:cubicBezTo>
                    <a:pt x="328" y="348"/>
                    <a:pt x="329" y="347"/>
                    <a:pt x="330" y="34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20176"/>
            <p:cNvSpPr>
              <a:spLocks noEditPoints="1"/>
            </p:cNvSpPr>
            <p:nvPr/>
          </p:nvSpPr>
          <p:spPr bwMode="auto">
            <a:xfrm>
              <a:off x="4352829" y="6060708"/>
              <a:ext cx="764388" cy="815078"/>
            </a:xfrm>
            <a:custGeom>
              <a:avLst/>
              <a:gdLst>
                <a:gd name="T0" fmla="*/ 346 w 485"/>
                <a:gd name="T1" fmla="*/ 515 h 517"/>
                <a:gd name="T2" fmla="*/ 478 w 485"/>
                <a:gd name="T3" fmla="*/ 269 h 517"/>
                <a:gd name="T4" fmla="*/ 308 w 485"/>
                <a:gd name="T5" fmla="*/ 261 h 517"/>
                <a:gd name="T6" fmla="*/ 329 w 485"/>
                <a:gd name="T7" fmla="*/ 513 h 517"/>
                <a:gd name="T8" fmla="*/ 308 w 485"/>
                <a:gd name="T9" fmla="*/ 261 h 517"/>
                <a:gd name="T10" fmla="*/ 478 w 485"/>
                <a:gd name="T11" fmla="*/ 261 h 517"/>
                <a:gd name="T12" fmla="*/ 485 w 485"/>
                <a:gd name="T13" fmla="*/ 256 h 517"/>
                <a:gd name="T14" fmla="*/ 306 w 485"/>
                <a:gd name="T15" fmla="*/ 235 h 517"/>
                <a:gd name="T16" fmla="*/ 302 w 485"/>
                <a:gd name="T17" fmla="*/ 236 h 517"/>
                <a:gd name="T18" fmla="*/ 303 w 485"/>
                <a:gd name="T19" fmla="*/ 248 h 517"/>
                <a:gd name="T20" fmla="*/ 306 w 485"/>
                <a:gd name="T21" fmla="*/ 235 h 517"/>
                <a:gd name="T22" fmla="*/ 466 w 485"/>
                <a:gd name="T23" fmla="*/ 239 h 517"/>
                <a:gd name="T24" fmla="*/ 473 w 485"/>
                <a:gd name="T25" fmla="*/ 236 h 517"/>
                <a:gd name="T26" fmla="*/ 352 w 485"/>
                <a:gd name="T27" fmla="*/ 217 h 517"/>
                <a:gd name="T28" fmla="*/ 458 w 485"/>
                <a:gd name="T29" fmla="*/ 238 h 517"/>
                <a:gd name="T30" fmla="*/ 352 w 485"/>
                <a:gd name="T31" fmla="*/ 217 h 517"/>
                <a:gd name="T32" fmla="*/ 326 w 485"/>
                <a:gd name="T33" fmla="*/ 217 h 517"/>
                <a:gd name="T34" fmla="*/ 338 w 485"/>
                <a:gd name="T35" fmla="*/ 214 h 517"/>
                <a:gd name="T36" fmla="*/ 266 w 485"/>
                <a:gd name="T37" fmla="*/ 203 h 517"/>
                <a:gd name="T38" fmla="*/ 277 w 485"/>
                <a:gd name="T39" fmla="*/ 209 h 517"/>
                <a:gd name="T40" fmla="*/ 266 w 485"/>
                <a:gd name="T41" fmla="*/ 203 h 517"/>
                <a:gd name="T42" fmla="*/ 295 w 485"/>
                <a:gd name="T43" fmla="*/ 174 h 517"/>
                <a:gd name="T44" fmla="*/ 301 w 485"/>
                <a:gd name="T45" fmla="*/ 186 h 517"/>
                <a:gd name="T46" fmla="*/ 4 w 485"/>
                <a:gd name="T47" fmla="*/ 161 h 517"/>
                <a:gd name="T48" fmla="*/ 252 w 485"/>
                <a:gd name="T49" fmla="*/ 205 h 517"/>
                <a:gd name="T50" fmla="*/ 4 w 485"/>
                <a:gd name="T51" fmla="*/ 161 h 517"/>
                <a:gd name="T52" fmla="*/ 281 w 485"/>
                <a:gd name="T53" fmla="*/ 13 h 517"/>
                <a:gd name="T54" fmla="*/ 279 w 485"/>
                <a:gd name="T55" fmla="*/ 13 h 517"/>
                <a:gd name="T56" fmla="*/ 298 w 485"/>
                <a:gd name="T57" fmla="*/ 160 h 517"/>
                <a:gd name="T58" fmla="*/ 261 w 485"/>
                <a:gd name="T59" fmla="*/ 0 h 517"/>
                <a:gd name="T60" fmla="*/ 3 w 485"/>
                <a:gd name="T61" fmla="*/ 151 h 517"/>
                <a:gd name="T62" fmla="*/ 261 w 485"/>
                <a:gd name="T6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5" h="517">
                  <a:moveTo>
                    <a:pt x="474" y="268"/>
                  </a:moveTo>
                  <a:cubicBezTo>
                    <a:pt x="346" y="515"/>
                    <a:pt x="346" y="515"/>
                    <a:pt x="346" y="515"/>
                  </a:cubicBezTo>
                  <a:cubicBezTo>
                    <a:pt x="347" y="516"/>
                    <a:pt x="349" y="517"/>
                    <a:pt x="350" y="517"/>
                  </a:cubicBezTo>
                  <a:cubicBezTo>
                    <a:pt x="478" y="269"/>
                    <a:pt x="478" y="269"/>
                    <a:pt x="478" y="269"/>
                  </a:cubicBezTo>
                  <a:cubicBezTo>
                    <a:pt x="477" y="269"/>
                    <a:pt x="475" y="268"/>
                    <a:pt x="474" y="268"/>
                  </a:cubicBezTo>
                  <a:moveTo>
                    <a:pt x="308" y="261"/>
                  </a:moveTo>
                  <a:cubicBezTo>
                    <a:pt x="307" y="261"/>
                    <a:pt x="305" y="261"/>
                    <a:pt x="304" y="261"/>
                  </a:cubicBezTo>
                  <a:cubicBezTo>
                    <a:pt x="329" y="513"/>
                    <a:pt x="329" y="513"/>
                    <a:pt x="329" y="513"/>
                  </a:cubicBezTo>
                  <a:cubicBezTo>
                    <a:pt x="330" y="513"/>
                    <a:pt x="332" y="513"/>
                    <a:pt x="333" y="513"/>
                  </a:cubicBezTo>
                  <a:cubicBezTo>
                    <a:pt x="308" y="261"/>
                    <a:pt x="308" y="261"/>
                    <a:pt x="308" y="261"/>
                  </a:cubicBezTo>
                  <a:moveTo>
                    <a:pt x="481" y="254"/>
                  </a:moveTo>
                  <a:cubicBezTo>
                    <a:pt x="478" y="261"/>
                    <a:pt x="478" y="261"/>
                    <a:pt x="478" y="261"/>
                  </a:cubicBezTo>
                  <a:cubicBezTo>
                    <a:pt x="479" y="261"/>
                    <a:pt x="480" y="262"/>
                    <a:pt x="482" y="262"/>
                  </a:cubicBezTo>
                  <a:cubicBezTo>
                    <a:pt x="485" y="256"/>
                    <a:pt x="485" y="256"/>
                    <a:pt x="485" y="256"/>
                  </a:cubicBezTo>
                  <a:cubicBezTo>
                    <a:pt x="483" y="255"/>
                    <a:pt x="482" y="255"/>
                    <a:pt x="481" y="254"/>
                  </a:cubicBezTo>
                  <a:moveTo>
                    <a:pt x="306" y="235"/>
                  </a:moveTo>
                  <a:cubicBezTo>
                    <a:pt x="305" y="235"/>
                    <a:pt x="303" y="235"/>
                    <a:pt x="302" y="236"/>
                  </a:cubicBezTo>
                  <a:cubicBezTo>
                    <a:pt x="302" y="236"/>
                    <a:pt x="302" y="236"/>
                    <a:pt x="302" y="236"/>
                  </a:cubicBezTo>
                  <a:cubicBezTo>
                    <a:pt x="302" y="236"/>
                    <a:pt x="302" y="236"/>
                    <a:pt x="301" y="236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4" y="248"/>
                    <a:pt x="306" y="247"/>
                    <a:pt x="307" y="247"/>
                  </a:cubicBezTo>
                  <a:cubicBezTo>
                    <a:pt x="306" y="235"/>
                    <a:pt x="306" y="235"/>
                    <a:pt x="306" y="235"/>
                  </a:cubicBezTo>
                  <a:moveTo>
                    <a:pt x="466" y="235"/>
                  </a:moveTo>
                  <a:cubicBezTo>
                    <a:pt x="466" y="236"/>
                    <a:pt x="466" y="238"/>
                    <a:pt x="466" y="239"/>
                  </a:cubicBezTo>
                  <a:cubicBezTo>
                    <a:pt x="472" y="240"/>
                    <a:pt x="472" y="240"/>
                    <a:pt x="472" y="240"/>
                  </a:cubicBezTo>
                  <a:cubicBezTo>
                    <a:pt x="473" y="239"/>
                    <a:pt x="473" y="237"/>
                    <a:pt x="473" y="236"/>
                  </a:cubicBezTo>
                  <a:cubicBezTo>
                    <a:pt x="466" y="235"/>
                    <a:pt x="466" y="235"/>
                    <a:pt x="466" y="235"/>
                  </a:cubicBezTo>
                  <a:moveTo>
                    <a:pt x="352" y="217"/>
                  </a:moveTo>
                  <a:cubicBezTo>
                    <a:pt x="352" y="218"/>
                    <a:pt x="351" y="219"/>
                    <a:pt x="351" y="221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8" y="237"/>
                    <a:pt x="458" y="235"/>
                    <a:pt x="459" y="234"/>
                  </a:cubicBezTo>
                  <a:cubicBezTo>
                    <a:pt x="352" y="217"/>
                    <a:pt x="352" y="217"/>
                    <a:pt x="352" y="217"/>
                  </a:cubicBezTo>
                  <a:moveTo>
                    <a:pt x="326" y="212"/>
                  </a:moveTo>
                  <a:cubicBezTo>
                    <a:pt x="326" y="214"/>
                    <a:pt x="326" y="215"/>
                    <a:pt x="326" y="217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217"/>
                    <a:pt x="338" y="216"/>
                    <a:pt x="338" y="214"/>
                  </a:cubicBezTo>
                  <a:cubicBezTo>
                    <a:pt x="326" y="212"/>
                    <a:pt x="326" y="212"/>
                    <a:pt x="326" y="212"/>
                  </a:cubicBezTo>
                  <a:moveTo>
                    <a:pt x="266" y="203"/>
                  </a:moveTo>
                  <a:cubicBezTo>
                    <a:pt x="265" y="204"/>
                    <a:pt x="265" y="206"/>
                    <a:pt x="265" y="207"/>
                  </a:cubicBezTo>
                  <a:cubicBezTo>
                    <a:pt x="277" y="209"/>
                    <a:pt x="277" y="209"/>
                    <a:pt x="277" y="209"/>
                  </a:cubicBezTo>
                  <a:cubicBezTo>
                    <a:pt x="277" y="207"/>
                    <a:pt x="277" y="206"/>
                    <a:pt x="278" y="205"/>
                  </a:cubicBezTo>
                  <a:cubicBezTo>
                    <a:pt x="266" y="203"/>
                    <a:pt x="266" y="203"/>
                    <a:pt x="266" y="203"/>
                  </a:cubicBezTo>
                  <a:moveTo>
                    <a:pt x="300" y="174"/>
                  </a:moveTo>
                  <a:cubicBezTo>
                    <a:pt x="298" y="174"/>
                    <a:pt x="297" y="174"/>
                    <a:pt x="295" y="174"/>
                  </a:cubicBezTo>
                  <a:cubicBezTo>
                    <a:pt x="297" y="186"/>
                    <a:pt x="297" y="186"/>
                    <a:pt x="297" y="186"/>
                  </a:cubicBezTo>
                  <a:cubicBezTo>
                    <a:pt x="298" y="186"/>
                    <a:pt x="299" y="186"/>
                    <a:pt x="301" y="186"/>
                  </a:cubicBezTo>
                  <a:cubicBezTo>
                    <a:pt x="300" y="174"/>
                    <a:pt x="300" y="174"/>
                    <a:pt x="300" y="174"/>
                  </a:cubicBezTo>
                  <a:moveTo>
                    <a:pt x="4" y="161"/>
                  </a:moveTo>
                  <a:cubicBezTo>
                    <a:pt x="4" y="162"/>
                    <a:pt x="4" y="163"/>
                    <a:pt x="4" y="165"/>
                  </a:cubicBezTo>
                  <a:cubicBezTo>
                    <a:pt x="252" y="205"/>
                    <a:pt x="252" y="205"/>
                    <a:pt x="252" y="205"/>
                  </a:cubicBezTo>
                  <a:cubicBezTo>
                    <a:pt x="252" y="203"/>
                    <a:pt x="252" y="202"/>
                    <a:pt x="252" y="201"/>
                  </a:cubicBezTo>
                  <a:cubicBezTo>
                    <a:pt x="4" y="161"/>
                    <a:pt x="4" y="161"/>
                    <a:pt x="4" y="161"/>
                  </a:cubicBezTo>
                  <a:moveTo>
                    <a:pt x="284" y="13"/>
                  </a:moveTo>
                  <a:cubicBezTo>
                    <a:pt x="283" y="13"/>
                    <a:pt x="282" y="13"/>
                    <a:pt x="281" y="13"/>
                  </a:cubicBezTo>
                  <a:cubicBezTo>
                    <a:pt x="281" y="13"/>
                    <a:pt x="281" y="13"/>
                    <a:pt x="280" y="13"/>
                  </a:cubicBezTo>
                  <a:cubicBezTo>
                    <a:pt x="280" y="13"/>
                    <a:pt x="280" y="13"/>
                    <a:pt x="279" y="13"/>
                  </a:cubicBezTo>
                  <a:cubicBezTo>
                    <a:pt x="294" y="161"/>
                    <a:pt x="294" y="161"/>
                    <a:pt x="294" y="161"/>
                  </a:cubicBezTo>
                  <a:cubicBezTo>
                    <a:pt x="295" y="161"/>
                    <a:pt x="297" y="160"/>
                    <a:pt x="298" y="160"/>
                  </a:cubicBezTo>
                  <a:cubicBezTo>
                    <a:pt x="284" y="13"/>
                    <a:pt x="284" y="13"/>
                    <a:pt x="284" y="13"/>
                  </a:cubicBezTo>
                  <a:moveTo>
                    <a:pt x="261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2" y="150"/>
                    <a:pt x="3" y="151"/>
                  </a:cubicBezTo>
                  <a:cubicBezTo>
                    <a:pt x="263" y="4"/>
                    <a:pt x="263" y="4"/>
                    <a:pt x="263" y="4"/>
                  </a:cubicBezTo>
                  <a:cubicBezTo>
                    <a:pt x="262" y="3"/>
                    <a:pt x="262" y="2"/>
                    <a:pt x="26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20177"/>
            <p:cNvSpPr>
              <a:spLocks noEditPoints="1"/>
            </p:cNvSpPr>
            <p:nvPr/>
          </p:nvSpPr>
          <p:spPr bwMode="auto">
            <a:xfrm>
              <a:off x="4813062" y="6072047"/>
              <a:ext cx="630320" cy="821081"/>
            </a:xfrm>
            <a:custGeom>
              <a:avLst/>
              <a:gdLst>
                <a:gd name="T0" fmla="*/ 398 w 400"/>
                <a:gd name="T1" fmla="*/ 306 h 521"/>
                <a:gd name="T2" fmla="*/ 67 w 400"/>
                <a:gd name="T3" fmla="*/ 518 h 521"/>
                <a:gd name="T4" fmla="*/ 69 w 400"/>
                <a:gd name="T5" fmla="*/ 521 h 521"/>
                <a:gd name="T6" fmla="*/ 400 w 400"/>
                <a:gd name="T7" fmla="*/ 310 h 521"/>
                <a:gd name="T8" fmla="*/ 398 w 400"/>
                <a:gd name="T9" fmla="*/ 306 h 521"/>
                <a:gd name="T10" fmla="*/ 224 w 400"/>
                <a:gd name="T11" fmla="*/ 237 h 521"/>
                <a:gd name="T12" fmla="*/ 223 w 400"/>
                <a:gd name="T13" fmla="*/ 242 h 521"/>
                <a:gd name="T14" fmla="*/ 395 w 400"/>
                <a:gd name="T15" fmla="*/ 279 h 521"/>
                <a:gd name="T16" fmla="*/ 396 w 400"/>
                <a:gd name="T17" fmla="*/ 275 h 521"/>
                <a:gd name="T18" fmla="*/ 224 w 400"/>
                <a:gd name="T19" fmla="*/ 237 h 521"/>
                <a:gd name="T20" fmla="*/ 3 w 400"/>
                <a:gd name="T21" fmla="*/ 0 h 521"/>
                <a:gd name="T22" fmla="*/ 0 w 400"/>
                <a:gd name="T23" fmla="*/ 3 h 521"/>
                <a:gd name="T24" fmla="*/ 176 w 400"/>
                <a:gd name="T25" fmla="*/ 212 h 521"/>
                <a:gd name="T26" fmla="*/ 180 w 400"/>
                <a:gd name="T27" fmla="*/ 209 h 521"/>
                <a:gd name="T28" fmla="*/ 3 w 400"/>
                <a:gd name="T2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0" h="521">
                  <a:moveTo>
                    <a:pt x="398" y="306"/>
                  </a:moveTo>
                  <a:cubicBezTo>
                    <a:pt x="67" y="518"/>
                    <a:pt x="67" y="518"/>
                    <a:pt x="67" y="518"/>
                  </a:cubicBezTo>
                  <a:cubicBezTo>
                    <a:pt x="68" y="519"/>
                    <a:pt x="68" y="520"/>
                    <a:pt x="69" y="521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08"/>
                    <a:pt x="399" y="307"/>
                    <a:pt x="398" y="306"/>
                  </a:cubicBezTo>
                  <a:moveTo>
                    <a:pt x="224" y="237"/>
                  </a:moveTo>
                  <a:cubicBezTo>
                    <a:pt x="224" y="239"/>
                    <a:pt x="224" y="240"/>
                    <a:pt x="223" y="242"/>
                  </a:cubicBezTo>
                  <a:cubicBezTo>
                    <a:pt x="395" y="279"/>
                    <a:pt x="395" y="279"/>
                    <a:pt x="395" y="279"/>
                  </a:cubicBezTo>
                  <a:cubicBezTo>
                    <a:pt x="395" y="278"/>
                    <a:pt x="395" y="276"/>
                    <a:pt x="396" y="275"/>
                  </a:cubicBezTo>
                  <a:cubicBezTo>
                    <a:pt x="224" y="237"/>
                    <a:pt x="224" y="237"/>
                    <a:pt x="224" y="237"/>
                  </a:cubicBezTo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76" y="212"/>
                    <a:pt x="176" y="212"/>
                    <a:pt x="176" y="212"/>
                  </a:cubicBezTo>
                  <a:cubicBezTo>
                    <a:pt x="177" y="211"/>
                    <a:pt x="178" y="210"/>
                    <a:pt x="180" y="209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20181"/>
            <p:cNvSpPr/>
            <p:nvPr/>
          </p:nvSpPr>
          <p:spPr bwMode="auto">
            <a:xfrm>
              <a:off x="4927787" y="7955665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20182"/>
            <p:cNvSpPr/>
            <p:nvPr/>
          </p:nvSpPr>
          <p:spPr bwMode="auto">
            <a:xfrm>
              <a:off x="4927787" y="7955665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20183"/>
            <p:cNvSpPr>
              <a:spLocks noEditPoints="1"/>
            </p:cNvSpPr>
            <p:nvPr/>
          </p:nvSpPr>
          <p:spPr bwMode="auto">
            <a:xfrm>
              <a:off x="4584280" y="6410885"/>
              <a:ext cx="568955" cy="1193269"/>
            </a:xfrm>
            <a:custGeom>
              <a:avLst/>
              <a:gdLst>
                <a:gd name="T0" fmla="*/ 3 w 361"/>
                <a:gd name="T1" fmla="*/ 741 h 757"/>
                <a:gd name="T2" fmla="*/ 0 w 361"/>
                <a:gd name="T3" fmla="*/ 744 h 757"/>
                <a:gd name="T4" fmla="*/ 11 w 361"/>
                <a:gd name="T5" fmla="*/ 757 h 757"/>
                <a:gd name="T6" fmla="*/ 14 w 361"/>
                <a:gd name="T7" fmla="*/ 754 h 757"/>
                <a:gd name="T8" fmla="*/ 3 w 361"/>
                <a:gd name="T9" fmla="*/ 741 h 757"/>
                <a:gd name="T10" fmla="*/ 354 w 361"/>
                <a:gd name="T11" fmla="*/ 19 h 757"/>
                <a:gd name="T12" fmla="*/ 354 w 361"/>
                <a:gd name="T13" fmla="*/ 24 h 757"/>
                <a:gd name="T14" fmla="*/ 361 w 361"/>
                <a:gd name="T15" fmla="*/ 25 h 757"/>
                <a:gd name="T16" fmla="*/ 361 w 361"/>
                <a:gd name="T17" fmla="*/ 21 h 757"/>
                <a:gd name="T18" fmla="*/ 354 w 361"/>
                <a:gd name="T19" fmla="*/ 19 h 757"/>
                <a:gd name="T20" fmla="*/ 330 w 361"/>
                <a:gd name="T21" fmla="*/ 0 h 757"/>
                <a:gd name="T22" fmla="*/ 326 w 361"/>
                <a:gd name="T23" fmla="*/ 3 h 757"/>
                <a:gd name="T24" fmla="*/ 331 w 361"/>
                <a:gd name="T25" fmla="*/ 8 h 757"/>
                <a:gd name="T26" fmla="*/ 335 w 361"/>
                <a:gd name="T27" fmla="*/ 6 h 757"/>
                <a:gd name="T28" fmla="*/ 330 w 361"/>
                <a:gd name="T29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1" h="757">
                  <a:moveTo>
                    <a:pt x="3" y="741"/>
                  </a:moveTo>
                  <a:cubicBezTo>
                    <a:pt x="2" y="742"/>
                    <a:pt x="1" y="743"/>
                    <a:pt x="0" y="744"/>
                  </a:cubicBezTo>
                  <a:cubicBezTo>
                    <a:pt x="11" y="757"/>
                    <a:pt x="11" y="757"/>
                    <a:pt x="11" y="757"/>
                  </a:cubicBezTo>
                  <a:cubicBezTo>
                    <a:pt x="12" y="756"/>
                    <a:pt x="13" y="755"/>
                    <a:pt x="14" y="754"/>
                  </a:cubicBezTo>
                  <a:cubicBezTo>
                    <a:pt x="3" y="741"/>
                    <a:pt x="3" y="741"/>
                    <a:pt x="3" y="741"/>
                  </a:cubicBezTo>
                  <a:moveTo>
                    <a:pt x="354" y="19"/>
                  </a:moveTo>
                  <a:cubicBezTo>
                    <a:pt x="354" y="21"/>
                    <a:pt x="354" y="22"/>
                    <a:pt x="354" y="24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61" y="24"/>
                    <a:pt x="361" y="22"/>
                    <a:pt x="361" y="21"/>
                  </a:cubicBezTo>
                  <a:cubicBezTo>
                    <a:pt x="354" y="19"/>
                    <a:pt x="354" y="19"/>
                    <a:pt x="354" y="19"/>
                  </a:cubicBezTo>
                  <a:moveTo>
                    <a:pt x="330" y="0"/>
                  </a:moveTo>
                  <a:cubicBezTo>
                    <a:pt x="329" y="1"/>
                    <a:pt x="327" y="2"/>
                    <a:pt x="326" y="3"/>
                  </a:cubicBezTo>
                  <a:cubicBezTo>
                    <a:pt x="331" y="8"/>
                    <a:pt x="331" y="8"/>
                    <a:pt x="331" y="8"/>
                  </a:cubicBezTo>
                  <a:cubicBezTo>
                    <a:pt x="332" y="7"/>
                    <a:pt x="333" y="6"/>
                    <a:pt x="335" y="6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20184"/>
            <p:cNvSpPr/>
            <p:nvPr/>
          </p:nvSpPr>
          <p:spPr bwMode="auto">
            <a:xfrm>
              <a:off x="4927787" y="7777575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20185"/>
            <p:cNvSpPr/>
            <p:nvPr/>
          </p:nvSpPr>
          <p:spPr bwMode="auto">
            <a:xfrm>
              <a:off x="4927787" y="7777575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20186"/>
            <p:cNvSpPr>
              <a:spLocks noEditPoints="1"/>
            </p:cNvSpPr>
            <p:nvPr/>
          </p:nvSpPr>
          <p:spPr bwMode="auto">
            <a:xfrm>
              <a:off x="5090536" y="7482759"/>
              <a:ext cx="282143" cy="294816"/>
            </a:xfrm>
            <a:custGeom>
              <a:avLst/>
              <a:gdLst>
                <a:gd name="T0" fmla="*/ 162 w 179"/>
                <a:gd name="T1" fmla="*/ 14 h 187"/>
                <a:gd name="T2" fmla="*/ 0 w 179"/>
                <a:gd name="T3" fmla="*/ 187 h 187"/>
                <a:gd name="T4" fmla="*/ 6 w 179"/>
                <a:gd name="T5" fmla="*/ 187 h 187"/>
                <a:gd name="T6" fmla="*/ 165 w 179"/>
                <a:gd name="T7" fmla="*/ 17 h 187"/>
                <a:gd name="T8" fmla="*/ 162 w 179"/>
                <a:gd name="T9" fmla="*/ 14 h 187"/>
                <a:gd name="T10" fmla="*/ 176 w 179"/>
                <a:gd name="T11" fmla="*/ 0 h 187"/>
                <a:gd name="T12" fmla="*/ 169 w 179"/>
                <a:gd name="T13" fmla="*/ 6 h 187"/>
                <a:gd name="T14" fmla="*/ 172 w 179"/>
                <a:gd name="T15" fmla="*/ 9 h 187"/>
                <a:gd name="T16" fmla="*/ 179 w 179"/>
                <a:gd name="T17" fmla="*/ 3 h 187"/>
                <a:gd name="T18" fmla="*/ 176 w 179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87">
                  <a:moveTo>
                    <a:pt x="162" y="14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4" y="16"/>
                    <a:pt x="163" y="15"/>
                    <a:pt x="162" y="14"/>
                  </a:cubicBezTo>
                  <a:moveTo>
                    <a:pt x="176" y="0"/>
                  </a:moveTo>
                  <a:cubicBezTo>
                    <a:pt x="169" y="6"/>
                    <a:pt x="169" y="6"/>
                    <a:pt x="169" y="6"/>
                  </a:cubicBezTo>
                  <a:cubicBezTo>
                    <a:pt x="170" y="7"/>
                    <a:pt x="171" y="8"/>
                    <a:pt x="172" y="9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8" y="2"/>
                    <a:pt x="177" y="1"/>
                    <a:pt x="17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20187"/>
            <p:cNvSpPr>
              <a:spLocks noEditPoints="1"/>
            </p:cNvSpPr>
            <p:nvPr/>
          </p:nvSpPr>
          <p:spPr bwMode="auto">
            <a:xfrm>
              <a:off x="5912954" y="5887287"/>
              <a:ext cx="93381" cy="34684"/>
            </a:xfrm>
            <a:custGeom>
              <a:avLst/>
              <a:gdLst>
                <a:gd name="T0" fmla="*/ 7 w 59"/>
                <a:gd name="T1" fmla="*/ 9 h 22"/>
                <a:gd name="T2" fmla="*/ 0 w 59"/>
                <a:gd name="T3" fmla="*/ 19 h 22"/>
                <a:gd name="T4" fmla="*/ 4 w 59"/>
                <a:gd name="T5" fmla="*/ 22 h 22"/>
                <a:gd name="T6" fmla="*/ 11 w 59"/>
                <a:gd name="T7" fmla="*/ 12 h 22"/>
                <a:gd name="T8" fmla="*/ 7 w 59"/>
                <a:gd name="T9" fmla="*/ 9 h 22"/>
                <a:gd name="T10" fmla="*/ 47 w 59"/>
                <a:gd name="T11" fmla="*/ 0 h 22"/>
                <a:gd name="T12" fmla="*/ 46 w 59"/>
                <a:gd name="T13" fmla="*/ 4 h 22"/>
                <a:gd name="T14" fmla="*/ 57 w 59"/>
                <a:gd name="T15" fmla="*/ 9 h 22"/>
                <a:gd name="T16" fmla="*/ 59 w 59"/>
                <a:gd name="T17" fmla="*/ 5 h 22"/>
                <a:gd name="T18" fmla="*/ 53 w 59"/>
                <a:gd name="T19" fmla="*/ 2 h 22"/>
                <a:gd name="T20" fmla="*/ 47 w 59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2">
                  <a:moveTo>
                    <a:pt x="7" y="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8" y="10"/>
                    <a:pt x="7" y="9"/>
                  </a:cubicBezTo>
                  <a:moveTo>
                    <a:pt x="47" y="0"/>
                  </a:moveTo>
                  <a:cubicBezTo>
                    <a:pt x="47" y="1"/>
                    <a:pt x="46" y="3"/>
                    <a:pt x="46" y="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6"/>
                    <a:pt x="59" y="5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20188"/>
            <p:cNvSpPr/>
            <p:nvPr/>
          </p:nvSpPr>
          <p:spPr bwMode="auto">
            <a:xfrm>
              <a:off x="6668004" y="6215453"/>
              <a:ext cx="6670" cy="7337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4 h 5"/>
                <a:gd name="T4" fmla="*/ 2 w 4"/>
                <a:gd name="T5" fmla="*/ 5 h 5"/>
                <a:gd name="T6" fmla="*/ 4 w 4"/>
                <a:gd name="T7" fmla="*/ 1 h 5"/>
                <a:gd name="T8" fmla="*/ 0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20189"/>
            <p:cNvSpPr>
              <a:spLocks noEditPoints="1"/>
            </p:cNvSpPr>
            <p:nvPr/>
          </p:nvSpPr>
          <p:spPr bwMode="auto">
            <a:xfrm>
              <a:off x="4912446" y="5904629"/>
              <a:ext cx="1755558" cy="1538777"/>
            </a:xfrm>
            <a:custGeom>
              <a:avLst/>
              <a:gdLst>
                <a:gd name="T0" fmla="*/ 286 w 1114"/>
                <a:gd name="T1" fmla="*/ 966 h 976"/>
                <a:gd name="T2" fmla="*/ 282 w 1114"/>
                <a:gd name="T3" fmla="*/ 969 h 976"/>
                <a:gd name="T4" fmla="*/ 289 w 1114"/>
                <a:gd name="T5" fmla="*/ 976 h 976"/>
                <a:gd name="T6" fmla="*/ 292 w 1114"/>
                <a:gd name="T7" fmla="*/ 973 h 976"/>
                <a:gd name="T8" fmla="*/ 286 w 1114"/>
                <a:gd name="T9" fmla="*/ 966 h 976"/>
                <a:gd name="T10" fmla="*/ 304 w 1114"/>
                <a:gd name="T11" fmla="*/ 960 h 976"/>
                <a:gd name="T12" fmla="*/ 303 w 1114"/>
                <a:gd name="T13" fmla="*/ 969 h 976"/>
                <a:gd name="T14" fmla="*/ 303 w 1114"/>
                <a:gd name="T15" fmla="*/ 969 h 976"/>
                <a:gd name="T16" fmla="*/ 308 w 1114"/>
                <a:gd name="T17" fmla="*/ 970 h 976"/>
                <a:gd name="T18" fmla="*/ 308 w 1114"/>
                <a:gd name="T19" fmla="*/ 969 h 976"/>
                <a:gd name="T20" fmla="*/ 309 w 1114"/>
                <a:gd name="T21" fmla="*/ 960 h 976"/>
                <a:gd name="T22" fmla="*/ 304 w 1114"/>
                <a:gd name="T23" fmla="*/ 960 h 976"/>
                <a:gd name="T24" fmla="*/ 3 w 1114"/>
                <a:gd name="T25" fmla="*/ 664 h 976"/>
                <a:gd name="T26" fmla="*/ 0 w 1114"/>
                <a:gd name="T27" fmla="*/ 667 h 976"/>
                <a:gd name="T28" fmla="*/ 275 w 1114"/>
                <a:gd name="T29" fmla="*/ 961 h 976"/>
                <a:gd name="T30" fmla="*/ 278 w 1114"/>
                <a:gd name="T31" fmla="*/ 958 h 976"/>
                <a:gd name="T32" fmla="*/ 3 w 1114"/>
                <a:gd name="T33" fmla="*/ 664 h 976"/>
                <a:gd name="T34" fmla="*/ 364 w 1114"/>
                <a:gd name="T35" fmla="*/ 433 h 976"/>
                <a:gd name="T36" fmla="*/ 306 w 1114"/>
                <a:gd name="T37" fmla="*/ 949 h 976"/>
                <a:gd name="T38" fmla="*/ 310 w 1114"/>
                <a:gd name="T39" fmla="*/ 950 h 976"/>
                <a:gd name="T40" fmla="*/ 368 w 1114"/>
                <a:gd name="T41" fmla="*/ 434 h 976"/>
                <a:gd name="T42" fmla="*/ 364 w 1114"/>
                <a:gd name="T43" fmla="*/ 433 h 976"/>
                <a:gd name="T44" fmla="*/ 627 w 1114"/>
                <a:gd name="T45" fmla="*/ 20 h 976"/>
                <a:gd name="T46" fmla="*/ 391 w 1114"/>
                <a:gd name="T47" fmla="*/ 359 h 976"/>
                <a:gd name="T48" fmla="*/ 395 w 1114"/>
                <a:gd name="T49" fmla="*/ 361 h 976"/>
                <a:gd name="T50" fmla="*/ 631 w 1114"/>
                <a:gd name="T51" fmla="*/ 22 h 976"/>
                <a:gd name="T52" fmla="*/ 627 w 1114"/>
                <a:gd name="T53" fmla="*/ 20 h 976"/>
                <a:gd name="T54" fmla="*/ 706 w 1114"/>
                <a:gd name="T55" fmla="*/ 0 h 976"/>
                <a:gd name="T56" fmla="*/ 704 w 1114"/>
                <a:gd name="T57" fmla="*/ 4 h 976"/>
                <a:gd name="T58" fmla="*/ 1114 w 1114"/>
                <a:gd name="T59" fmla="*/ 201 h 976"/>
                <a:gd name="T60" fmla="*/ 1114 w 1114"/>
                <a:gd name="T61" fmla="*/ 197 h 976"/>
                <a:gd name="T62" fmla="*/ 706 w 1114"/>
                <a:gd name="T63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4" h="976">
                  <a:moveTo>
                    <a:pt x="286" y="966"/>
                  </a:moveTo>
                  <a:cubicBezTo>
                    <a:pt x="284" y="967"/>
                    <a:pt x="283" y="968"/>
                    <a:pt x="282" y="969"/>
                  </a:cubicBezTo>
                  <a:cubicBezTo>
                    <a:pt x="289" y="976"/>
                    <a:pt x="289" y="976"/>
                    <a:pt x="289" y="976"/>
                  </a:cubicBezTo>
                  <a:cubicBezTo>
                    <a:pt x="290" y="975"/>
                    <a:pt x="291" y="974"/>
                    <a:pt x="292" y="973"/>
                  </a:cubicBezTo>
                  <a:cubicBezTo>
                    <a:pt x="286" y="966"/>
                    <a:pt x="286" y="966"/>
                    <a:pt x="286" y="966"/>
                  </a:cubicBezTo>
                  <a:moveTo>
                    <a:pt x="304" y="960"/>
                  </a:moveTo>
                  <a:cubicBezTo>
                    <a:pt x="303" y="969"/>
                    <a:pt x="303" y="969"/>
                    <a:pt x="303" y="969"/>
                  </a:cubicBezTo>
                  <a:cubicBezTo>
                    <a:pt x="303" y="969"/>
                    <a:pt x="303" y="969"/>
                    <a:pt x="303" y="969"/>
                  </a:cubicBezTo>
                  <a:cubicBezTo>
                    <a:pt x="305" y="969"/>
                    <a:pt x="306" y="969"/>
                    <a:pt x="308" y="970"/>
                  </a:cubicBezTo>
                  <a:cubicBezTo>
                    <a:pt x="308" y="969"/>
                    <a:pt x="308" y="969"/>
                    <a:pt x="308" y="969"/>
                  </a:cubicBezTo>
                  <a:cubicBezTo>
                    <a:pt x="309" y="960"/>
                    <a:pt x="309" y="960"/>
                    <a:pt x="309" y="960"/>
                  </a:cubicBezTo>
                  <a:cubicBezTo>
                    <a:pt x="307" y="960"/>
                    <a:pt x="306" y="960"/>
                    <a:pt x="304" y="960"/>
                  </a:cubicBezTo>
                  <a:moveTo>
                    <a:pt x="3" y="664"/>
                  </a:moveTo>
                  <a:cubicBezTo>
                    <a:pt x="2" y="665"/>
                    <a:pt x="1" y="666"/>
                    <a:pt x="0" y="667"/>
                  </a:cubicBezTo>
                  <a:cubicBezTo>
                    <a:pt x="275" y="961"/>
                    <a:pt x="275" y="961"/>
                    <a:pt x="275" y="961"/>
                  </a:cubicBezTo>
                  <a:cubicBezTo>
                    <a:pt x="276" y="960"/>
                    <a:pt x="277" y="959"/>
                    <a:pt x="278" y="958"/>
                  </a:cubicBezTo>
                  <a:cubicBezTo>
                    <a:pt x="3" y="664"/>
                    <a:pt x="3" y="664"/>
                    <a:pt x="3" y="664"/>
                  </a:cubicBezTo>
                  <a:moveTo>
                    <a:pt x="364" y="433"/>
                  </a:moveTo>
                  <a:cubicBezTo>
                    <a:pt x="306" y="949"/>
                    <a:pt x="306" y="949"/>
                    <a:pt x="306" y="949"/>
                  </a:cubicBezTo>
                  <a:cubicBezTo>
                    <a:pt x="307" y="949"/>
                    <a:pt x="308" y="950"/>
                    <a:pt x="310" y="950"/>
                  </a:cubicBezTo>
                  <a:cubicBezTo>
                    <a:pt x="368" y="434"/>
                    <a:pt x="368" y="434"/>
                    <a:pt x="368" y="434"/>
                  </a:cubicBezTo>
                  <a:cubicBezTo>
                    <a:pt x="367" y="434"/>
                    <a:pt x="365" y="433"/>
                    <a:pt x="364" y="433"/>
                  </a:cubicBezTo>
                  <a:moveTo>
                    <a:pt x="627" y="20"/>
                  </a:moveTo>
                  <a:cubicBezTo>
                    <a:pt x="391" y="359"/>
                    <a:pt x="391" y="359"/>
                    <a:pt x="391" y="359"/>
                  </a:cubicBezTo>
                  <a:cubicBezTo>
                    <a:pt x="392" y="360"/>
                    <a:pt x="393" y="360"/>
                    <a:pt x="395" y="361"/>
                  </a:cubicBezTo>
                  <a:cubicBezTo>
                    <a:pt x="631" y="22"/>
                    <a:pt x="631" y="22"/>
                    <a:pt x="631" y="22"/>
                  </a:cubicBezTo>
                  <a:cubicBezTo>
                    <a:pt x="630" y="21"/>
                    <a:pt x="629" y="20"/>
                    <a:pt x="627" y="20"/>
                  </a:cubicBezTo>
                  <a:moveTo>
                    <a:pt x="706" y="0"/>
                  </a:moveTo>
                  <a:cubicBezTo>
                    <a:pt x="705" y="1"/>
                    <a:pt x="705" y="2"/>
                    <a:pt x="704" y="4"/>
                  </a:cubicBezTo>
                  <a:cubicBezTo>
                    <a:pt x="1114" y="201"/>
                    <a:pt x="1114" y="201"/>
                    <a:pt x="1114" y="201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20190"/>
            <p:cNvSpPr>
              <a:spLocks noEditPoints="1"/>
            </p:cNvSpPr>
            <p:nvPr/>
          </p:nvSpPr>
          <p:spPr bwMode="auto">
            <a:xfrm>
              <a:off x="5556773" y="5907964"/>
              <a:ext cx="613645" cy="666337"/>
            </a:xfrm>
            <a:custGeom>
              <a:avLst/>
              <a:gdLst>
                <a:gd name="T0" fmla="*/ 230 w 389"/>
                <a:gd name="T1" fmla="*/ 25 h 423"/>
                <a:gd name="T2" fmla="*/ 115 w 389"/>
                <a:gd name="T3" fmla="*/ 351 h 423"/>
                <a:gd name="T4" fmla="*/ 0 w 389"/>
                <a:gd name="T5" fmla="*/ 378 h 423"/>
                <a:gd name="T6" fmla="*/ 1 w 389"/>
                <a:gd name="T7" fmla="*/ 382 h 423"/>
                <a:gd name="T8" fmla="*/ 114 w 389"/>
                <a:gd name="T9" fmla="*/ 356 h 423"/>
                <a:gd name="T10" fmla="*/ 91 w 389"/>
                <a:gd name="T11" fmla="*/ 421 h 423"/>
                <a:gd name="T12" fmla="*/ 95 w 389"/>
                <a:gd name="T13" fmla="*/ 423 h 423"/>
                <a:gd name="T14" fmla="*/ 119 w 389"/>
                <a:gd name="T15" fmla="*/ 355 h 423"/>
                <a:gd name="T16" fmla="*/ 370 w 389"/>
                <a:gd name="T17" fmla="*/ 296 h 423"/>
                <a:gd name="T18" fmla="*/ 369 w 389"/>
                <a:gd name="T19" fmla="*/ 291 h 423"/>
                <a:gd name="T20" fmla="*/ 120 w 389"/>
                <a:gd name="T21" fmla="*/ 350 h 423"/>
                <a:gd name="T22" fmla="*/ 234 w 389"/>
                <a:gd name="T23" fmla="*/ 26 h 423"/>
                <a:gd name="T24" fmla="*/ 230 w 389"/>
                <a:gd name="T25" fmla="*/ 25 h 423"/>
                <a:gd name="T26" fmla="*/ 275 w 389"/>
                <a:gd name="T27" fmla="*/ 23 h 423"/>
                <a:gd name="T28" fmla="*/ 271 w 389"/>
                <a:gd name="T29" fmla="*/ 25 h 423"/>
                <a:gd name="T30" fmla="*/ 385 w 389"/>
                <a:gd name="T31" fmla="*/ 251 h 423"/>
                <a:gd name="T32" fmla="*/ 389 w 389"/>
                <a:gd name="T33" fmla="*/ 249 h 423"/>
                <a:gd name="T34" fmla="*/ 275 w 389"/>
                <a:gd name="T35" fmla="*/ 23 h 423"/>
                <a:gd name="T36" fmla="*/ 239 w 389"/>
                <a:gd name="T37" fmla="*/ 0 h 423"/>
                <a:gd name="T38" fmla="*/ 235 w 389"/>
                <a:gd name="T39" fmla="*/ 12 h 423"/>
                <a:gd name="T40" fmla="*/ 239 w 389"/>
                <a:gd name="T41" fmla="*/ 13 h 423"/>
                <a:gd name="T42" fmla="*/ 243 w 389"/>
                <a:gd name="T43" fmla="*/ 2 h 423"/>
                <a:gd name="T44" fmla="*/ 239 w 389"/>
                <a:gd name="T45" fmla="*/ 0 h 423"/>
                <a:gd name="T46" fmla="*/ 263 w 389"/>
                <a:gd name="T47" fmla="*/ 0 h 423"/>
                <a:gd name="T48" fmla="*/ 259 w 389"/>
                <a:gd name="T49" fmla="*/ 2 h 423"/>
                <a:gd name="T50" fmla="*/ 265 w 389"/>
                <a:gd name="T51" fmla="*/ 12 h 423"/>
                <a:gd name="T52" fmla="*/ 268 w 389"/>
                <a:gd name="T53" fmla="*/ 11 h 423"/>
                <a:gd name="T54" fmla="*/ 263 w 389"/>
                <a:gd name="T5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9" h="423">
                  <a:moveTo>
                    <a:pt x="230" y="25"/>
                  </a:moveTo>
                  <a:cubicBezTo>
                    <a:pt x="115" y="351"/>
                    <a:pt x="115" y="351"/>
                    <a:pt x="115" y="351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380"/>
                    <a:pt x="1" y="381"/>
                    <a:pt x="1" y="382"/>
                  </a:cubicBezTo>
                  <a:cubicBezTo>
                    <a:pt x="114" y="356"/>
                    <a:pt x="114" y="356"/>
                    <a:pt x="114" y="356"/>
                  </a:cubicBezTo>
                  <a:cubicBezTo>
                    <a:pt x="91" y="421"/>
                    <a:pt x="91" y="421"/>
                    <a:pt x="91" y="421"/>
                  </a:cubicBezTo>
                  <a:cubicBezTo>
                    <a:pt x="92" y="422"/>
                    <a:pt x="93" y="422"/>
                    <a:pt x="95" y="423"/>
                  </a:cubicBezTo>
                  <a:cubicBezTo>
                    <a:pt x="119" y="355"/>
                    <a:pt x="119" y="355"/>
                    <a:pt x="119" y="355"/>
                  </a:cubicBezTo>
                  <a:cubicBezTo>
                    <a:pt x="370" y="296"/>
                    <a:pt x="370" y="296"/>
                    <a:pt x="370" y="296"/>
                  </a:cubicBezTo>
                  <a:cubicBezTo>
                    <a:pt x="369" y="294"/>
                    <a:pt x="369" y="293"/>
                    <a:pt x="369" y="291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234" y="26"/>
                    <a:pt x="234" y="26"/>
                    <a:pt x="234" y="26"/>
                  </a:cubicBezTo>
                  <a:cubicBezTo>
                    <a:pt x="233" y="26"/>
                    <a:pt x="231" y="25"/>
                    <a:pt x="230" y="25"/>
                  </a:cubicBezTo>
                  <a:moveTo>
                    <a:pt x="275" y="23"/>
                  </a:moveTo>
                  <a:cubicBezTo>
                    <a:pt x="273" y="23"/>
                    <a:pt x="272" y="24"/>
                    <a:pt x="271" y="25"/>
                  </a:cubicBezTo>
                  <a:cubicBezTo>
                    <a:pt x="385" y="251"/>
                    <a:pt x="385" y="251"/>
                    <a:pt x="385" y="251"/>
                  </a:cubicBezTo>
                  <a:cubicBezTo>
                    <a:pt x="387" y="250"/>
                    <a:pt x="388" y="250"/>
                    <a:pt x="389" y="249"/>
                  </a:cubicBezTo>
                  <a:cubicBezTo>
                    <a:pt x="275" y="23"/>
                    <a:pt x="275" y="23"/>
                    <a:pt x="275" y="23"/>
                  </a:cubicBezTo>
                  <a:moveTo>
                    <a:pt x="239" y="0"/>
                  </a:moveTo>
                  <a:cubicBezTo>
                    <a:pt x="235" y="12"/>
                    <a:pt x="235" y="12"/>
                    <a:pt x="235" y="12"/>
                  </a:cubicBezTo>
                  <a:cubicBezTo>
                    <a:pt x="236" y="12"/>
                    <a:pt x="237" y="13"/>
                    <a:pt x="239" y="13"/>
                  </a:cubicBezTo>
                  <a:cubicBezTo>
                    <a:pt x="243" y="2"/>
                    <a:pt x="243" y="2"/>
                    <a:pt x="243" y="2"/>
                  </a:cubicBezTo>
                  <a:cubicBezTo>
                    <a:pt x="241" y="2"/>
                    <a:pt x="240" y="1"/>
                    <a:pt x="239" y="0"/>
                  </a:cubicBezTo>
                  <a:moveTo>
                    <a:pt x="263" y="0"/>
                  </a:moveTo>
                  <a:cubicBezTo>
                    <a:pt x="262" y="0"/>
                    <a:pt x="260" y="1"/>
                    <a:pt x="259" y="2"/>
                  </a:cubicBezTo>
                  <a:cubicBezTo>
                    <a:pt x="265" y="12"/>
                    <a:pt x="265" y="12"/>
                    <a:pt x="265" y="12"/>
                  </a:cubicBezTo>
                  <a:cubicBezTo>
                    <a:pt x="266" y="12"/>
                    <a:pt x="267" y="11"/>
                    <a:pt x="268" y="11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20191"/>
            <p:cNvSpPr/>
            <p:nvPr/>
          </p:nvSpPr>
          <p:spPr bwMode="auto">
            <a:xfrm>
              <a:off x="6668004" y="6242133"/>
              <a:ext cx="3335" cy="8004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0 h 5"/>
                <a:gd name="T4" fmla="*/ 0 w 2"/>
                <a:gd name="T5" fmla="*/ 5 h 5"/>
                <a:gd name="T6" fmla="*/ 2 w 2"/>
                <a:gd name="T7" fmla="*/ 4 h 5"/>
                <a:gd name="T8" fmla="*/ 1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1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20192"/>
            <p:cNvSpPr/>
            <p:nvPr/>
          </p:nvSpPr>
          <p:spPr bwMode="auto">
            <a:xfrm>
              <a:off x="6253793" y="6242133"/>
              <a:ext cx="414210" cy="104053"/>
            </a:xfrm>
            <a:custGeom>
              <a:avLst/>
              <a:gdLst>
                <a:gd name="T0" fmla="*/ 263 w 263"/>
                <a:gd name="T1" fmla="*/ 0 h 66"/>
                <a:gd name="T2" fmla="*/ 0 w 263"/>
                <a:gd name="T3" fmla="*/ 62 h 66"/>
                <a:gd name="T4" fmla="*/ 1 w 263"/>
                <a:gd name="T5" fmla="*/ 66 h 66"/>
                <a:gd name="T6" fmla="*/ 263 w 263"/>
                <a:gd name="T7" fmla="*/ 5 h 66"/>
                <a:gd name="T8" fmla="*/ 263 w 26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6">
                  <a:moveTo>
                    <a:pt x="263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1" y="66"/>
                  </a:cubicBezTo>
                  <a:cubicBezTo>
                    <a:pt x="263" y="5"/>
                    <a:pt x="263" y="5"/>
                    <a:pt x="263" y="5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20193"/>
            <p:cNvSpPr/>
            <p:nvPr/>
          </p:nvSpPr>
          <p:spPr bwMode="auto">
            <a:xfrm>
              <a:off x="6668004" y="6273482"/>
              <a:ext cx="30015" cy="85376"/>
            </a:xfrm>
            <a:custGeom>
              <a:avLst/>
              <a:gdLst>
                <a:gd name="T0" fmla="*/ 19 w 19"/>
                <a:gd name="T1" fmla="*/ 0 h 54"/>
                <a:gd name="T2" fmla="*/ 0 w 19"/>
                <a:gd name="T3" fmla="*/ 54 h 54"/>
                <a:gd name="T4" fmla="*/ 0 w 19"/>
                <a:gd name="T5" fmla="*/ 54 h 54"/>
                <a:gd name="T6" fmla="*/ 19 w 19"/>
                <a:gd name="T7" fmla="*/ 0 h 54"/>
                <a:gd name="T8" fmla="*/ 19 w 1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4">
                  <a:moveTo>
                    <a:pt x="19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20194"/>
            <p:cNvSpPr>
              <a:spLocks noEditPoints="1"/>
            </p:cNvSpPr>
            <p:nvPr/>
          </p:nvSpPr>
          <p:spPr bwMode="auto">
            <a:xfrm>
              <a:off x="5398026" y="6358858"/>
              <a:ext cx="1269978" cy="1093886"/>
            </a:xfrm>
            <a:custGeom>
              <a:avLst/>
              <a:gdLst>
                <a:gd name="T0" fmla="*/ 11 w 806"/>
                <a:gd name="T1" fmla="*/ 690 h 694"/>
                <a:gd name="T2" fmla="*/ 22 w 806"/>
                <a:gd name="T3" fmla="*/ 689 h 694"/>
                <a:gd name="T4" fmla="*/ 3 w 806"/>
                <a:gd name="T5" fmla="*/ 673 h 694"/>
                <a:gd name="T6" fmla="*/ 0 w 806"/>
                <a:gd name="T7" fmla="*/ 682 h 694"/>
                <a:gd name="T8" fmla="*/ 7 w 806"/>
                <a:gd name="T9" fmla="*/ 674 h 694"/>
                <a:gd name="T10" fmla="*/ 339 w 806"/>
                <a:gd name="T11" fmla="*/ 523 h 694"/>
                <a:gd name="T12" fmla="*/ 31 w 806"/>
                <a:gd name="T13" fmla="*/ 685 h 694"/>
                <a:gd name="T14" fmla="*/ 339 w 806"/>
                <a:gd name="T15" fmla="*/ 523 h 694"/>
                <a:gd name="T16" fmla="*/ 353 w 806"/>
                <a:gd name="T17" fmla="*/ 516 h 694"/>
                <a:gd name="T18" fmla="*/ 367 w 806"/>
                <a:gd name="T19" fmla="*/ 513 h 694"/>
                <a:gd name="T20" fmla="*/ 427 w 806"/>
                <a:gd name="T21" fmla="*/ 478 h 694"/>
                <a:gd name="T22" fmla="*/ 417 w 806"/>
                <a:gd name="T23" fmla="*/ 488 h 694"/>
                <a:gd name="T24" fmla="*/ 427 w 806"/>
                <a:gd name="T25" fmla="*/ 478 h 694"/>
                <a:gd name="T26" fmla="*/ 441 w 806"/>
                <a:gd name="T27" fmla="*/ 471 h 694"/>
                <a:gd name="T28" fmla="*/ 658 w 806"/>
                <a:gd name="T29" fmla="*/ 365 h 694"/>
                <a:gd name="T30" fmla="*/ 670 w 806"/>
                <a:gd name="T31" fmla="*/ 355 h 694"/>
                <a:gd name="T32" fmla="*/ 665 w 806"/>
                <a:gd name="T33" fmla="*/ 362 h 694"/>
                <a:gd name="T34" fmla="*/ 670 w 806"/>
                <a:gd name="T35" fmla="*/ 355 h 694"/>
                <a:gd name="T36" fmla="*/ 663 w 806"/>
                <a:gd name="T37" fmla="*/ 344 h 694"/>
                <a:gd name="T38" fmla="*/ 671 w 806"/>
                <a:gd name="T39" fmla="*/ 343 h 694"/>
                <a:gd name="T40" fmla="*/ 692 w 806"/>
                <a:gd name="T41" fmla="*/ 331 h 694"/>
                <a:gd name="T42" fmla="*/ 690 w 806"/>
                <a:gd name="T43" fmla="*/ 338 h 694"/>
                <a:gd name="T44" fmla="*/ 692 w 806"/>
                <a:gd name="T45" fmla="*/ 331 h 694"/>
                <a:gd name="T46" fmla="*/ 672 w 806"/>
                <a:gd name="T47" fmla="*/ 332 h 694"/>
                <a:gd name="T48" fmla="*/ 679 w 806"/>
                <a:gd name="T49" fmla="*/ 337 h 694"/>
                <a:gd name="T50" fmla="*/ 688 w 806"/>
                <a:gd name="T51" fmla="*/ 330 h 694"/>
                <a:gd name="T52" fmla="*/ 686 w 806"/>
                <a:gd name="T53" fmla="*/ 336 h 694"/>
                <a:gd name="T54" fmla="*/ 688 w 806"/>
                <a:gd name="T55" fmla="*/ 330 h 694"/>
                <a:gd name="T56" fmla="*/ 6 w 806"/>
                <a:gd name="T57" fmla="*/ 663 h 694"/>
                <a:gd name="T58" fmla="*/ 182 w 806"/>
                <a:gd name="T59" fmla="*/ 175 h 694"/>
                <a:gd name="T60" fmla="*/ 208 w 806"/>
                <a:gd name="T61" fmla="*/ 159 h 694"/>
                <a:gd name="T62" fmla="*/ 656 w 806"/>
                <a:gd name="T63" fmla="*/ 341 h 694"/>
                <a:gd name="T64" fmla="*/ 208 w 806"/>
                <a:gd name="T65" fmla="*/ 159 h 694"/>
                <a:gd name="T66" fmla="*/ 100 w 806"/>
                <a:gd name="T67" fmla="*/ 121 h 694"/>
                <a:gd name="T68" fmla="*/ 171 w 806"/>
                <a:gd name="T69" fmla="*/ 144 h 694"/>
                <a:gd name="T70" fmla="*/ 780 w 806"/>
                <a:gd name="T71" fmla="*/ 64 h 694"/>
                <a:gd name="T72" fmla="*/ 691 w 806"/>
                <a:gd name="T73" fmla="*/ 322 h 694"/>
                <a:gd name="T74" fmla="*/ 524 w 806"/>
                <a:gd name="T75" fmla="*/ 31 h 694"/>
                <a:gd name="T76" fmla="*/ 669 w 806"/>
                <a:gd name="T77" fmla="*/ 325 h 694"/>
                <a:gd name="T78" fmla="*/ 524 w 806"/>
                <a:gd name="T79" fmla="*/ 31 h 694"/>
                <a:gd name="T80" fmla="*/ 695 w 806"/>
                <a:gd name="T81" fmla="*/ 324 h 694"/>
                <a:gd name="T82" fmla="*/ 806 w 806"/>
                <a:gd name="T8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6" h="694">
                  <a:moveTo>
                    <a:pt x="20" y="685"/>
                  </a:moveTo>
                  <a:cubicBezTo>
                    <a:pt x="11" y="690"/>
                    <a:pt x="11" y="690"/>
                    <a:pt x="11" y="690"/>
                  </a:cubicBezTo>
                  <a:cubicBezTo>
                    <a:pt x="12" y="691"/>
                    <a:pt x="13" y="692"/>
                    <a:pt x="13" y="694"/>
                  </a:cubicBezTo>
                  <a:cubicBezTo>
                    <a:pt x="22" y="689"/>
                    <a:pt x="22" y="689"/>
                    <a:pt x="22" y="689"/>
                  </a:cubicBezTo>
                  <a:cubicBezTo>
                    <a:pt x="21" y="688"/>
                    <a:pt x="20" y="687"/>
                    <a:pt x="20" y="685"/>
                  </a:cubicBezTo>
                  <a:moveTo>
                    <a:pt x="3" y="673"/>
                  </a:moveTo>
                  <a:cubicBezTo>
                    <a:pt x="0" y="681"/>
                    <a:pt x="0" y="681"/>
                    <a:pt x="0" y="681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1" y="682"/>
                    <a:pt x="2" y="682"/>
                    <a:pt x="4" y="683"/>
                  </a:cubicBezTo>
                  <a:cubicBezTo>
                    <a:pt x="7" y="674"/>
                    <a:pt x="7" y="674"/>
                    <a:pt x="7" y="674"/>
                  </a:cubicBezTo>
                  <a:cubicBezTo>
                    <a:pt x="5" y="674"/>
                    <a:pt x="4" y="673"/>
                    <a:pt x="3" y="673"/>
                  </a:cubicBezTo>
                  <a:moveTo>
                    <a:pt x="339" y="523"/>
                  </a:moveTo>
                  <a:cubicBezTo>
                    <a:pt x="29" y="681"/>
                    <a:pt x="29" y="681"/>
                    <a:pt x="29" y="681"/>
                  </a:cubicBezTo>
                  <a:cubicBezTo>
                    <a:pt x="30" y="682"/>
                    <a:pt x="30" y="683"/>
                    <a:pt x="31" y="685"/>
                  </a:cubicBezTo>
                  <a:cubicBezTo>
                    <a:pt x="341" y="527"/>
                    <a:pt x="341" y="527"/>
                    <a:pt x="341" y="527"/>
                  </a:cubicBezTo>
                  <a:cubicBezTo>
                    <a:pt x="341" y="525"/>
                    <a:pt x="340" y="524"/>
                    <a:pt x="339" y="523"/>
                  </a:cubicBezTo>
                  <a:moveTo>
                    <a:pt x="365" y="509"/>
                  </a:moveTo>
                  <a:cubicBezTo>
                    <a:pt x="353" y="516"/>
                    <a:pt x="353" y="516"/>
                    <a:pt x="353" y="516"/>
                  </a:cubicBezTo>
                  <a:cubicBezTo>
                    <a:pt x="354" y="517"/>
                    <a:pt x="354" y="518"/>
                    <a:pt x="355" y="520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66" y="512"/>
                    <a:pt x="366" y="511"/>
                    <a:pt x="365" y="509"/>
                  </a:cubicBezTo>
                  <a:moveTo>
                    <a:pt x="427" y="478"/>
                  </a:moveTo>
                  <a:cubicBezTo>
                    <a:pt x="415" y="484"/>
                    <a:pt x="415" y="484"/>
                    <a:pt x="415" y="484"/>
                  </a:cubicBezTo>
                  <a:cubicBezTo>
                    <a:pt x="416" y="485"/>
                    <a:pt x="417" y="486"/>
                    <a:pt x="417" y="48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0"/>
                    <a:pt x="428" y="479"/>
                    <a:pt x="427" y="478"/>
                  </a:cubicBezTo>
                  <a:moveTo>
                    <a:pt x="656" y="361"/>
                  </a:moveTo>
                  <a:cubicBezTo>
                    <a:pt x="441" y="471"/>
                    <a:pt x="441" y="471"/>
                    <a:pt x="441" y="471"/>
                  </a:cubicBezTo>
                  <a:cubicBezTo>
                    <a:pt x="442" y="472"/>
                    <a:pt x="443" y="473"/>
                    <a:pt x="443" y="475"/>
                  </a:cubicBezTo>
                  <a:cubicBezTo>
                    <a:pt x="658" y="365"/>
                    <a:pt x="658" y="365"/>
                    <a:pt x="658" y="365"/>
                  </a:cubicBezTo>
                  <a:cubicBezTo>
                    <a:pt x="657" y="364"/>
                    <a:pt x="657" y="363"/>
                    <a:pt x="656" y="361"/>
                  </a:cubicBezTo>
                  <a:moveTo>
                    <a:pt x="670" y="355"/>
                  </a:moveTo>
                  <a:cubicBezTo>
                    <a:pt x="663" y="358"/>
                    <a:pt x="663" y="358"/>
                    <a:pt x="663" y="358"/>
                  </a:cubicBezTo>
                  <a:cubicBezTo>
                    <a:pt x="664" y="359"/>
                    <a:pt x="664" y="360"/>
                    <a:pt x="665" y="362"/>
                  </a:cubicBezTo>
                  <a:cubicBezTo>
                    <a:pt x="671" y="358"/>
                    <a:pt x="671" y="358"/>
                    <a:pt x="671" y="358"/>
                  </a:cubicBezTo>
                  <a:cubicBezTo>
                    <a:pt x="671" y="357"/>
                    <a:pt x="670" y="356"/>
                    <a:pt x="670" y="355"/>
                  </a:cubicBezTo>
                  <a:moveTo>
                    <a:pt x="665" y="340"/>
                  </a:moveTo>
                  <a:cubicBezTo>
                    <a:pt x="664" y="341"/>
                    <a:pt x="664" y="343"/>
                    <a:pt x="663" y="344"/>
                  </a:cubicBezTo>
                  <a:cubicBezTo>
                    <a:pt x="670" y="347"/>
                    <a:pt x="670" y="347"/>
                    <a:pt x="670" y="347"/>
                  </a:cubicBezTo>
                  <a:cubicBezTo>
                    <a:pt x="670" y="345"/>
                    <a:pt x="671" y="344"/>
                    <a:pt x="671" y="343"/>
                  </a:cubicBezTo>
                  <a:cubicBezTo>
                    <a:pt x="665" y="340"/>
                    <a:pt x="665" y="340"/>
                    <a:pt x="665" y="340"/>
                  </a:cubicBezTo>
                  <a:moveTo>
                    <a:pt x="692" y="331"/>
                  </a:moveTo>
                  <a:cubicBezTo>
                    <a:pt x="690" y="338"/>
                    <a:pt x="690" y="338"/>
                    <a:pt x="690" y="338"/>
                  </a:cubicBezTo>
                  <a:cubicBezTo>
                    <a:pt x="690" y="338"/>
                    <a:pt x="690" y="338"/>
                    <a:pt x="690" y="338"/>
                  </a:cubicBezTo>
                  <a:cubicBezTo>
                    <a:pt x="692" y="331"/>
                    <a:pt x="692" y="331"/>
                    <a:pt x="692" y="331"/>
                  </a:cubicBezTo>
                  <a:cubicBezTo>
                    <a:pt x="692" y="331"/>
                    <a:pt x="692" y="331"/>
                    <a:pt x="692" y="331"/>
                  </a:cubicBezTo>
                  <a:moveTo>
                    <a:pt x="676" y="330"/>
                  </a:moveTo>
                  <a:cubicBezTo>
                    <a:pt x="675" y="331"/>
                    <a:pt x="673" y="332"/>
                    <a:pt x="672" y="332"/>
                  </a:cubicBezTo>
                  <a:cubicBezTo>
                    <a:pt x="675" y="339"/>
                    <a:pt x="675" y="339"/>
                    <a:pt x="675" y="339"/>
                  </a:cubicBezTo>
                  <a:cubicBezTo>
                    <a:pt x="677" y="338"/>
                    <a:pt x="678" y="337"/>
                    <a:pt x="679" y="337"/>
                  </a:cubicBezTo>
                  <a:cubicBezTo>
                    <a:pt x="676" y="330"/>
                    <a:pt x="676" y="330"/>
                    <a:pt x="676" y="330"/>
                  </a:cubicBezTo>
                  <a:moveTo>
                    <a:pt x="688" y="330"/>
                  </a:moveTo>
                  <a:cubicBezTo>
                    <a:pt x="686" y="336"/>
                    <a:pt x="686" y="336"/>
                    <a:pt x="686" y="336"/>
                  </a:cubicBezTo>
                  <a:cubicBezTo>
                    <a:pt x="686" y="336"/>
                    <a:pt x="686" y="336"/>
                    <a:pt x="686" y="336"/>
                  </a:cubicBezTo>
                  <a:cubicBezTo>
                    <a:pt x="688" y="330"/>
                    <a:pt x="688" y="330"/>
                    <a:pt x="688" y="330"/>
                  </a:cubicBezTo>
                  <a:cubicBezTo>
                    <a:pt x="688" y="330"/>
                    <a:pt x="688" y="330"/>
                    <a:pt x="688" y="330"/>
                  </a:cubicBezTo>
                  <a:moveTo>
                    <a:pt x="178" y="174"/>
                  </a:moveTo>
                  <a:cubicBezTo>
                    <a:pt x="6" y="663"/>
                    <a:pt x="6" y="663"/>
                    <a:pt x="6" y="663"/>
                  </a:cubicBezTo>
                  <a:cubicBezTo>
                    <a:pt x="8" y="663"/>
                    <a:pt x="9" y="664"/>
                    <a:pt x="10" y="664"/>
                  </a:cubicBezTo>
                  <a:cubicBezTo>
                    <a:pt x="182" y="175"/>
                    <a:pt x="182" y="175"/>
                    <a:pt x="182" y="175"/>
                  </a:cubicBezTo>
                  <a:cubicBezTo>
                    <a:pt x="181" y="175"/>
                    <a:pt x="179" y="174"/>
                    <a:pt x="178" y="174"/>
                  </a:cubicBezTo>
                  <a:moveTo>
                    <a:pt x="208" y="159"/>
                  </a:moveTo>
                  <a:cubicBezTo>
                    <a:pt x="208" y="160"/>
                    <a:pt x="207" y="162"/>
                    <a:pt x="207" y="163"/>
                  </a:cubicBezTo>
                  <a:cubicBezTo>
                    <a:pt x="656" y="341"/>
                    <a:pt x="656" y="341"/>
                    <a:pt x="656" y="341"/>
                  </a:cubicBezTo>
                  <a:cubicBezTo>
                    <a:pt x="656" y="340"/>
                    <a:pt x="657" y="338"/>
                    <a:pt x="657" y="337"/>
                  </a:cubicBezTo>
                  <a:cubicBezTo>
                    <a:pt x="208" y="159"/>
                    <a:pt x="208" y="159"/>
                    <a:pt x="208" y="159"/>
                  </a:cubicBezTo>
                  <a:moveTo>
                    <a:pt x="102" y="116"/>
                  </a:moveTo>
                  <a:cubicBezTo>
                    <a:pt x="101" y="118"/>
                    <a:pt x="101" y="119"/>
                    <a:pt x="100" y="121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6"/>
                    <a:pt x="170" y="145"/>
                    <a:pt x="171" y="144"/>
                  </a:cubicBezTo>
                  <a:cubicBezTo>
                    <a:pt x="102" y="116"/>
                    <a:pt x="102" y="116"/>
                    <a:pt x="102" y="116"/>
                  </a:cubicBezTo>
                  <a:moveTo>
                    <a:pt x="780" y="64"/>
                  </a:moveTo>
                  <a:cubicBezTo>
                    <a:pt x="691" y="322"/>
                    <a:pt x="691" y="322"/>
                    <a:pt x="691" y="322"/>
                  </a:cubicBezTo>
                  <a:cubicBezTo>
                    <a:pt x="691" y="322"/>
                    <a:pt x="691" y="322"/>
                    <a:pt x="691" y="322"/>
                  </a:cubicBezTo>
                  <a:cubicBezTo>
                    <a:pt x="780" y="64"/>
                    <a:pt x="780" y="64"/>
                    <a:pt x="780" y="64"/>
                  </a:cubicBezTo>
                  <a:moveTo>
                    <a:pt x="524" y="31"/>
                  </a:moveTo>
                  <a:cubicBezTo>
                    <a:pt x="523" y="31"/>
                    <a:pt x="522" y="32"/>
                    <a:pt x="520" y="32"/>
                  </a:cubicBezTo>
                  <a:cubicBezTo>
                    <a:pt x="669" y="325"/>
                    <a:pt x="669" y="325"/>
                    <a:pt x="669" y="325"/>
                  </a:cubicBezTo>
                  <a:cubicBezTo>
                    <a:pt x="670" y="325"/>
                    <a:pt x="671" y="324"/>
                    <a:pt x="673" y="323"/>
                  </a:cubicBezTo>
                  <a:cubicBezTo>
                    <a:pt x="524" y="31"/>
                    <a:pt x="524" y="31"/>
                    <a:pt x="524" y="31"/>
                  </a:cubicBezTo>
                  <a:moveTo>
                    <a:pt x="806" y="0"/>
                  </a:moveTo>
                  <a:cubicBezTo>
                    <a:pt x="695" y="324"/>
                    <a:pt x="695" y="324"/>
                    <a:pt x="695" y="324"/>
                  </a:cubicBezTo>
                  <a:cubicBezTo>
                    <a:pt x="695" y="324"/>
                    <a:pt x="695" y="324"/>
                    <a:pt x="695" y="324"/>
                  </a:cubicBezTo>
                  <a:cubicBezTo>
                    <a:pt x="806" y="0"/>
                    <a:pt x="806" y="0"/>
                    <a:pt x="806" y="0"/>
                  </a:cubicBezTo>
                  <a:cubicBezTo>
                    <a:pt x="806" y="0"/>
                    <a:pt x="806" y="0"/>
                    <a:pt x="8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20199"/>
            <p:cNvSpPr/>
            <p:nvPr/>
          </p:nvSpPr>
          <p:spPr bwMode="auto">
            <a:xfrm>
              <a:off x="6527932" y="8010359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20200"/>
            <p:cNvSpPr/>
            <p:nvPr/>
          </p:nvSpPr>
          <p:spPr bwMode="auto">
            <a:xfrm>
              <a:off x="6527932" y="8010359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20201"/>
            <p:cNvSpPr>
              <a:spLocks noEditPoints="1"/>
            </p:cNvSpPr>
            <p:nvPr/>
          </p:nvSpPr>
          <p:spPr bwMode="auto">
            <a:xfrm>
              <a:off x="4506907" y="7470087"/>
              <a:ext cx="925803" cy="151410"/>
            </a:xfrm>
            <a:custGeom>
              <a:avLst/>
              <a:gdLst>
                <a:gd name="T0" fmla="*/ 18 w 587"/>
                <a:gd name="T1" fmla="*/ 79 h 96"/>
                <a:gd name="T2" fmla="*/ 15 w 587"/>
                <a:gd name="T3" fmla="*/ 95 h 96"/>
                <a:gd name="T4" fmla="*/ 19 w 587"/>
                <a:gd name="T5" fmla="*/ 96 h 96"/>
                <a:gd name="T6" fmla="*/ 22 w 587"/>
                <a:gd name="T7" fmla="*/ 80 h 96"/>
                <a:gd name="T8" fmla="*/ 18 w 587"/>
                <a:gd name="T9" fmla="*/ 79 h 96"/>
                <a:gd name="T10" fmla="*/ 578 w 587"/>
                <a:gd name="T11" fmla="*/ 2 h 96"/>
                <a:gd name="T12" fmla="*/ 577 w 587"/>
                <a:gd name="T13" fmla="*/ 5 h 96"/>
                <a:gd name="T14" fmla="*/ 585 w 587"/>
                <a:gd name="T15" fmla="*/ 9 h 96"/>
                <a:gd name="T16" fmla="*/ 587 w 587"/>
                <a:gd name="T17" fmla="*/ 6 h 96"/>
                <a:gd name="T18" fmla="*/ 578 w 587"/>
                <a:gd name="T19" fmla="*/ 2 h 96"/>
                <a:gd name="T20" fmla="*/ 4 w 587"/>
                <a:gd name="T21" fmla="*/ 0 h 96"/>
                <a:gd name="T22" fmla="*/ 0 w 587"/>
                <a:gd name="T23" fmla="*/ 2 h 96"/>
                <a:gd name="T24" fmla="*/ 8 w 587"/>
                <a:gd name="T25" fmla="*/ 17 h 96"/>
                <a:gd name="T26" fmla="*/ 12 w 587"/>
                <a:gd name="T27" fmla="*/ 14 h 96"/>
                <a:gd name="T28" fmla="*/ 4 w 587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7" h="96">
                  <a:moveTo>
                    <a:pt x="18" y="79"/>
                  </a:moveTo>
                  <a:cubicBezTo>
                    <a:pt x="15" y="95"/>
                    <a:pt x="15" y="95"/>
                    <a:pt x="15" y="95"/>
                  </a:cubicBezTo>
                  <a:cubicBezTo>
                    <a:pt x="16" y="96"/>
                    <a:pt x="18" y="96"/>
                    <a:pt x="19" y="96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0" y="79"/>
                    <a:pt x="18" y="79"/>
                  </a:cubicBezTo>
                  <a:moveTo>
                    <a:pt x="578" y="2"/>
                  </a:moveTo>
                  <a:cubicBezTo>
                    <a:pt x="578" y="3"/>
                    <a:pt x="577" y="4"/>
                    <a:pt x="577" y="5"/>
                  </a:cubicBezTo>
                  <a:cubicBezTo>
                    <a:pt x="585" y="9"/>
                    <a:pt x="585" y="9"/>
                    <a:pt x="585" y="9"/>
                  </a:cubicBezTo>
                  <a:cubicBezTo>
                    <a:pt x="586" y="8"/>
                    <a:pt x="586" y="7"/>
                    <a:pt x="587" y="6"/>
                  </a:cubicBezTo>
                  <a:cubicBezTo>
                    <a:pt x="578" y="2"/>
                    <a:pt x="578" y="2"/>
                    <a:pt x="578" y="2"/>
                  </a:cubicBezTo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6"/>
                    <a:pt x="11" y="15"/>
                    <a:pt x="12" y="1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20204"/>
            <p:cNvSpPr>
              <a:spLocks noEditPoints="1"/>
            </p:cNvSpPr>
            <p:nvPr/>
          </p:nvSpPr>
          <p:spPr bwMode="auto">
            <a:xfrm>
              <a:off x="6970824" y="6650339"/>
              <a:ext cx="90046" cy="725033"/>
            </a:xfrm>
            <a:custGeom>
              <a:avLst/>
              <a:gdLst>
                <a:gd name="T0" fmla="*/ 50 w 57"/>
                <a:gd name="T1" fmla="*/ 25 h 460"/>
                <a:gd name="T2" fmla="*/ 0 w 57"/>
                <a:gd name="T3" fmla="*/ 459 h 460"/>
                <a:gd name="T4" fmla="*/ 4 w 57"/>
                <a:gd name="T5" fmla="*/ 460 h 460"/>
                <a:gd name="T6" fmla="*/ 54 w 57"/>
                <a:gd name="T7" fmla="*/ 26 h 460"/>
                <a:gd name="T8" fmla="*/ 50 w 57"/>
                <a:gd name="T9" fmla="*/ 25 h 460"/>
                <a:gd name="T10" fmla="*/ 53 w 57"/>
                <a:gd name="T11" fmla="*/ 0 h 460"/>
                <a:gd name="T12" fmla="*/ 51 w 57"/>
                <a:gd name="T13" fmla="*/ 12 h 460"/>
                <a:gd name="T14" fmla="*/ 56 w 57"/>
                <a:gd name="T15" fmla="*/ 12 h 460"/>
                <a:gd name="T16" fmla="*/ 57 w 57"/>
                <a:gd name="T17" fmla="*/ 0 h 460"/>
                <a:gd name="T18" fmla="*/ 53 w 57"/>
                <a:gd name="T1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60">
                  <a:moveTo>
                    <a:pt x="50" y="25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1" y="459"/>
                    <a:pt x="3" y="460"/>
                    <a:pt x="4" y="460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1" y="26"/>
                    <a:pt x="50" y="25"/>
                  </a:cubicBezTo>
                  <a:moveTo>
                    <a:pt x="53" y="0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3" y="12"/>
                    <a:pt x="54" y="12"/>
                    <a:pt x="56" y="1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0"/>
                    <a:pt x="5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20205"/>
            <p:cNvSpPr/>
            <p:nvPr/>
          </p:nvSpPr>
          <p:spPr bwMode="auto">
            <a:xfrm>
              <a:off x="6101049" y="7167267"/>
              <a:ext cx="387530" cy="124730"/>
            </a:xfrm>
            <a:custGeom>
              <a:avLst/>
              <a:gdLst>
                <a:gd name="T0" fmla="*/ 1 w 246"/>
                <a:gd name="T1" fmla="*/ 0 h 79"/>
                <a:gd name="T2" fmla="*/ 0 w 246"/>
                <a:gd name="T3" fmla="*/ 4 h 79"/>
                <a:gd name="T4" fmla="*/ 246 w 246"/>
                <a:gd name="T5" fmla="*/ 79 h 79"/>
                <a:gd name="T6" fmla="*/ 246 w 246"/>
                <a:gd name="T7" fmla="*/ 75 h 79"/>
                <a:gd name="T8" fmla="*/ 1 w 246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9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46" y="79"/>
                    <a:pt x="246" y="79"/>
                    <a:pt x="246" y="79"/>
                  </a:cubicBezTo>
                  <a:cubicBezTo>
                    <a:pt x="246" y="75"/>
                    <a:pt x="246" y="75"/>
                    <a:pt x="246" y="7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20208"/>
            <p:cNvSpPr/>
            <p:nvPr/>
          </p:nvSpPr>
          <p:spPr bwMode="auto">
            <a:xfrm flipV="1">
              <a:off x="5435371" y="7487427"/>
              <a:ext cx="417540" cy="137401"/>
            </a:xfrm>
            <a:custGeom>
              <a:avLst/>
              <a:gdLst>
                <a:gd name="T0" fmla="*/ 168 w 172"/>
                <a:gd name="T1" fmla="*/ 0 h 350"/>
                <a:gd name="T2" fmla="*/ 41 w 172"/>
                <a:gd name="T3" fmla="*/ 264 h 350"/>
                <a:gd name="T4" fmla="*/ 39 w 172"/>
                <a:gd name="T5" fmla="*/ 268 h 350"/>
                <a:gd name="T6" fmla="*/ 0 w 172"/>
                <a:gd name="T7" fmla="*/ 350 h 350"/>
                <a:gd name="T8" fmla="*/ 5 w 172"/>
                <a:gd name="T9" fmla="*/ 350 h 350"/>
                <a:gd name="T10" fmla="*/ 43 w 172"/>
                <a:gd name="T11" fmla="*/ 270 h 350"/>
                <a:gd name="T12" fmla="*/ 45 w 172"/>
                <a:gd name="T13" fmla="*/ 266 h 350"/>
                <a:gd name="T14" fmla="*/ 172 w 172"/>
                <a:gd name="T15" fmla="*/ 2 h 350"/>
                <a:gd name="T16" fmla="*/ 168 w 172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50">
                  <a:moveTo>
                    <a:pt x="168" y="0"/>
                  </a:moveTo>
                  <a:cubicBezTo>
                    <a:pt x="41" y="264"/>
                    <a:pt x="41" y="264"/>
                    <a:pt x="41" y="264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" y="350"/>
                    <a:pt x="5" y="350"/>
                    <a:pt x="5" y="350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5" y="266"/>
                    <a:pt x="45" y="266"/>
                    <a:pt x="45" y="266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0" y="1"/>
                    <a:pt x="169" y="0"/>
                    <a:pt x="16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20209"/>
            <p:cNvSpPr/>
            <p:nvPr/>
          </p:nvSpPr>
          <p:spPr bwMode="auto">
            <a:xfrm>
              <a:off x="6668004" y="7339354"/>
              <a:ext cx="244791" cy="82042"/>
            </a:xfrm>
            <a:custGeom>
              <a:avLst/>
              <a:gdLst>
                <a:gd name="T0" fmla="*/ 0 w 155"/>
                <a:gd name="T1" fmla="*/ 0 h 52"/>
                <a:gd name="T2" fmla="*/ 0 w 155"/>
                <a:gd name="T3" fmla="*/ 5 h 52"/>
                <a:gd name="T4" fmla="*/ 154 w 155"/>
                <a:gd name="T5" fmla="*/ 52 h 52"/>
                <a:gd name="T6" fmla="*/ 155 w 155"/>
                <a:gd name="T7" fmla="*/ 48 h 52"/>
                <a:gd name="T8" fmla="*/ 0 w 15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52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5" y="50"/>
                    <a:pt x="155" y="49"/>
                    <a:pt x="155" y="4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20210"/>
            <p:cNvSpPr>
              <a:spLocks noEditPoints="1"/>
            </p:cNvSpPr>
            <p:nvPr/>
          </p:nvSpPr>
          <p:spPr bwMode="auto">
            <a:xfrm>
              <a:off x="5982322" y="7154594"/>
              <a:ext cx="685681" cy="192097"/>
            </a:xfrm>
            <a:custGeom>
              <a:avLst/>
              <a:gdLst>
                <a:gd name="T0" fmla="*/ 325 w 435"/>
                <a:gd name="T1" fmla="*/ 84 h 122"/>
                <a:gd name="T2" fmla="*/ 326 w 435"/>
                <a:gd name="T3" fmla="*/ 89 h 122"/>
                <a:gd name="T4" fmla="*/ 435 w 435"/>
                <a:gd name="T5" fmla="*/ 122 h 122"/>
                <a:gd name="T6" fmla="*/ 435 w 435"/>
                <a:gd name="T7" fmla="*/ 117 h 122"/>
                <a:gd name="T8" fmla="*/ 325 w 435"/>
                <a:gd name="T9" fmla="*/ 84 h 122"/>
                <a:gd name="T10" fmla="*/ 6 w 435"/>
                <a:gd name="T11" fmla="*/ 18 h 122"/>
                <a:gd name="T12" fmla="*/ 0 w 435"/>
                <a:gd name="T13" fmla="*/ 31 h 122"/>
                <a:gd name="T14" fmla="*/ 4 w 435"/>
                <a:gd name="T15" fmla="*/ 33 h 122"/>
                <a:gd name="T16" fmla="*/ 10 w 435"/>
                <a:gd name="T17" fmla="*/ 20 h 122"/>
                <a:gd name="T18" fmla="*/ 6 w 435"/>
                <a:gd name="T19" fmla="*/ 18 h 122"/>
                <a:gd name="T20" fmla="*/ 48 w 435"/>
                <a:gd name="T21" fmla="*/ 0 h 122"/>
                <a:gd name="T22" fmla="*/ 47 w 435"/>
                <a:gd name="T23" fmla="*/ 4 h 122"/>
                <a:gd name="T24" fmla="*/ 60 w 435"/>
                <a:gd name="T25" fmla="*/ 8 h 122"/>
                <a:gd name="T26" fmla="*/ 61 w 435"/>
                <a:gd name="T27" fmla="*/ 4 h 122"/>
                <a:gd name="T28" fmla="*/ 48 w 435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5" h="122">
                  <a:moveTo>
                    <a:pt x="325" y="84"/>
                  </a:moveTo>
                  <a:cubicBezTo>
                    <a:pt x="326" y="89"/>
                    <a:pt x="326" y="89"/>
                    <a:pt x="326" y="89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7"/>
                    <a:pt x="435" y="117"/>
                    <a:pt x="435" y="117"/>
                  </a:cubicBezTo>
                  <a:cubicBezTo>
                    <a:pt x="325" y="84"/>
                    <a:pt x="325" y="84"/>
                    <a:pt x="325" y="84"/>
                  </a:cubicBezTo>
                  <a:moveTo>
                    <a:pt x="6" y="1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7" y="19"/>
                    <a:pt x="6" y="18"/>
                  </a:cubicBezTo>
                  <a:moveTo>
                    <a:pt x="48" y="0"/>
                  </a:moveTo>
                  <a:cubicBezTo>
                    <a:pt x="48" y="1"/>
                    <a:pt x="47" y="2"/>
                    <a:pt x="47" y="4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1" y="5"/>
                    <a:pt x="61" y="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20213"/>
            <p:cNvSpPr/>
            <p:nvPr/>
          </p:nvSpPr>
          <p:spPr bwMode="auto">
            <a:xfrm>
              <a:off x="6513926" y="6809753"/>
              <a:ext cx="154078" cy="83376"/>
            </a:xfrm>
            <a:custGeom>
              <a:avLst/>
              <a:gdLst>
                <a:gd name="T0" fmla="*/ 98 w 98"/>
                <a:gd name="T1" fmla="*/ 0 h 53"/>
                <a:gd name="T2" fmla="*/ 0 w 98"/>
                <a:gd name="T3" fmla="*/ 49 h 53"/>
                <a:gd name="T4" fmla="*/ 2 w 98"/>
                <a:gd name="T5" fmla="*/ 53 h 53"/>
                <a:gd name="T6" fmla="*/ 98 w 98"/>
                <a:gd name="T7" fmla="*/ 5 h 53"/>
                <a:gd name="T8" fmla="*/ 98 w 9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3">
                  <a:moveTo>
                    <a:pt x="98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" y="50"/>
                    <a:pt x="2" y="52"/>
                    <a:pt x="2" y="53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20214"/>
            <p:cNvSpPr>
              <a:spLocks noEditPoints="1"/>
            </p:cNvSpPr>
            <p:nvPr/>
          </p:nvSpPr>
          <p:spPr bwMode="auto">
            <a:xfrm>
              <a:off x="6668004" y="6656342"/>
              <a:ext cx="780396" cy="737706"/>
            </a:xfrm>
            <a:custGeom>
              <a:avLst/>
              <a:gdLst>
                <a:gd name="T0" fmla="*/ 0 w 495"/>
                <a:gd name="T1" fmla="*/ 288 h 468"/>
                <a:gd name="T2" fmla="*/ 0 w 495"/>
                <a:gd name="T3" fmla="*/ 295 h 468"/>
                <a:gd name="T4" fmla="*/ 163 w 495"/>
                <a:gd name="T5" fmla="*/ 468 h 468"/>
                <a:gd name="T6" fmla="*/ 166 w 495"/>
                <a:gd name="T7" fmla="*/ 465 h 468"/>
                <a:gd name="T8" fmla="*/ 0 w 495"/>
                <a:gd name="T9" fmla="*/ 288 h 468"/>
                <a:gd name="T10" fmla="*/ 491 w 495"/>
                <a:gd name="T11" fmla="*/ 178 h 468"/>
                <a:gd name="T12" fmla="*/ 354 w 495"/>
                <a:gd name="T13" fmla="*/ 320 h 468"/>
                <a:gd name="T14" fmla="*/ 350 w 495"/>
                <a:gd name="T15" fmla="*/ 324 h 468"/>
                <a:gd name="T16" fmla="*/ 215 w 495"/>
                <a:gd name="T17" fmla="*/ 464 h 468"/>
                <a:gd name="T18" fmla="*/ 218 w 495"/>
                <a:gd name="T19" fmla="*/ 467 h 468"/>
                <a:gd name="T20" fmla="*/ 352 w 495"/>
                <a:gd name="T21" fmla="*/ 329 h 468"/>
                <a:gd name="T22" fmla="*/ 355 w 495"/>
                <a:gd name="T23" fmla="*/ 325 h 468"/>
                <a:gd name="T24" fmla="*/ 495 w 495"/>
                <a:gd name="T25" fmla="*/ 181 h 468"/>
                <a:gd name="T26" fmla="*/ 491 w 495"/>
                <a:gd name="T27" fmla="*/ 178 h 468"/>
                <a:gd name="T28" fmla="*/ 291 w 495"/>
                <a:gd name="T29" fmla="*/ 0 h 468"/>
                <a:gd name="T30" fmla="*/ 288 w 495"/>
                <a:gd name="T31" fmla="*/ 4 h 468"/>
                <a:gd name="T32" fmla="*/ 487 w 495"/>
                <a:gd name="T33" fmla="*/ 139 h 468"/>
                <a:gd name="T34" fmla="*/ 490 w 495"/>
                <a:gd name="T35" fmla="*/ 135 h 468"/>
                <a:gd name="T36" fmla="*/ 291 w 495"/>
                <a:gd name="T37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5" h="468">
                  <a:moveTo>
                    <a:pt x="0" y="288"/>
                  </a:moveTo>
                  <a:cubicBezTo>
                    <a:pt x="0" y="295"/>
                    <a:pt x="0" y="295"/>
                    <a:pt x="0" y="295"/>
                  </a:cubicBezTo>
                  <a:cubicBezTo>
                    <a:pt x="163" y="468"/>
                    <a:pt x="163" y="468"/>
                    <a:pt x="163" y="468"/>
                  </a:cubicBezTo>
                  <a:cubicBezTo>
                    <a:pt x="164" y="467"/>
                    <a:pt x="165" y="466"/>
                    <a:pt x="166" y="465"/>
                  </a:cubicBezTo>
                  <a:cubicBezTo>
                    <a:pt x="0" y="288"/>
                    <a:pt x="0" y="288"/>
                    <a:pt x="0" y="288"/>
                  </a:cubicBezTo>
                  <a:moveTo>
                    <a:pt x="491" y="178"/>
                  </a:moveTo>
                  <a:cubicBezTo>
                    <a:pt x="354" y="320"/>
                    <a:pt x="354" y="320"/>
                    <a:pt x="354" y="320"/>
                  </a:cubicBezTo>
                  <a:cubicBezTo>
                    <a:pt x="350" y="324"/>
                    <a:pt x="350" y="324"/>
                    <a:pt x="350" y="324"/>
                  </a:cubicBezTo>
                  <a:cubicBezTo>
                    <a:pt x="215" y="464"/>
                    <a:pt x="215" y="464"/>
                    <a:pt x="215" y="464"/>
                  </a:cubicBezTo>
                  <a:cubicBezTo>
                    <a:pt x="216" y="465"/>
                    <a:pt x="217" y="466"/>
                    <a:pt x="218" y="467"/>
                  </a:cubicBezTo>
                  <a:cubicBezTo>
                    <a:pt x="352" y="329"/>
                    <a:pt x="352" y="329"/>
                    <a:pt x="352" y="329"/>
                  </a:cubicBezTo>
                  <a:cubicBezTo>
                    <a:pt x="355" y="325"/>
                    <a:pt x="355" y="325"/>
                    <a:pt x="355" y="325"/>
                  </a:cubicBezTo>
                  <a:cubicBezTo>
                    <a:pt x="495" y="181"/>
                    <a:pt x="495" y="181"/>
                    <a:pt x="495" y="181"/>
                  </a:cubicBezTo>
                  <a:cubicBezTo>
                    <a:pt x="493" y="180"/>
                    <a:pt x="492" y="179"/>
                    <a:pt x="491" y="178"/>
                  </a:cubicBezTo>
                  <a:moveTo>
                    <a:pt x="291" y="0"/>
                  </a:moveTo>
                  <a:cubicBezTo>
                    <a:pt x="290" y="1"/>
                    <a:pt x="289" y="3"/>
                    <a:pt x="288" y="4"/>
                  </a:cubicBezTo>
                  <a:cubicBezTo>
                    <a:pt x="487" y="139"/>
                    <a:pt x="487" y="139"/>
                    <a:pt x="487" y="139"/>
                  </a:cubicBezTo>
                  <a:cubicBezTo>
                    <a:pt x="488" y="137"/>
                    <a:pt x="489" y="136"/>
                    <a:pt x="490" y="135"/>
                  </a:cubicBezTo>
                  <a:cubicBezTo>
                    <a:pt x="291" y="0"/>
                    <a:pt x="291" y="0"/>
                    <a:pt x="29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20215"/>
            <p:cNvSpPr/>
            <p:nvPr/>
          </p:nvSpPr>
          <p:spPr bwMode="auto">
            <a:xfrm>
              <a:off x="6504588" y="6941820"/>
              <a:ext cx="163416" cy="179424"/>
            </a:xfrm>
            <a:custGeom>
              <a:avLst/>
              <a:gdLst>
                <a:gd name="T0" fmla="*/ 3 w 104"/>
                <a:gd name="T1" fmla="*/ 0 h 114"/>
                <a:gd name="T2" fmla="*/ 0 w 104"/>
                <a:gd name="T3" fmla="*/ 3 h 114"/>
                <a:gd name="T4" fmla="*/ 104 w 104"/>
                <a:gd name="T5" fmla="*/ 114 h 114"/>
                <a:gd name="T6" fmla="*/ 104 w 104"/>
                <a:gd name="T7" fmla="*/ 107 h 114"/>
                <a:gd name="T8" fmla="*/ 3 w 104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4">
                  <a:moveTo>
                    <a:pt x="3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20217"/>
            <p:cNvSpPr>
              <a:spLocks noEditPoints="1"/>
            </p:cNvSpPr>
            <p:nvPr/>
          </p:nvSpPr>
          <p:spPr bwMode="auto">
            <a:xfrm>
              <a:off x="6488579" y="6893128"/>
              <a:ext cx="17342" cy="44022"/>
            </a:xfrm>
            <a:custGeom>
              <a:avLst/>
              <a:gdLst>
                <a:gd name="T0" fmla="*/ 3 w 11"/>
                <a:gd name="T1" fmla="*/ 20 h 28"/>
                <a:gd name="T2" fmla="*/ 0 w 11"/>
                <a:gd name="T3" fmla="*/ 23 h 28"/>
                <a:gd name="T4" fmla="*/ 5 w 11"/>
                <a:gd name="T5" fmla="*/ 28 h 28"/>
                <a:gd name="T6" fmla="*/ 8 w 11"/>
                <a:gd name="T7" fmla="*/ 25 h 28"/>
                <a:gd name="T8" fmla="*/ 3 w 11"/>
                <a:gd name="T9" fmla="*/ 20 h 28"/>
                <a:gd name="T10" fmla="*/ 9 w 11"/>
                <a:gd name="T11" fmla="*/ 0 h 28"/>
                <a:gd name="T12" fmla="*/ 3 w 11"/>
                <a:gd name="T13" fmla="*/ 3 h 28"/>
                <a:gd name="T14" fmla="*/ 5 w 11"/>
                <a:gd name="T15" fmla="*/ 7 h 28"/>
                <a:gd name="T16" fmla="*/ 11 w 11"/>
                <a:gd name="T17" fmla="*/ 3 h 28"/>
                <a:gd name="T18" fmla="*/ 9 w 11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8">
                  <a:moveTo>
                    <a:pt x="3" y="20"/>
                  </a:moveTo>
                  <a:cubicBezTo>
                    <a:pt x="2" y="21"/>
                    <a:pt x="1" y="22"/>
                    <a:pt x="0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7" y="26"/>
                    <a:pt x="8" y="25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9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5" y="5"/>
                    <a:pt x="5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1"/>
                    <a:pt x="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20218"/>
            <p:cNvSpPr/>
            <p:nvPr/>
          </p:nvSpPr>
          <p:spPr bwMode="auto">
            <a:xfrm>
              <a:off x="6907459" y="6178767"/>
              <a:ext cx="16008" cy="11339"/>
            </a:xfrm>
            <a:custGeom>
              <a:avLst/>
              <a:gdLst>
                <a:gd name="T0" fmla="*/ 2 w 10"/>
                <a:gd name="T1" fmla="*/ 0 h 7"/>
                <a:gd name="T2" fmla="*/ 0 w 10"/>
                <a:gd name="T3" fmla="*/ 4 h 7"/>
                <a:gd name="T4" fmla="*/ 8 w 10"/>
                <a:gd name="T5" fmla="*/ 7 h 7"/>
                <a:gd name="T6" fmla="*/ 10 w 10"/>
                <a:gd name="T7" fmla="*/ 3 h 7"/>
                <a:gd name="T8" fmla="*/ 2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4"/>
                    <a:pt x="1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20219"/>
            <p:cNvSpPr>
              <a:spLocks noEditPoints="1"/>
            </p:cNvSpPr>
            <p:nvPr/>
          </p:nvSpPr>
          <p:spPr bwMode="auto">
            <a:xfrm>
              <a:off x="5986992" y="5852603"/>
              <a:ext cx="20677" cy="41354"/>
            </a:xfrm>
            <a:custGeom>
              <a:avLst/>
              <a:gdLst>
                <a:gd name="T0" fmla="*/ 2 w 13"/>
                <a:gd name="T1" fmla="*/ 18 h 26"/>
                <a:gd name="T2" fmla="*/ 0 w 13"/>
                <a:gd name="T3" fmla="*/ 22 h 26"/>
                <a:gd name="T4" fmla="*/ 6 w 13"/>
                <a:gd name="T5" fmla="*/ 24 h 26"/>
                <a:gd name="T6" fmla="*/ 12 w 13"/>
                <a:gd name="T7" fmla="*/ 26 h 26"/>
                <a:gd name="T8" fmla="*/ 13 w 13"/>
                <a:gd name="T9" fmla="*/ 22 h 26"/>
                <a:gd name="T10" fmla="*/ 2 w 13"/>
                <a:gd name="T11" fmla="*/ 18 h 26"/>
                <a:gd name="T12" fmla="*/ 12 w 13"/>
                <a:gd name="T13" fmla="*/ 0 h 26"/>
                <a:gd name="T14" fmla="*/ 0 w 13"/>
                <a:gd name="T15" fmla="*/ 4 h 26"/>
                <a:gd name="T16" fmla="*/ 1 w 13"/>
                <a:gd name="T17" fmla="*/ 8 h 26"/>
                <a:gd name="T18" fmla="*/ 13 w 13"/>
                <a:gd name="T19" fmla="*/ 4 h 26"/>
                <a:gd name="T20" fmla="*/ 12 w 13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2" y="18"/>
                  </a:moveTo>
                  <a:cubicBezTo>
                    <a:pt x="1" y="20"/>
                    <a:pt x="1" y="21"/>
                    <a:pt x="0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3"/>
                    <a:pt x="13" y="22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2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2"/>
                    <a:pt x="1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20223"/>
            <p:cNvSpPr/>
            <p:nvPr/>
          </p:nvSpPr>
          <p:spPr bwMode="auto">
            <a:xfrm>
              <a:off x="6026345" y="5893957"/>
              <a:ext cx="641659" cy="214108"/>
            </a:xfrm>
            <a:custGeom>
              <a:avLst/>
              <a:gdLst>
                <a:gd name="T0" fmla="*/ 1 w 407"/>
                <a:gd name="T1" fmla="*/ 0 h 136"/>
                <a:gd name="T2" fmla="*/ 0 w 407"/>
                <a:gd name="T3" fmla="*/ 4 h 136"/>
                <a:gd name="T4" fmla="*/ 407 w 407"/>
                <a:gd name="T5" fmla="*/ 136 h 136"/>
                <a:gd name="T6" fmla="*/ 407 w 407"/>
                <a:gd name="T7" fmla="*/ 131 h 136"/>
                <a:gd name="T8" fmla="*/ 1 w 40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36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407" y="136"/>
                    <a:pt x="407" y="136"/>
                    <a:pt x="407" y="136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20224"/>
            <p:cNvSpPr/>
            <p:nvPr/>
          </p:nvSpPr>
          <p:spPr bwMode="auto">
            <a:xfrm>
              <a:off x="6668004" y="6272148"/>
              <a:ext cx="30015" cy="86710"/>
            </a:xfrm>
            <a:custGeom>
              <a:avLst/>
              <a:gdLst>
                <a:gd name="T0" fmla="*/ 15 w 19"/>
                <a:gd name="T1" fmla="*/ 0 h 55"/>
                <a:gd name="T2" fmla="*/ 0 w 19"/>
                <a:gd name="T3" fmla="*/ 42 h 55"/>
                <a:gd name="T4" fmla="*/ 0 w 19"/>
                <a:gd name="T5" fmla="*/ 55 h 55"/>
                <a:gd name="T6" fmla="*/ 19 w 19"/>
                <a:gd name="T7" fmla="*/ 1 h 55"/>
                <a:gd name="T8" fmla="*/ 15 w 1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">
                  <a:moveTo>
                    <a:pt x="15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20225"/>
            <p:cNvSpPr>
              <a:spLocks noEditPoints="1"/>
            </p:cNvSpPr>
            <p:nvPr/>
          </p:nvSpPr>
          <p:spPr bwMode="auto">
            <a:xfrm>
              <a:off x="5708183" y="6338181"/>
              <a:ext cx="959820" cy="731703"/>
            </a:xfrm>
            <a:custGeom>
              <a:avLst/>
              <a:gdLst>
                <a:gd name="T0" fmla="*/ 4 w 609"/>
                <a:gd name="T1" fmla="*/ 184 h 464"/>
                <a:gd name="T2" fmla="*/ 0 w 609"/>
                <a:gd name="T3" fmla="*/ 187 h 464"/>
                <a:gd name="T4" fmla="*/ 164 w 609"/>
                <a:gd name="T5" fmla="*/ 464 h 464"/>
                <a:gd name="T6" fmla="*/ 168 w 609"/>
                <a:gd name="T7" fmla="*/ 462 h 464"/>
                <a:gd name="T8" fmla="*/ 4 w 609"/>
                <a:gd name="T9" fmla="*/ 184 h 464"/>
                <a:gd name="T10" fmla="*/ 609 w 609"/>
                <a:gd name="T11" fmla="*/ 0 h 464"/>
                <a:gd name="T12" fmla="*/ 583 w 609"/>
                <a:gd name="T13" fmla="*/ 77 h 464"/>
                <a:gd name="T14" fmla="*/ 494 w 609"/>
                <a:gd name="T15" fmla="*/ 335 h 464"/>
                <a:gd name="T16" fmla="*/ 498 w 609"/>
                <a:gd name="T17" fmla="*/ 337 h 464"/>
                <a:gd name="T18" fmla="*/ 609 w 609"/>
                <a:gd name="T19" fmla="*/ 13 h 464"/>
                <a:gd name="T20" fmla="*/ 609 w 609"/>
                <a:gd name="T2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9" h="464">
                  <a:moveTo>
                    <a:pt x="4" y="184"/>
                  </a:moveTo>
                  <a:cubicBezTo>
                    <a:pt x="3" y="185"/>
                    <a:pt x="2" y="186"/>
                    <a:pt x="0" y="187"/>
                  </a:cubicBezTo>
                  <a:cubicBezTo>
                    <a:pt x="164" y="464"/>
                    <a:pt x="164" y="464"/>
                    <a:pt x="164" y="464"/>
                  </a:cubicBezTo>
                  <a:cubicBezTo>
                    <a:pt x="165" y="463"/>
                    <a:pt x="166" y="462"/>
                    <a:pt x="168" y="462"/>
                  </a:cubicBezTo>
                  <a:cubicBezTo>
                    <a:pt x="4" y="184"/>
                    <a:pt x="4" y="184"/>
                    <a:pt x="4" y="184"/>
                  </a:cubicBezTo>
                  <a:moveTo>
                    <a:pt x="609" y="0"/>
                  </a:moveTo>
                  <a:cubicBezTo>
                    <a:pt x="583" y="77"/>
                    <a:pt x="583" y="77"/>
                    <a:pt x="583" y="77"/>
                  </a:cubicBezTo>
                  <a:cubicBezTo>
                    <a:pt x="494" y="335"/>
                    <a:pt x="494" y="335"/>
                    <a:pt x="494" y="335"/>
                  </a:cubicBezTo>
                  <a:cubicBezTo>
                    <a:pt x="495" y="336"/>
                    <a:pt x="497" y="336"/>
                    <a:pt x="498" y="337"/>
                  </a:cubicBezTo>
                  <a:cubicBezTo>
                    <a:pt x="609" y="13"/>
                    <a:pt x="609" y="13"/>
                    <a:pt x="609" y="13"/>
                  </a:cubicBezTo>
                  <a:cubicBezTo>
                    <a:pt x="609" y="0"/>
                    <a:pt x="609" y="0"/>
                    <a:pt x="6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20226"/>
            <p:cNvSpPr/>
            <p:nvPr/>
          </p:nvSpPr>
          <p:spPr bwMode="auto">
            <a:xfrm>
              <a:off x="6384526" y="7777575"/>
              <a:ext cx="143406" cy="242789"/>
            </a:xfrm>
            <a:custGeom>
              <a:avLst/>
              <a:gdLst>
                <a:gd name="T0" fmla="*/ 198 w 215"/>
                <a:gd name="T1" fmla="*/ 0 h 364"/>
                <a:gd name="T2" fmla="*/ 189 w 215"/>
                <a:gd name="T3" fmla="*/ 0 h 364"/>
                <a:gd name="T4" fmla="*/ 203 w 215"/>
                <a:gd name="T5" fmla="*/ 323 h 364"/>
                <a:gd name="T6" fmla="*/ 12 w 215"/>
                <a:gd name="T7" fmla="*/ 0 h 364"/>
                <a:gd name="T8" fmla="*/ 0 w 215"/>
                <a:gd name="T9" fmla="*/ 0 h 364"/>
                <a:gd name="T10" fmla="*/ 196 w 215"/>
                <a:gd name="T11" fmla="*/ 333 h 364"/>
                <a:gd name="T12" fmla="*/ 203 w 215"/>
                <a:gd name="T13" fmla="*/ 345 h 364"/>
                <a:gd name="T14" fmla="*/ 205 w 215"/>
                <a:gd name="T15" fmla="*/ 347 h 364"/>
                <a:gd name="T16" fmla="*/ 208 w 215"/>
                <a:gd name="T17" fmla="*/ 349 h 364"/>
                <a:gd name="T18" fmla="*/ 215 w 215"/>
                <a:gd name="T19" fmla="*/ 364 h 364"/>
                <a:gd name="T20" fmla="*/ 215 w 215"/>
                <a:gd name="T21" fmla="*/ 349 h 364"/>
                <a:gd name="T22" fmla="*/ 215 w 215"/>
                <a:gd name="T23" fmla="*/ 349 h 364"/>
                <a:gd name="T24" fmla="*/ 210 w 215"/>
                <a:gd name="T25" fmla="*/ 349 h 364"/>
                <a:gd name="T26" fmla="*/ 210 w 215"/>
                <a:gd name="T27" fmla="*/ 340 h 364"/>
                <a:gd name="T28" fmla="*/ 215 w 215"/>
                <a:gd name="T29" fmla="*/ 340 h 364"/>
                <a:gd name="T30" fmla="*/ 213 w 215"/>
                <a:gd name="T31" fmla="*/ 330 h 364"/>
                <a:gd name="T32" fmla="*/ 198 w 215"/>
                <a:gd name="T3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364">
                  <a:moveTo>
                    <a:pt x="198" y="0"/>
                  </a:moveTo>
                  <a:lnTo>
                    <a:pt x="189" y="0"/>
                  </a:lnTo>
                  <a:lnTo>
                    <a:pt x="203" y="323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96" y="333"/>
                  </a:lnTo>
                  <a:lnTo>
                    <a:pt x="203" y="345"/>
                  </a:lnTo>
                  <a:lnTo>
                    <a:pt x="205" y="347"/>
                  </a:lnTo>
                  <a:lnTo>
                    <a:pt x="208" y="349"/>
                  </a:lnTo>
                  <a:lnTo>
                    <a:pt x="215" y="364"/>
                  </a:lnTo>
                  <a:lnTo>
                    <a:pt x="215" y="349"/>
                  </a:lnTo>
                  <a:lnTo>
                    <a:pt x="215" y="349"/>
                  </a:lnTo>
                  <a:lnTo>
                    <a:pt x="210" y="349"/>
                  </a:lnTo>
                  <a:lnTo>
                    <a:pt x="210" y="340"/>
                  </a:lnTo>
                  <a:lnTo>
                    <a:pt x="215" y="340"/>
                  </a:lnTo>
                  <a:lnTo>
                    <a:pt x="213" y="33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20227"/>
            <p:cNvSpPr/>
            <p:nvPr/>
          </p:nvSpPr>
          <p:spPr bwMode="auto">
            <a:xfrm>
              <a:off x="6384526" y="7777575"/>
              <a:ext cx="143406" cy="242789"/>
            </a:xfrm>
            <a:custGeom>
              <a:avLst/>
              <a:gdLst>
                <a:gd name="T0" fmla="*/ 198 w 215"/>
                <a:gd name="T1" fmla="*/ 0 h 364"/>
                <a:gd name="T2" fmla="*/ 189 w 215"/>
                <a:gd name="T3" fmla="*/ 0 h 364"/>
                <a:gd name="T4" fmla="*/ 203 w 215"/>
                <a:gd name="T5" fmla="*/ 323 h 364"/>
                <a:gd name="T6" fmla="*/ 12 w 215"/>
                <a:gd name="T7" fmla="*/ 0 h 364"/>
                <a:gd name="T8" fmla="*/ 0 w 215"/>
                <a:gd name="T9" fmla="*/ 0 h 364"/>
                <a:gd name="T10" fmla="*/ 196 w 215"/>
                <a:gd name="T11" fmla="*/ 333 h 364"/>
                <a:gd name="T12" fmla="*/ 203 w 215"/>
                <a:gd name="T13" fmla="*/ 345 h 364"/>
                <a:gd name="T14" fmla="*/ 205 w 215"/>
                <a:gd name="T15" fmla="*/ 347 h 364"/>
                <a:gd name="T16" fmla="*/ 208 w 215"/>
                <a:gd name="T17" fmla="*/ 349 h 364"/>
                <a:gd name="T18" fmla="*/ 215 w 215"/>
                <a:gd name="T19" fmla="*/ 364 h 364"/>
                <a:gd name="T20" fmla="*/ 215 w 215"/>
                <a:gd name="T21" fmla="*/ 349 h 364"/>
                <a:gd name="T22" fmla="*/ 215 w 215"/>
                <a:gd name="T23" fmla="*/ 349 h 364"/>
                <a:gd name="T24" fmla="*/ 210 w 215"/>
                <a:gd name="T25" fmla="*/ 349 h 364"/>
                <a:gd name="T26" fmla="*/ 210 w 215"/>
                <a:gd name="T27" fmla="*/ 340 h 364"/>
                <a:gd name="T28" fmla="*/ 215 w 215"/>
                <a:gd name="T29" fmla="*/ 340 h 364"/>
                <a:gd name="T30" fmla="*/ 213 w 215"/>
                <a:gd name="T31" fmla="*/ 330 h 364"/>
                <a:gd name="T32" fmla="*/ 198 w 215"/>
                <a:gd name="T3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364">
                  <a:moveTo>
                    <a:pt x="198" y="0"/>
                  </a:moveTo>
                  <a:lnTo>
                    <a:pt x="189" y="0"/>
                  </a:lnTo>
                  <a:lnTo>
                    <a:pt x="203" y="323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96" y="333"/>
                  </a:lnTo>
                  <a:lnTo>
                    <a:pt x="203" y="345"/>
                  </a:lnTo>
                  <a:lnTo>
                    <a:pt x="205" y="347"/>
                  </a:lnTo>
                  <a:lnTo>
                    <a:pt x="208" y="349"/>
                  </a:lnTo>
                  <a:lnTo>
                    <a:pt x="215" y="364"/>
                  </a:lnTo>
                  <a:lnTo>
                    <a:pt x="215" y="349"/>
                  </a:lnTo>
                  <a:lnTo>
                    <a:pt x="215" y="349"/>
                  </a:lnTo>
                  <a:lnTo>
                    <a:pt x="210" y="349"/>
                  </a:lnTo>
                  <a:lnTo>
                    <a:pt x="210" y="340"/>
                  </a:lnTo>
                  <a:lnTo>
                    <a:pt x="215" y="340"/>
                  </a:lnTo>
                  <a:lnTo>
                    <a:pt x="213" y="330"/>
                  </a:lnTo>
                  <a:lnTo>
                    <a:pt x="19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20228"/>
            <p:cNvSpPr>
              <a:spLocks noEditPoints="1"/>
            </p:cNvSpPr>
            <p:nvPr/>
          </p:nvSpPr>
          <p:spPr bwMode="auto">
            <a:xfrm>
              <a:off x="5979654" y="6879121"/>
              <a:ext cx="536939" cy="898454"/>
            </a:xfrm>
            <a:custGeom>
              <a:avLst/>
              <a:gdLst>
                <a:gd name="T0" fmla="*/ 54 w 341"/>
                <a:gd name="T1" fmla="*/ 217 h 570"/>
                <a:gd name="T2" fmla="*/ 50 w 341"/>
                <a:gd name="T3" fmla="*/ 219 h 570"/>
                <a:gd name="T4" fmla="*/ 257 w 341"/>
                <a:gd name="T5" fmla="*/ 570 h 570"/>
                <a:gd name="T6" fmla="*/ 262 w 341"/>
                <a:gd name="T7" fmla="*/ 570 h 570"/>
                <a:gd name="T8" fmla="*/ 54 w 341"/>
                <a:gd name="T9" fmla="*/ 217 h 570"/>
                <a:gd name="T10" fmla="*/ 39 w 341"/>
                <a:gd name="T11" fmla="*/ 192 h 570"/>
                <a:gd name="T12" fmla="*/ 35 w 341"/>
                <a:gd name="T13" fmla="*/ 194 h 570"/>
                <a:gd name="T14" fmla="*/ 42 w 341"/>
                <a:gd name="T15" fmla="*/ 206 h 570"/>
                <a:gd name="T16" fmla="*/ 46 w 341"/>
                <a:gd name="T17" fmla="*/ 204 h 570"/>
                <a:gd name="T18" fmla="*/ 39 w 341"/>
                <a:gd name="T19" fmla="*/ 192 h 570"/>
                <a:gd name="T20" fmla="*/ 3 w 341"/>
                <a:gd name="T21" fmla="*/ 132 h 570"/>
                <a:gd name="T22" fmla="*/ 0 w 341"/>
                <a:gd name="T23" fmla="*/ 134 h 570"/>
                <a:gd name="T24" fmla="*/ 7 w 341"/>
                <a:gd name="T25" fmla="*/ 146 h 570"/>
                <a:gd name="T26" fmla="*/ 10 w 341"/>
                <a:gd name="T27" fmla="*/ 144 h 570"/>
                <a:gd name="T28" fmla="*/ 3 w 341"/>
                <a:gd name="T29" fmla="*/ 132 h 570"/>
                <a:gd name="T30" fmla="*/ 318 w 341"/>
                <a:gd name="T31" fmla="*/ 50 h 570"/>
                <a:gd name="T32" fmla="*/ 315 w 341"/>
                <a:gd name="T33" fmla="*/ 50 h 570"/>
                <a:gd name="T34" fmla="*/ 315 w 341"/>
                <a:gd name="T35" fmla="*/ 50 h 570"/>
                <a:gd name="T36" fmla="*/ 314 w 341"/>
                <a:gd name="T37" fmla="*/ 50 h 570"/>
                <a:gd name="T38" fmla="*/ 323 w 341"/>
                <a:gd name="T39" fmla="*/ 258 h 570"/>
                <a:gd name="T40" fmla="*/ 323 w 341"/>
                <a:gd name="T41" fmla="*/ 262 h 570"/>
                <a:gd name="T42" fmla="*/ 337 w 341"/>
                <a:gd name="T43" fmla="*/ 570 h 570"/>
                <a:gd name="T44" fmla="*/ 341 w 341"/>
                <a:gd name="T45" fmla="*/ 570 h 570"/>
                <a:gd name="T46" fmla="*/ 328 w 341"/>
                <a:gd name="T47" fmla="*/ 264 h 570"/>
                <a:gd name="T48" fmla="*/ 327 w 341"/>
                <a:gd name="T49" fmla="*/ 259 h 570"/>
                <a:gd name="T50" fmla="*/ 318 w 341"/>
                <a:gd name="T51" fmla="*/ 50 h 570"/>
                <a:gd name="T52" fmla="*/ 317 w 341"/>
                <a:gd name="T53" fmla="*/ 35 h 570"/>
                <a:gd name="T54" fmla="*/ 315 w 341"/>
                <a:gd name="T55" fmla="*/ 35 h 570"/>
                <a:gd name="T56" fmla="*/ 315 w 341"/>
                <a:gd name="T57" fmla="*/ 35 h 570"/>
                <a:gd name="T58" fmla="*/ 313 w 341"/>
                <a:gd name="T59" fmla="*/ 35 h 570"/>
                <a:gd name="T60" fmla="*/ 313 w 341"/>
                <a:gd name="T61" fmla="*/ 42 h 570"/>
                <a:gd name="T62" fmla="*/ 315 w 341"/>
                <a:gd name="T63" fmla="*/ 42 h 570"/>
                <a:gd name="T64" fmla="*/ 315 w 341"/>
                <a:gd name="T65" fmla="*/ 42 h 570"/>
                <a:gd name="T66" fmla="*/ 318 w 341"/>
                <a:gd name="T67" fmla="*/ 42 h 570"/>
                <a:gd name="T68" fmla="*/ 317 w 341"/>
                <a:gd name="T69" fmla="*/ 35 h 570"/>
                <a:gd name="T70" fmla="*/ 319 w 341"/>
                <a:gd name="T71" fmla="*/ 0 h 570"/>
                <a:gd name="T72" fmla="*/ 317 w 341"/>
                <a:gd name="T73" fmla="*/ 6 h 570"/>
                <a:gd name="T74" fmla="*/ 321 w 341"/>
                <a:gd name="T75" fmla="*/ 8 h 570"/>
                <a:gd name="T76" fmla="*/ 323 w 341"/>
                <a:gd name="T77" fmla="*/ 1 h 570"/>
                <a:gd name="T78" fmla="*/ 319 w 341"/>
                <a:gd name="T7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1" h="570">
                  <a:moveTo>
                    <a:pt x="54" y="217"/>
                  </a:moveTo>
                  <a:cubicBezTo>
                    <a:pt x="53" y="218"/>
                    <a:pt x="51" y="219"/>
                    <a:pt x="50" y="219"/>
                  </a:cubicBezTo>
                  <a:cubicBezTo>
                    <a:pt x="257" y="570"/>
                    <a:pt x="257" y="570"/>
                    <a:pt x="257" y="570"/>
                  </a:cubicBezTo>
                  <a:cubicBezTo>
                    <a:pt x="262" y="570"/>
                    <a:pt x="262" y="570"/>
                    <a:pt x="262" y="570"/>
                  </a:cubicBezTo>
                  <a:cubicBezTo>
                    <a:pt x="54" y="217"/>
                    <a:pt x="54" y="217"/>
                    <a:pt x="54" y="217"/>
                  </a:cubicBezTo>
                  <a:moveTo>
                    <a:pt x="39" y="192"/>
                  </a:moveTo>
                  <a:cubicBezTo>
                    <a:pt x="38" y="193"/>
                    <a:pt x="37" y="194"/>
                    <a:pt x="35" y="194"/>
                  </a:cubicBezTo>
                  <a:cubicBezTo>
                    <a:pt x="42" y="206"/>
                    <a:pt x="42" y="206"/>
                    <a:pt x="42" y="206"/>
                  </a:cubicBezTo>
                  <a:cubicBezTo>
                    <a:pt x="43" y="205"/>
                    <a:pt x="45" y="205"/>
                    <a:pt x="46" y="204"/>
                  </a:cubicBezTo>
                  <a:cubicBezTo>
                    <a:pt x="39" y="192"/>
                    <a:pt x="39" y="192"/>
                    <a:pt x="39" y="192"/>
                  </a:cubicBezTo>
                  <a:moveTo>
                    <a:pt x="3" y="132"/>
                  </a:moveTo>
                  <a:cubicBezTo>
                    <a:pt x="2" y="133"/>
                    <a:pt x="1" y="133"/>
                    <a:pt x="0" y="134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8" y="145"/>
                    <a:pt x="9" y="144"/>
                    <a:pt x="10" y="144"/>
                  </a:cubicBezTo>
                  <a:cubicBezTo>
                    <a:pt x="3" y="132"/>
                    <a:pt x="3" y="132"/>
                    <a:pt x="3" y="132"/>
                  </a:cubicBezTo>
                  <a:moveTo>
                    <a:pt x="318" y="50"/>
                  </a:moveTo>
                  <a:cubicBezTo>
                    <a:pt x="317" y="50"/>
                    <a:pt x="316" y="50"/>
                    <a:pt x="315" y="50"/>
                  </a:cubicBezTo>
                  <a:cubicBezTo>
                    <a:pt x="315" y="50"/>
                    <a:pt x="315" y="50"/>
                    <a:pt x="315" y="50"/>
                  </a:cubicBezTo>
                  <a:cubicBezTo>
                    <a:pt x="314" y="50"/>
                    <a:pt x="314" y="50"/>
                    <a:pt x="314" y="50"/>
                  </a:cubicBezTo>
                  <a:cubicBezTo>
                    <a:pt x="323" y="258"/>
                    <a:pt x="323" y="258"/>
                    <a:pt x="323" y="258"/>
                  </a:cubicBezTo>
                  <a:cubicBezTo>
                    <a:pt x="323" y="262"/>
                    <a:pt x="323" y="262"/>
                    <a:pt x="323" y="262"/>
                  </a:cubicBezTo>
                  <a:cubicBezTo>
                    <a:pt x="337" y="570"/>
                    <a:pt x="337" y="570"/>
                    <a:pt x="337" y="570"/>
                  </a:cubicBezTo>
                  <a:cubicBezTo>
                    <a:pt x="341" y="570"/>
                    <a:pt x="341" y="570"/>
                    <a:pt x="341" y="570"/>
                  </a:cubicBezTo>
                  <a:cubicBezTo>
                    <a:pt x="328" y="264"/>
                    <a:pt x="328" y="264"/>
                    <a:pt x="328" y="264"/>
                  </a:cubicBezTo>
                  <a:cubicBezTo>
                    <a:pt x="327" y="259"/>
                    <a:pt x="327" y="259"/>
                    <a:pt x="327" y="259"/>
                  </a:cubicBezTo>
                  <a:cubicBezTo>
                    <a:pt x="318" y="50"/>
                    <a:pt x="318" y="50"/>
                    <a:pt x="318" y="50"/>
                  </a:cubicBezTo>
                  <a:moveTo>
                    <a:pt x="317" y="35"/>
                  </a:moveTo>
                  <a:cubicBezTo>
                    <a:pt x="317" y="35"/>
                    <a:pt x="316" y="35"/>
                    <a:pt x="315" y="35"/>
                  </a:cubicBezTo>
                  <a:cubicBezTo>
                    <a:pt x="315" y="35"/>
                    <a:pt x="315" y="35"/>
                    <a:pt x="315" y="35"/>
                  </a:cubicBezTo>
                  <a:cubicBezTo>
                    <a:pt x="314" y="35"/>
                    <a:pt x="313" y="35"/>
                    <a:pt x="313" y="35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4" y="42"/>
                    <a:pt x="314" y="42"/>
                    <a:pt x="315" y="42"/>
                  </a:cubicBezTo>
                  <a:cubicBezTo>
                    <a:pt x="315" y="42"/>
                    <a:pt x="315" y="42"/>
                    <a:pt x="315" y="42"/>
                  </a:cubicBezTo>
                  <a:cubicBezTo>
                    <a:pt x="316" y="42"/>
                    <a:pt x="317" y="42"/>
                    <a:pt x="318" y="42"/>
                  </a:cubicBezTo>
                  <a:cubicBezTo>
                    <a:pt x="317" y="35"/>
                    <a:pt x="317" y="35"/>
                    <a:pt x="317" y="35"/>
                  </a:cubicBezTo>
                  <a:moveTo>
                    <a:pt x="319" y="0"/>
                  </a:moveTo>
                  <a:cubicBezTo>
                    <a:pt x="317" y="6"/>
                    <a:pt x="317" y="6"/>
                    <a:pt x="317" y="6"/>
                  </a:cubicBezTo>
                  <a:cubicBezTo>
                    <a:pt x="318" y="7"/>
                    <a:pt x="320" y="7"/>
                    <a:pt x="321" y="8"/>
                  </a:cubicBezTo>
                  <a:cubicBezTo>
                    <a:pt x="323" y="1"/>
                    <a:pt x="323" y="1"/>
                    <a:pt x="323" y="1"/>
                  </a:cubicBezTo>
                  <a:cubicBezTo>
                    <a:pt x="322" y="0"/>
                    <a:pt x="321" y="0"/>
                    <a:pt x="3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20252"/>
            <p:cNvSpPr/>
            <p:nvPr/>
          </p:nvSpPr>
          <p:spPr bwMode="auto">
            <a:xfrm>
              <a:off x="4294132" y="6280152"/>
              <a:ext cx="64700" cy="64032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13 w 41"/>
                <a:gd name="T5" fmla="*/ 1 h 41"/>
                <a:gd name="T6" fmla="*/ 9 w 41"/>
                <a:gd name="T7" fmla="*/ 3 h 41"/>
                <a:gd name="T8" fmla="*/ 6 w 41"/>
                <a:gd name="T9" fmla="*/ 5 h 41"/>
                <a:gd name="T10" fmla="*/ 4 w 41"/>
                <a:gd name="T11" fmla="*/ 9 h 41"/>
                <a:gd name="T12" fmla="*/ 2 w 41"/>
                <a:gd name="T13" fmla="*/ 13 h 41"/>
                <a:gd name="T14" fmla="*/ 0 w 41"/>
                <a:gd name="T15" fmla="*/ 17 h 41"/>
                <a:gd name="T16" fmla="*/ 0 w 41"/>
                <a:gd name="T17" fmla="*/ 21 h 41"/>
                <a:gd name="T18" fmla="*/ 1 w 41"/>
                <a:gd name="T19" fmla="*/ 27 h 41"/>
                <a:gd name="T20" fmla="*/ 3 w 41"/>
                <a:gd name="T21" fmla="*/ 31 h 41"/>
                <a:gd name="T22" fmla="*/ 11 w 41"/>
                <a:gd name="T23" fmla="*/ 38 h 41"/>
                <a:gd name="T24" fmla="*/ 15 w 41"/>
                <a:gd name="T25" fmla="*/ 40 h 41"/>
                <a:gd name="T26" fmla="*/ 21 w 41"/>
                <a:gd name="T27" fmla="*/ 41 h 41"/>
                <a:gd name="T28" fmla="*/ 21 w 41"/>
                <a:gd name="T29" fmla="*/ 41 h 41"/>
                <a:gd name="T30" fmla="*/ 22 w 41"/>
                <a:gd name="T31" fmla="*/ 41 h 41"/>
                <a:gd name="T32" fmla="*/ 26 w 41"/>
                <a:gd name="T33" fmla="*/ 40 h 41"/>
                <a:gd name="T34" fmla="*/ 33 w 41"/>
                <a:gd name="T35" fmla="*/ 37 h 41"/>
                <a:gd name="T36" fmla="*/ 36 w 41"/>
                <a:gd name="T37" fmla="*/ 34 h 41"/>
                <a:gd name="T38" fmla="*/ 41 w 41"/>
                <a:gd name="T39" fmla="*/ 26 h 41"/>
                <a:gd name="T40" fmla="*/ 41 w 41"/>
                <a:gd name="T41" fmla="*/ 22 h 41"/>
                <a:gd name="T42" fmla="*/ 41 w 41"/>
                <a:gd name="T43" fmla="*/ 20 h 41"/>
                <a:gd name="T44" fmla="*/ 40 w 41"/>
                <a:gd name="T45" fmla="*/ 12 h 41"/>
                <a:gd name="T46" fmla="*/ 37 w 41"/>
                <a:gd name="T47" fmla="*/ 9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3"/>
                    <a:pt x="0" y="25"/>
                    <a:pt x="1" y="27"/>
                  </a:cubicBezTo>
                  <a:cubicBezTo>
                    <a:pt x="2" y="28"/>
                    <a:pt x="2" y="30"/>
                    <a:pt x="3" y="31"/>
                  </a:cubicBezTo>
                  <a:cubicBezTo>
                    <a:pt x="5" y="34"/>
                    <a:pt x="7" y="37"/>
                    <a:pt x="11" y="38"/>
                  </a:cubicBezTo>
                  <a:cubicBezTo>
                    <a:pt x="12" y="39"/>
                    <a:pt x="13" y="40"/>
                    <a:pt x="15" y="40"/>
                  </a:cubicBezTo>
                  <a:cubicBezTo>
                    <a:pt x="16" y="41"/>
                    <a:pt x="18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4" y="41"/>
                    <a:pt x="25" y="41"/>
                    <a:pt x="26" y="40"/>
                  </a:cubicBezTo>
                  <a:cubicBezTo>
                    <a:pt x="29" y="40"/>
                    <a:pt x="31" y="38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8" y="32"/>
                    <a:pt x="40" y="29"/>
                    <a:pt x="41" y="26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7"/>
                    <a:pt x="41" y="15"/>
                    <a:pt x="40" y="12"/>
                  </a:cubicBezTo>
                  <a:cubicBezTo>
                    <a:pt x="39" y="11"/>
                    <a:pt x="38" y="10"/>
                    <a:pt x="37" y="9"/>
                  </a:cubicBezTo>
                  <a:cubicBezTo>
                    <a:pt x="34" y="3"/>
                    <a:pt x="28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20253"/>
            <p:cNvSpPr/>
            <p:nvPr/>
          </p:nvSpPr>
          <p:spPr bwMode="auto">
            <a:xfrm>
              <a:off x="4762370" y="6016685"/>
              <a:ext cx="64700" cy="64700"/>
            </a:xfrm>
            <a:custGeom>
              <a:avLst/>
              <a:gdLst>
                <a:gd name="T0" fmla="*/ 20 w 41"/>
                <a:gd name="T1" fmla="*/ 0 h 41"/>
                <a:gd name="T2" fmla="*/ 20 w 41"/>
                <a:gd name="T3" fmla="*/ 0 h 41"/>
                <a:gd name="T4" fmla="*/ 0 w 41"/>
                <a:gd name="T5" fmla="*/ 21 h 41"/>
                <a:gd name="T6" fmla="*/ 1 w 41"/>
                <a:gd name="T7" fmla="*/ 28 h 41"/>
                <a:gd name="T8" fmla="*/ 3 w 41"/>
                <a:gd name="T9" fmla="*/ 32 h 41"/>
                <a:gd name="T10" fmla="*/ 19 w 41"/>
                <a:gd name="T11" fmla="*/ 41 h 41"/>
                <a:gd name="T12" fmla="*/ 20 w 41"/>
                <a:gd name="T13" fmla="*/ 41 h 41"/>
                <a:gd name="T14" fmla="*/ 21 w 41"/>
                <a:gd name="T15" fmla="*/ 41 h 41"/>
                <a:gd name="T16" fmla="*/ 24 w 41"/>
                <a:gd name="T17" fmla="*/ 41 h 41"/>
                <a:gd name="T18" fmla="*/ 32 w 41"/>
                <a:gd name="T19" fmla="*/ 38 h 41"/>
                <a:gd name="T20" fmla="*/ 35 w 41"/>
                <a:gd name="T21" fmla="*/ 35 h 41"/>
                <a:gd name="T22" fmla="*/ 41 w 41"/>
                <a:gd name="T23" fmla="*/ 21 h 41"/>
                <a:gd name="T24" fmla="*/ 20 w 41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24"/>
                    <a:pt x="0" y="26"/>
                    <a:pt x="1" y="28"/>
                  </a:cubicBezTo>
                  <a:cubicBezTo>
                    <a:pt x="2" y="30"/>
                    <a:pt x="2" y="31"/>
                    <a:pt x="3" y="32"/>
                  </a:cubicBezTo>
                  <a:cubicBezTo>
                    <a:pt x="7" y="37"/>
                    <a:pt x="13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7" y="41"/>
                    <a:pt x="29" y="40"/>
                    <a:pt x="32" y="38"/>
                  </a:cubicBezTo>
                  <a:cubicBezTo>
                    <a:pt x="33" y="37"/>
                    <a:pt x="34" y="36"/>
                    <a:pt x="35" y="35"/>
                  </a:cubicBezTo>
                  <a:cubicBezTo>
                    <a:pt x="39" y="32"/>
                    <a:pt x="41" y="26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20254"/>
            <p:cNvSpPr/>
            <p:nvPr/>
          </p:nvSpPr>
          <p:spPr bwMode="auto">
            <a:xfrm>
              <a:off x="5434044" y="6460910"/>
              <a:ext cx="126064" cy="128065"/>
            </a:xfrm>
            <a:custGeom>
              <a:avLst/>
              <a:gdLst>
                <a:gd name="T0" fmla="*/ 40 w 80"/>
                <a:gd name="T1" fmla="*/ 0 h 81"/>
                <a:gd name="T2" fmla="*/ 39 w 80"/>
                <a:gd name="T3" fmla="*/ 0 h 81"/>
                <a:gd name="T4" fmla="*/ 2 w 80"/>
                <a:gd name="T5" fmla="*/ 28 h 81"/>
                <a:gd name="T6" fmla="*/ 1 w 80"/>
                <a:gd name="T7" fmla="*/ 32 h 81"/>
                <a:gd name="T8" fmla="*/ 0 w 80"/>
                <a:gd name="T9" fmla="*/ 41 h 81"/>
                <a:gd name="T10" fmla="*/ 4 w 80"/>
                <a:gd name="T11" fmla="*/ 59 h 81"/>
                <a:gd name="T12" fmla="*/ 6 w 80"/>
                <a:gd name="T13" fmla="*/ 63 h 81"/>
                <a:gd name="T14" fmla="*/ 33 w 80"/>
                <a:gd name="T15" fmla="*/ 80 h 81"/>
                <a:gd name="T16" fmla="*/ 37 w 80"/>
                <a:gd name="T17" fmla="*/ 81 h 81"/>
                <a:gd name="T18" fmla="*/ 40 w 80"/>
                <a:gd name="T19" fmla="*/ 81 h 81"/>
                <a:gd name="T20" fmla="*/ 41 w 80"/>
                <a:gd name="T21" fmla="*/ 81 h 81"/>
                <a:gd name="T22" fmla="*/ 77 w 80"/>
                <a:gd name="T23" fmla="*/ 56 h 81"/>
                <a:gd name="T24" fmla="*/ 79 w 80"/>
                <a:gd name="T25" fmla="*/ 51 h 81"/>
                <a:gd name="T26" fmla="*/ 80 w 80"/>
                <a:gd name="T27" fmla="*/ 40 h 81"/>
                <a:gd name="T28" fmla="*/ 79 w 80"/>
                <a:gd name="T29" fmla="*/ 31 h 81"/>
                <a:gd name="T30" fmla="*/ 78 w 80"/>
                <a:gd name="T31" fmla="*/ 27 h 81"/>
                <a:gd name="T32" fmla="*/ 64 w 80"/>
                <a:gd name="T33" fmla="*/ 8 h 81"/>
                <a:gd name="T34" fmla="*/ 60 w 80"/>
                <a:gd name="T35" fmla="*/ 6 h 81"/>
                <a:gd name="T36" fmla="*/ 40 w 80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1">
                  <a:moveTo>
                    <a:pt x="40" y="0"/>
                  </a:moveTo>
                  <a:cubicBezTo>
                    <a:pt x="40" y="0"/>
                    <a:pt x="39" y="0"/>
                    <a:pt x="39" y="0"/>
                  </a:cubicBezTo>
                  <a:cubicBezTo>
                    <a:pt x="22" y="1"/>
                    <a:pt x="7" y="12"/>
                    <a:pt x="2" y="28"/>
                  </a:cubicBezTo>
                  <a:cubicBezTo>
                    <a:pt x="1" y="29"/>
                    <a:pt x="1" y="31"/>
                    <a:pt x="1" y="32"/>
                  </a:cubicBezTo>
                  <a:cubicBezTo>
                    <a:pt x="0" y="35"/>
                    <a:pt x="0" y="38"/>
                    <a:pt x="0" y="41"/>
                  </a:cubicBezTo>
                  <a:cubicBezTo>
                    <a:pt x="0" y="48"/>
                    <a:pt x="1" y="54"/>
                    <a:pt x="4" y="59"/>
                  </a:cubicBezTo>
                  <a:cubicBezTo>
                    <a:pt x="5" y="60"/>
                    <a:pt x="5" y="61"/>
                    <a:pt x="6" y="63"/>
                  </a:cubicBezTo>
                  <a:cubicBezTo>
                    <a:pt x="12" y="72"/>
                    <a:pt x="22" y="78"/>
                    <a:pt x="33" y="80"/>
                  </a:cubicBezTo>
                  <a:cubicBezTo>
                    <a:pt x="34" y="80"/>
                    <a:pt x="36" y="81"/>
                    <a:pt x="37" y="81"/>
                  </a:cubicBezTo>
                  <a:cubicBezTo>
                    <a:pt x="38" y="81"/>
                    <a:pt x="39" y="81"/>
                    <a:pt x="40" y="81"/>
                  </a:cubicBezTo>
                  <a:cubicBezTo>
                    <a:pt x="40" y="81"/>
                    <a:pt x="40" y="81"/>
                    <a:pt x="41" y="81"/>
                  </a:cubicBezTo>
                  <a:cubicBezTo>
                    <a:pt x="57" y="81"/>
                    <a:pt x="71" y="70"/>
                    <a:pt x="77" y="56"/>
                  </a:cubicBezTo>
                  <a:cubicBezTo>
                    <a:pt x="78" y="54"/>
                    <a:pt x="78" y="53"/>
                    <a:pt x="79" y="51"/>
                  </a:cubicBezTo>
                  <a:cubicBezTo>
                    <a:pt x="80" y="48"/>
                    <a:pt x="80" y="44"/>
                    <a:pt x="80" y="40"/>
                  </a:cubicBezTo>
                  <a:cubicBezTo>
                    <a:pt x="80" y="37"/>
                    <a:pt x="80" y="34"/>
                    <a:pt x="79" y="31"/>
                  </a:cubicBezTo>
                  <a:cubicBezTo>
                    <a:pt x="79" y="30"/>
                    <a:pt x="78" y="29"/>
                    <a:pt x="78" y="27"/>
                  </a:cubicBezTo>
                  <a:cubicBezTo>
                    <a:pt x="75" y="20"/>
                    <a:pt x="70" y="13"/>
                    <a:pt x="64" y="8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54" y="2"/>
                    <a:pt x="47" y="0"/>
                    <a:pt x="4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20256"/>
            <p:cNvSpPr/>
            <p:nvPr/>
          </p:nvSpPr>
          <p:spPr bwMode="auto">
            <a:xfrm>
              <a:off x="4830405" y="6869116"/>
              <a:ext cx="99384" cy="99384"/>
            </a:xfrm>
            <a:custGeom>
              <a:avLst/>
              <a:gdLst>
                <a:gd name="T0" fmla="*/ 31 w 63"/>
                <a:gd name="T1" fmla="*/ 0 h 63"/>
                <a:gd name="T2" fmla="*/ 31 w 63"/>
                <a:gd name="T3" fmla="*/ 0 h 63"/>
                <a:gd name="T4" fmla="*/ 30 w 63"/>
                <a:gd name="T5" fmla="*/ 0 h 63"/>
                <a:gd name="T6" fmla="*/ 26 w 63"/>
                <a:gd name="T7" fmla="*/ 0 h 63"/>
                <a:gd name="T8" fmla="*/ 12 w 63"/>
                <a:gd name="T9" fmla="*/ 6 h 63"/>
                <a:gd name="T10" fmla="*/ 9 w 63"/>
                <a:gd name="T11" fmla="*/ 9 h 63"/>
                <a:gd name="T12" fmla="*/ 0 w 63"/>
                <a:gd name="T13" fmla="*/ 32 h 63"/>
                <a:gd name="T14" fmla="*/ 14 w 63"/>
                <a:gd name="T15" fmla="*/ 58 h 63"/>
                <a:gd name="T16" fmla="*/ 18 w 63"/>
                <a:gd name="T17" fmla="*/ 60 h 63"/>
                <a:gd name="T18" fmla="*/ 31 w 63"/>
                <a:gd name="T19" fmla="*/ 63 h 63"/>
                <a:gd name="T20" fmla="*/ 31 w 63"/>
                <a:gd name="T21" fmla="*/ 63 h 63"/>
                <a:gd name="T22" fmla="*/ 32 w 63"/>
                <a:gd name="T23" fmla="*/ 63 h 63"/>
                <a:gd name="T24" fmla="*/ 35 w 63"/>
                <a:gd name="T25" fmla="*/ 63 h 63"/>
                <a:gd name="T26" fmla="*/ 52 w 63"/>
                <a:gd name="T27" fmla="*/ 55 h 63"/>
                <a:gd name="T28" fmla="*/ 55 w 63"/>
                <a:gd name="T29" fmla="*/ 52 h 63"/>
                <a:gd name="T30" fmla="*/ 63 w 63"/>
                <a:gd name="T31" fmla="*/ 31 h 63"/>
                <a:gd name="T32" fmla="*/ 58 w 63"/>
                <a:gd name="T33" fmla="*/ 15 h 63"/>
                <a:gd name="T34" fmla="*/ 56 w 63"/>
                <a:gd name="T35" fmla="*/ 12 h 63"/>
                <a:gd name="T36" fmla="*/ 47 w 63"/>
                <a:gd name="T37" fmla="*/ 4 h 63"/>
                <a:gd name="T38" fmla="*/ 43 w 63"/>
                <a:gd name="T39" fmla="*/ 2 h 63"/>
                <a:gd name="T40" fmla="*/ 31 w 63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63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1" y="1"/>
                    <a:pt x="16" y="3"/>
                    <a:pt x="12" y="6"/>
                  </a:cubicBezTo>
                  <a:cubicBezTo>
                    <a:pt x="11" y="7"/>
                    <a:pt x="10" y="8"/>
                    <a:pt x="9" y="9"/>
                  </a:cubicBezTo>
                  <a:cubicBezTo>
                    <a:pt x="3" y="15"/>
                    <a:pt x="0" y="23"/>
                    <a:pt x="0" y="32"/>
                  </a:cubicBezTo>
                  <a:cubicBezTo>
                    <a:pt x="0" y="43"/>
                    <a:pt x="6" y="52"/>
                    <a:pt x="14" y="58"/>
                  </a:cubicBezTo>
                  <a:cubicBezTo>
                    <a:pt x="15" y="59"/>
                    <a:pt x="17" y="59"/>
                    <a:pt x="18" y="60"/>
                  </a:cubicBezTo>
                  <a:cubicBezTo>
                    <a:pt x="22" y="62"/>
                    <a:pt x="26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41" y="62"/>
                    <a:pt x="47" y="59"/>
                    <a:pt x="52" y="55"/>
                  </a:cubicBezTo>
                  <a:cubicBezTo>
                    <a:pt x="53" y="54"/>
                    <a:pt x="54" y="53"/>
                    <a:pt x="55" y="52"/>
                  </a:cubicBezTo>
                  <a:cubicBezTo>
                    <a:pt x="60" y="47"/>
                    <a:pt x="63" y="39"/>
                    <a:pt x="63" y="31"/>
                  </a:cubicBezTo>
                  <a:cubicBezTo>
                    <a:pt x="63" y="25"/>
                    <a:pt x="61" y="20"/>
                    <a:pt x="58" y="15"/>
                  </a:cubicBezTo>
                  <a:cubicBezTo>
                    <a:pt x="57" y="14"/>
                    <a:pt x="57" y="13"/>
                    <a:pt x="56" y="12"/>
                  </a:cubicBezTo>
                  <a:cubicBezTo>
                    <a:pt x="53" y="9"/>
                    <a:pt x="50" y="6"/>
                    <a:pt x="47" y="4"/>
                  </a:cubicBezTo>
                  <a:cubicBezTo>
                    <a:pt x="46" y="4"/>
                    <a:pt x="44" y="3"/>
                    <a:pt x="43" y="2"/>
                  </a:cubicBezTo>
                  <a:cubicBezTo>
                    <a:pt x="39" y="1"/>
                    <a:pt x="3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20257"/>
            <p:cNvSpPr/>
            <p:nvPr/>
          </p:nvSpPr>
          <p:spPr bwMode="auto">
            <a:xfrm>
              <a:off x="5660826" y="6571633"/>
              <a:ext cx="64700" cy="64700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4 w 41"/>
                <a:gd name="T5" fmla="*/ 9 h 41"/>
                <a:gd name="T6" fmla="*/ 2 w 41"/>
                <a:gd name="T7" fmla="*/ 13 h 41"/>
                <a:gd name="T8" fmla="*/ 0 w 41"/>
                <a:gd name="T9" fmla="*/ 21 h 41"/>
                <a:gd name="T10" fmla="*/ 11 w 41"/>
                <a:gd name="T11" fmla="*/ 39 h 41"/>
                <a:gd name="T12" fmla="*/ 15 w 41"/>
                <a:gd name="T13" fmla="*/ 40 h 41"/>
                <a:gd name="T14" fmla="*/ 21 w 41"/>
                <a:gd name="T15" fmla="*/ 41 h 41"/>
                <a:gd name="T16" fmla="*/ 21 w 41"/>
                <a:gd name="T17" fmla="*/ 41 h 41"/>
                <a:gd name="T18" fmla="*/ 30 w 41"/>
                <a:gd name="T19" fmla="*/ 39 h 41"/>
                <a:gd name="T20" fmla="*/ 34 w 41"/>
                <a:gd name="T21" fmla="*/ 36 h 41"/>
                <a:gd name="T22" fmla="*/ 40 w 41"/>
                <a:gd name="T23" fmla="*/ 28 h 41"/>
                <a:gd name="T24" fmla="*/ 41 w 41"/>
                <a:gd name="T25" fmla="*/ 24 h 41"/>
                <a:gd name="T26" fmla="*/ 41 w 41"/>
                <a:gd name="T27" fmla="*/ 20 h 41"/>
                <a:gd name="T28" fmla="*/ 29 w 41"/>
                <a:gd name="T29" fmla="*/ 2 h 41"/>
                <a:gd name="T30" fmla="*/ 25 w 41"/>
                <a:gd name="T31" fmla="*/ 0 h 41"/>
                <a:gd name="T32" fmla="*/ 21 w 41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4" y="0"/>
                    <a:pt x="7" y="4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0" y="29"/>
                    <a:pt x="5" y="35"/>
                    <a:pt x="11" y="39"/>
                  </a:cubicBezTo>
                  <a:cubicBezTo>
                    <a:pt x="12" y="39"/>
                    <a:pt x="14" y="40"/>
                    <a:pt x="15" y="40"/>
                  </a:cubicBezTo>
                  <a:cubicBezTo>
                    <a:pt x="17" y="41"/>
                    <a:pt x="19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4" y="41"/>
                    <a:pt x="28" y="40"/>
                    <a:pt x="30" y="39"/>
                  </a:cubicBezTo>
                  <a:cubicBezTo>
                    <a:pt x="32" y="38"/>
                    <a:pt x="33" y="37"/>
                    <a:pt x="34" y="36"/>
                  </a:cubicBezTo>
                  <a:cubicBezTo>
                    <a:pt x="37" y="34"/>
                    <a:pt x="39" y="31"/>
                    <a:pt x="40" y="28"/>
                  </a:cubicBezTo>
                  <a:cubicBezTo>
                    <a:pt x="40" y="27"/>
                    <a:pt x="41" y="25"/>
                    <a:pt x="41" y="24"/>
                  </a:cubicBezTo>
                  <a:cubicBezTo>
                    <a:pt x="41" y="23"/>
                    <a:pt x="41" y="21"/>
                    <a:pt x="41" y="20"/>
                  </a:cubicBezTo>
                  <a:cubicBezTo>
                    <a:pt x="41" y="12"/>
                    <a:pt x="36" y="5"/>
                    <a:pt x="29" y="2"/>
                  </a:cubicBezTo>
                  <a:cubicBezTo>
                    <a:pt x="27" y="1"/>
                    <a:pt x="26" y="1"/>
                    <a:pt x="25" y="0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20258"/>
            <p:cNvSpPr/>
            <p:nvPr/>
          </p:nvSpPr>
          <p:spPr bwMode="auto">
            <a:xfrm>
              <a:off x="6135734" y="6294159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8 w 76"/>
                <a:gd name="T3" fmla="*/ 1 h 76"/>
                <a:gd name="T4" fmla="*/ 22 w 76"/>
                <a:gd name="T5" fmla="*/ 4 h 76"/>
                <a:gd name="T6" fmla="*/ 18 w 76"/>
                <a:gd name="T7" fmla="*/ 6 h 76"/>
                <a:gd name="T8" fmla="*/ 1 w 76"/>
                <a:gd name="T9" fmla="*/ 39 h 76"/>
                <a:gd name="T10" fmla="*/ 2 w 76"/>
                <a:gd name="T11" fmla="*/ 46 h 76"/>
                <a:gd name="T12" fmla="*/ 3 w 76"/>
                <a:gd name="T13" fmla="*/ 51 h 76"/>
                <a:gd name="T14" fmla="*/ 38 w 76"/>
                <a:gd name="T15" fmla="*/ 76 h 76"/>
                <a:gd name="T16" fmla="*/ 39 w 76"/>
                <a:gd name="T17" fmla="*/ 76 h 76"/>
                <a:gd name="T18" fmla="*/ 52 w 76"/>
                <a:gd name="T19" fmla="*/ 73 h 76"/>
                <a:gd name="T20" fmla="*/ 56 w 76"/>
                <a:gd name="T21" fmla="*/ 72 h 76"/>
                <a:gd name="T22" fmla="*/ 76 w 76"/>
                <a:gd name="T23" fmla="*/ 38 h 76"/>
                <a:gd name="T24" fmla="*/ 76 w 76"/>
                <a:gd name="T25" fmla="*/ 33 h 76"/>
                <a:gd name="T26" fmla="*/ 75 w 76"/>
                <a:gd name="T27" fmla="*/ 29 h 76"/>
                <a:gd name="T28" fmla="*/ 38 w 76"/>
                <a:gd name="T2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1"/>
                    <a:pt x="38" y="1"/>
                  </a:cubicBezTo>
                  <a:cubicBezTo>
                    <a:pt x="32" y="1"/>
                    <a:pt x="27" y="2"/>
                    <a:pt x="22" y="4"/>
                  </a:cubicBezTo>
                  <a:cubicBezTo>
                    <a:pt x="21" y="5"/>
                    <a:pt x="20" y="5"/>
                    <a:pt x="18" y="6"/>
                  </a:cubicBezTo>
                  <a:cubicBezTo>
                    <a:pt x="8" y="13"/>
                    <a:pt x="0" y="25"/>
                    <a:pt x="1" y="39"/>
                  </a:cubicBezTo>
                  <a:cubicBezTo>
                    <a:pt x="1" y="42"/>
                    <a:pt x="1" y="44"/>
                    <a:pt x="2" y="46"/>
                  </a:cubicBezTo>
                  <a:cubicBezTo>
                    <a:pt x="2" y="48"/>
                    <a:pt x="2" y="49"/>
                    <a:pt x="3" y="51"/>
                  </a:cubicBezTo>
                  <a:cubicBezTo>
                    <a:pt x="8" y="65"/>
                    <a:pt x="22" y="76"/>
                    <a:pt x="38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4" y="76"/>
                    <a:pt x="48" y="75"/>
                    <a:pt x="52" y="73"/>
                  </a:cubicBezTo>
                  <a:cubicBezTo>
                    <a:pt x="54" y="73"/>
                    <a:pt x="55" y="72"/>
                    <a:pt x="56" y="72"/>
                  </a:cubicBezTo>
                  <a:cubicBezTo>
                    <a:pt x="68" y="65"/>
                    <a:pt x="76" y="52"/>
                    <a:pt x="76" y="38"/>
                  </a:cubicBezTo>
                  <a:cubicBezTo>
                    <a:pt x="76" y="36"/>
                    <a:pt x="76" y="35"/>
                    <a:pt x="76" y="33"/>
                  </a:cubicBezTo>
                  <a:cubicBezTo>
                    <a:pt x="76" y="32"/>
                    <a:pt x="75" y="31"/>
                    <a:pt x="75" y="29"/>
                  </a:cubicBezTo>
                  <a:cubicBezTo>
                    <a:pt x="71" y="13"/>
                    <a:pt x="56" y="0"/>
                    <a:pt x="3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20259"/>
            <p:cNvSpPr/>
            <p:nvPr/>
          </p:nvSpPr>
          <p:spPr bwMode="auto">
            <a:xfrm>
              <a:off x="6909460" y="7374038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7 w 76"/>
                <a:gd name="T3" fmla="*/ 0 h 76"/>
                <a:gd name="T4" fmla="*/ 31 w 76"/>
                <a:gd name="T5" fmla="*/ 1 h 76"/>
                <a:gd name="T6" fmla="*/ 26 w 76"/>
                <a:gd name="T7" fmla="*/ 2 h 76"/>
                <a:gd name="T8" fmla="*/ 13 w 76"/>
                <a:gd name="T9" fmla="*/ 10 h 76"/>
                <a:gd name="T10" fmla="*/ 10 w 76"/>
                <a:gd name="T11" fmla="*/ 13 h 76"/>
                <a:gd name="T12" fmla="*/ 2 w 76"/>
                <a:gd name="T13" fmla="*/ 26 h 76"/>
                <a:gd name="T14" fmla="*/ 1 w 76"/>
                <a:gd name="T15" fmla="*/ 30 h 76"/>
                <a:gd name="T16" fmla="*/ 0 w 76"/>
                <a:gd name="T17" fmla="*/ 39 h 76"/>
                <a:gd name="T18" fmla="*/ 12 w 76"/>
                <a:gd name="T19" fmla="*/ 66 h 76"/>
                <a:gd name="T20" fmla="*/ 16 w 76"/>
                <a:gd name="T21" fmla="*/ 69 h 76"/>
                <a:gd name="T22" fmla="*/ 38 w 76"/>
                <a:gd name="T23" fmla="*/ 76 h 76"/>
                <a:gd name="T24" fmla="*/ 39 w 76"/>
                <a:gd name="T25" fmla="*/ 76 h 76"/>
                <a:gd name="T26" fmla="*/ 68 w 76"/>
                <a:gd name="T27" fmla="*/ 62 h 76"/>
                <a:gd name="T28" fmla="*/ 70 w 76"/>
                <a:gd name="T29" fmla="*/ 58 h 76"/>
                <a:gd name="T30" fmla="*/ 76 w 76"/>
                <a:gd name="T31" fmla="*/ 38 h 76"/>
                <a:gd name="T32" fmla="*/ 65 w 76"/>
                <a:gd name="T33" fmla="*/ 12 h 76"/>
                <a:gd name="T34" fmla="*/ 62 w 76"/>
                <a:gd name="T35" fmla="*/ 9 h 76"/>
                <a:gd name="T36" fmla="*/ 43 w 76"/>
                <a:gd name="T37" fmla="*/ 1 h 76"/>
                <a:gd name="T38" fmla="*/ 39 w 76"/>
                <a:gd name="T39" fmla="*/ 0 h 76"/>
                <a:gd name="T40" fmla="*/ 38 w 76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0"/>
                    <a:pt x="37" y="0"/>
                  </a:cubicBezTo>
                  <a:cubicBezTo>
                    <a:pt x="35" y="0"/>
                    <a:pt x="33" y="1"/>
                    <a:pt x="31" y="1"/>
                  </a:cubicBezTo>
                  <a:cubicBezTo>
                    <a:pt x="29" y="1"/>
                    <a:pt x="28" y="2"/>
                    <a:pt x="26" y="2"/>
                  </a:cubicBezTo>
                  <a:cubicBezTo>
                    <a:pt x="21" y="4"/>
                    <a:pt x="17" y="7"/>
                    <a:pt x="13" y="10"/>
                  </a:cubicBezTo>
                  <a:cubicBezTo>
                    <a:pt x="12" y="11"/>
                    <a:pt x="11" y="12"/>
                    <a:pt x="10" y="13"/>
                  </a:cubicBezTo>
                  <a:cubicBezTo>
                    <a:pt x="7" y="17"/>
                    <a:pt x="4" y="21"/>
                    <a:pt x="2" y="26"/>
                  </a:cubicBezTo>
                  <a:cubicBezTo>
                    <a:pt x="2" y="27"/>
                    <a:pt x="2" y="28"/>
                    <a:pt x="1" y="30"/>
                  </a:cubicBezTo>
                  <a:cubicBezTo>
                    <a:pt x="1" y="33"/>
                    <a:pt x="0" y="36"/>
                    <a:pt x="0" y="39"/>
                  </a:cubicBezTo>
                  <a:cubicBezTo>
                    <a:pt x="0" y="50"/>
                    <a:pt x="5" y="59"/>
                    <a:pt x="12" y="66"/>
                  </a:cubicBezTo>
                  <a:cubicBezTo>
                    <a:pt x="13" y="67"/>
                    <a:pt x="15" y="68"/>
                    <a:pt x="16" y="69"/>
                  </a:cubicBezTo>
                  <a:cubicBezTo>
                    <a:pt x="22" y="73"/>
                    <a:pt x="30" y="76"/>
                    <a:pt x="38" y="76"/>
                  </a:cubicBezTo>
                  <a:cubicBezTo>
                    <a:pt x="38" y="76"/>
                    <a:pt x="39" y="76"/>
                    <a:pt x="39" y="76"/>
                  </a:cubicBezTo>
                  <a:cubicBezTo>
                    <a:pt x="50" y="76"/>
                    <a:pt x="61" y="70"/>
                    <a:pt x="68" y="62"/>
                  </a:cubicBezTo>
                  <a:cubicBezTo>
                    <a:pt x="68" y="61"/>
                    <a:pt x="69" y="60"/>
                    <a:pt x="70" y="58"/>
                  </a:cubicBezTo>
                  <a:cubicBezTo>
                    <a:pt x="74" y="52"/>
                    <a:pt x="76" y="45"/>
                    <a:pt x="76" y="38"/>
                  </a:cubicBezTo>
                  <a:cubicBezTo>
                    <a:pt x="76" y="27"/>
                    <a:pt x="72" y="18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57" y="5"/>
                    <a:pt x="50" y="2"/>
                    <a:pt x="43" y="1"/>
                  </a:cubicBezTo>
                  <a:cubicBezTo>
                    <a:pt x="42" y="1"/>
                    <a:pt x="40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20260"/>
            <p:cNvSpPr/>
            <p:nvPr/>
          </p:nvSpPr>
          <p:spPr bwMode="auto">
            <a:xfrm>
              <a:off x="6668004" y="6199445"/>
              <a:ext cx="76038" cy="75372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0 h 48"/>
                <a:gd name="T4" fmla="*/ 4 w 48"/>
                <a:gd name="T5" fmla="*/ 11 h 48"/>
                <a:gd name="T6" fmla="*/ 2 w 48"/>
                <a:gd name="T7" fmla="*/ 15 h 48"/>
                <a:gd name="T8" fmla="*/ 0 w 48"/>
                <a:gd name="T9" fmla="*/ 24 h 48"/>
                <a:gd name="T10" fmla="*/ 1 w 48"/>
                <a:gd name="T11" fmla="*/ 27 h 48"/>
                <a:gd name="T12" fmla="*/ 2 w 48"/>
                <a:gd name="T13" fmla="*/ 31 h 48"/>
                <a:gd name="T14" fmla="*/ 15 w 48"/>
                <a:gd name="T15" fmla="*/ 46 h 48"/>
                <a:gd name="T16" fmla="*/ 19 w 48"/>
                <a:gd name="T17" fmla="*/ 47 h 48"/>
                <a:gd name="T18" fmla="*/ 19 w 48"/>
                <a:gd name="T19" fmla="*/ 47 h 48"/>
                <a:gd name="T20" fmla="*/ 24 w 48"/>
                <a:gd name="T21" fmla="*/ 48 h 48"/>
                <a:gd name="T22" fmla="*/ 25 w 48"/>
                <a:gd name="T23" fmla="*/ 48 h 48"/>
                <a:gd name="T24" fmla="*/ 27 w 48"/>
                <a:gd name="T25" fmla="*/ 47 h 48"/>
                <a:gd name="T26" fmla="*/ 32 w 48"/>
                <a:gd name="T27" fmla="*/ 47 h 48"/>
                <a:gd name="T28" fmla="*/ 39 w 48"/>
                <a:gd name="T29" fmla="*/ 43 h 48"/>
                <a:gd name="T30" fmla="*/ 42 w 48"/>
                <a:gd name="T31" fmla="*/ 40 h 48"/>
                <a:gd name="T32" fmla="*/ 48 w 48"/>
                <a:gd name="T33" fmla="*/ 23 h 48"/>
                <a:gd name="T34" fmla="*/ 48 w 48"/>
                <a:gd name="T35" fmla="*/ 22 h 48"/>
                <a:gd name="T36" fmla="*/ 48 w 48"/>
                <a:gd name="T37" fmla="*/ 18 h 48"/>
                <a:gd name="T38" fmla="*/ 30 w 48"/>
                <a:gd name="T39" fmla="*/ 0 h 48"/>
                <a:gd name="T40" fmla="*/ 26 w 48"/>
                <a:gd name="T41" fmla="*/ 0 h 48"/>
                <a:gd name="T42" fmla="*/ 24 w 48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5" y="0"/>
                    <a:pt x="8" y="5"/>
                    <a:pt x="4" y="11"/>
                  </a:cubicBezTo>
                  <a:cubicBezTo>
                    <a:pt x="3" y="13"/>
                    <a:pt x="2" y="14"/>
                    <a:pt x="2" y="15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5"/>
                    <a:pt x="1" y="26"/>
                    <a:pt x="1" y="27"/>
                  </a:cubicBezTo>
                  <a:cubicBezTo>
                    <a:pt x="1" y="28"/>
                    <a:pt x="1" y="30"/>
                    <a:pt x="2" y="31"/>
                  </a:cubicBezTo>
                  <a:cubicBezTo>
                    <a:pt x="4" y="38"/>
                    <a:pt x="9" y="43"/>
                    <a:pt x="15" y="46"/>
                  </a:cubicBezTo>
                  <a:cubicBezTo>
                    <a:pt x="16" y="46"/>
                    <a:pt x="17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2" y="48"/>
                    <a:pt x="24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6" y="48"/>
                    <a:pt x="27" y="48"/>
                    <a:pt x="27" y="47"/>
                  </a:cubicBezTo>
                  <a:cubicBezTo>
                    <a:pt x="29" y="47"/>
                    <a:pt x="30" y="47"/>
                    <a:pt x="32" y="47"/>
                  </a:cubicBezTo>
                  <a:cubicBezTo>
                    <a:pt x="34" y="46"/>
                    <a:pt x="37" y="44"/>
                    <a:pt x="39" y="43"/>
                  </a:cubicBezTo>
                  <a:cubicBezTo>
                    <a:pt x="40" y="42"/>
                    <a:pt x="41" y="41"/>
                    <a:pt x="42" y="40"/>
                  </a:cubicBezTo>
                  <a:cubicBezTo>
                    <a:pt x="46" y="35"/>
                    <a:pt x="48" y="30"/>
                    <a:pt x="48" y="23"/>
                  </a:cubicBezTo>
                  <a:cubicBezTo>
                    <a:pt x="48" y="23"/>
                    <a:pt x="48" y="22"/>
                    <a:pt x="48" y="22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5" y="9"/>
                    <a:pt x="39" y="3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20262"/>
            <p:cNvSpPr/>
            <p:nvPr/>
          </p:nvSpPr>
          <p:spPr bwMode="auto">
            <a:xfrm>
              <a:off x="7177596" y="6117403"/>
              <a:ext cx="69368" cy="68034"/>
            </a:xfrm>
            <a:custGeom>
              <a:avLst/>
              <a:gdLst>
                <a:gd name="T0" fmla="*/ 22 w 44"/>
                <a:gd name="T1" fmla="*/ 0 h 43"/>
                <a:gd name="T2" fmla="*/ 22 w 44"/>
                <a:gd name="T3" fmla="*/ 0 h 43"/>
                <a:gd name="T4" fmla="*/ 10 w 44"/>
                <a:gd name="T5" fmla="*/ 3 h 43"/>
                <a:gd name="T6" fmla="*/ 7 w 44"/>
                <a:gd name="T7" fmla="*/ 6 h 43"/>
                <a:gd name="T8" fmla="*/ 0 w 44"/>
                <a:gd name="T9" fmla="*/ 22 h 43"/>
                <a:gd name="T10" fmla="*/ 0 w 44"/>
                <a:gd name="T11" fmla="*/ 23 h 43"/>
                <a:gd name="T12" fmla="*/ 1 w 44"/>
                <a:gd name="T13" fmla="*/ 27 h 43"/>
                <a:gd name="T14" fmla="*/ 13 w 44"/>
                <a:gd name="T15" fmla="*/ 41 h 43"/>
                <a:gd name="T16" fmla="*/ 17 w 44"/>
                <a:gd name="T17" fmla="*/ 43 h 43"/>
                <a:gd name="T18" fmla="*/ 22 w 44"/>
                <a:gd name="T19" fmla="*/ 43 h 43"/>
                <a:gd name="T20" fmla="*/ 22 w 44"/>
                <a:gd name="T21" fmla="*/ 43 h 43"/>
                <a:gd name="T22" fmla="*/ 27 w 44"/>
                <a:gd name="T23" fmla="*/ 42 h 43"/>
                <a:gd name="T24" fmla="*/ 31 w 44"/>
                <a:gd name="T25" fmla="*/ 41 h 43"/>
                <a:gd name="T26" fmla="*/ 36 w 44"/>
                <a:gd name="T27" fmla="*/ 38 h 43"/>
                <a:gd name="T28" fmla="*/ 39 w 44"/>
                <a:gd name="T29" fmla="*/ 35 h 43"/>
                <a:gd name="T30" fmla="*/ 44 w 44"/>
                <a:gd name="T31" fmla="*/ 21 h 43"/>
                <a:gd name="T32" fmla="*/ 34 w 44"/>
                <a:gd name="T33" fmla="*/ 4 h 43"/>
                <a:gd name="T34" fmla="*/ 31 w 44"/>
                <a:gd name="T35" fmla="*/ 2 h 43"/>
                <a:gd name="T36" fmla="*/ 22 w 44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1"/>
                    <a:pt x="10" y="3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3" y="10"/>
                    <a:pt x="0" y="16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6"/>
                    <a:pt x="1" y="27"/>
                  </a:cubicBezTo>
                  <a:cubicBezTo>
                    <a:pt x="3" y="34"/>
                    <a:pt x="7" y="39"/>
                    <a:pt x="13" y="41"/>
                  </a:cubicBezTo>
                  <a:cubicBezTo>
                    <a:pt x="15" y="42"/>
                    <a:pt x="16" y="42"/>
                    <a:pt x="17" y="43"/>
                  </a:cubicBezTo>
                  <a:cubicBezTo>
                    <a:pt x="19" y="43"/>
                    <a:pt x="20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3"/>
                    <a:pt x="26" y="43"/>
                    <a:pt x="27" y="42"/>
                  </a:cubicBezTo>
                  <a:cubicBezTo>
                    <a:pt x="29" y="42"/>
                    <a:pt x="30" y="42"/>
                    <a:pt x="31" y="41"/>
                  </a:cubicBezTo>
                  <a:cubicBezTo>
                    <a:pt x="33" y="40"/>
                    <a:pt x="34" y="39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2" y="31"/>
                    <a:pt x="44" y="26"/>
                    <a:pt x="44" y="21"/>
                  </a:cubicBezTo>
                  <a:cubicBezTo>
                    <a:pt x="43" y="14"/>
                    <a:pt x="40" y="8"/>
                    <a:pt x="34" y="4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28" y="0"/>
                    <a:pt x="25" y="0"/>
                    <a:pt x="2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20263"/>
            <p:cNvSpPr/>
            <p:nvPr/>
          </p:nvSpPr>
          <p:spPr bwMode="auto">
            <a:xfrm>
              <a:off x="7429724" y="6849106"/>
              <a:ext cx="105387" cy="105387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24 w 67"/>
                <a:gd name="T5" fmla="*/ 1 h 67"/>
                <a:gd name="T6" fmla="*/ 20 w 67"/>
                <a:gd name="T7" fmla="*/ 3 h 67"/>
                <a:gd name="T8" fmla="*/ 7 w 67"/>
                <a:gd name="T9" fmla="*/ 13 h 67"/>
                <a:gd name="T10" fmla="*/ 4 w 67"/>
                <a:gd name="T11" fmla="*/ 17 h 67"/>
                <a:gd name="T12" fmla="*/ 0 w 67"/>
                <a:gd name="T13" fmla="*/ 34 h 67"/>
                <a:gd name="T14" fmla="*/ 8 w 67"/>
                <a:gd name="T15" fmla="*/ 56 h 67"/>
                <a:gd name="T16" fmla="*/ 12 w 67"/>
                <a:gd name="T17" fmla="*/ 59 h 67"/>
                <a:gd name="T18" fmla="*/ 27 w 67"/>
                <a:gd name="T19" fmla="*/ 67 h 67"/>
                <a:gd name="T20" fmla="*/ 32 w 67"/>
                <a:gd name="T21" fmla="*/ 67 h 67"/>
                <a:gd name="T22" fmla="*/ 33 w 67"/>
                <a:gd name="T23" fmla="*/ 67 h 67"/>
                <a:gd name="T24" fmla="*/ 34 w 67"/>
                <a:gd name="T25" fmla="*/ 67 h 67"/>
                <a:gd name="T26" fmla="*/ 48 w 67"/>
                <a:gd name="T27" fmla="*/ 64 h 67"/>
                <a:gd name="T28" fmla="*/ 51 w 67"/>
                <a:gd name="T29" fmla="*/ 62 h 67"/>
                <a:gd name="T30" fmla="*/ 67 w 67"/>
                <a:gd name="T31" fmla="*/ 33 h 67"/>
                <a:gd name="T32" fmla="*/ 67 w 67"/>
                <a:gd name="T33" fmla="*/ 32 h 67"/>
                <a:gd name="T34" fmla="*/ 66 w 67"/>
                <a:gd name="T35" fmla="*/ 28 h 67"/>
                <a:gd name="T36" fmla="*/ 33 w 67"/>
                <a:gd name="T3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7" y="1"/>
                    <a:pt x="24" y="1"/>
                  </a:cubicBezTo>
                  <a:cubicBezTo>
                    <a:pt x="23" y="2"/>
                    <a:pt x="21" y="2"/>
                    <a:pt x="20" y="3"/>
                  </a:cubicBezTo>
                  <a:cubicBezTo>
                    <a:pt x="15" y="5"/>
                    <a:pt x="10" y="9"/>
                    <a:pt x="7" y="13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1" y="22"/>
                    <a:pt x="0" y="28"/>
                    <a:pt x="0" y="34"/>
                  </a:cubicBezTo>
                  <a:cubicBezTo>
                    <a:pt x="0" y="43"/>
                    <a:pt x="3" y="50"/>
                    <a:pt x="8" y="56"/>
                  </a:cubicBezTo>
                  <a:cubicBezTo>
                    <a:pt x="9" y="57"/>
                    <a:pt x="10" y="58"/>
                    <a:pt x="12" y="59"/>
                  </a:cubicBezTo>
                  <a:cubicBezTo>
                    <a:pt x="16" y="63"/>
                    <a:pt x="21" y="65"/>
                    <a:pt x="27" y="67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2" y="67"/>
                    <a:pt x="33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9" y="67"/>
                    <a:pt x="43" y="66"/>
                    <a:pt x="48" y="64"/>
                  </a:cubicBezTo>
                  <a:cubicBezTo>
                    <a:pt x="49" y="63"/>
                    <a:pt x="50" y="63"/>
                    <a:pt x="51" y="62"/>
                  </a:cubicBezTo>
                  <a:cubicBezTo>
                    <a:pt x="61" y="56"/>
                    <a:pt x="67" y="45"/>
                    <a:pt x="67" y="33"/>
                  </a:cubicBezTo>
                  <a:cubicBezTo>
                    <a:pt x="67" y="33"/>
                    <a:pt x="67" y="32"/>
                    <a:pt x="67" y="32"/>
                  </a:cubicBezTo>
                  <a:cubicBezTo>
                    <a:pt x="67" y="31"/>
                    <a:pt x="66" y="29"/>
                    <a:pt x="66" y="28"/>
                  </a:cubicBezTo>
                  <a:cubicBezTo>
                    <a:pt x="63" y="12"/>
                    <a:pt x="50" y="0"/>
                    <a:pt x="3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20293"/>
            <p:cNvSpPr>
              <a:spLocks noEditPoints="1"/>
            </p:cNvSpPr>
            <p:nvPr/>
          </p:nvSpPr>
          <p:spPr bwMode="auto">
            <a:xfrm>
              <a:off x="5870933" y="5794573"/>
              <a:ext cx="160748" cy="158747"/>
            </a:xfrm>
            <a:custGeom>
              <a:avLst/>
              <a:gdLst>
                <a:gd name="T0" fmla="*/ 27 w 102"/>
                <a:gd name="T1" fmla="*/ 78 h 101"/>
                <a:gd name="T2" fmla="*/ 14 w 102"/>
                <a:gd name="T3" fmla="*/ 51 h 101"/>
                <a:gd name="T4" fmla="*/ 51 w 102"/>
                <a:gd name="T5" fmla="*/ 13 h 101"/>
                <a:gd name="T6" fmla="*/ 51 w 102"/>
                <a:gd name="T7" fmla="*/ 13 h 101"/>
                <a:gd name="T8" fmla="*/ 86 w 102"/>
                <a:gd name="T9" fmla="*/ 37 h 101"/>
                <a:gd name="T10" fmla="*/ 87 w 102"/>
                <a:gd name="T11" fmla="*/ 41 h 101"/>
                <a:gd name="T12" fmla="*/ 88 w 102"/>
                <a:gd name="T13" fmla="*/ 50 h 101"/>
                <a:gd name="T14" fmla="*/ 87 w 102"/>
                <a:gd name="T15" fmla="*/ 59 h 101"/>
                <a:gd name="T16" fmla="*/ 86 w 102"/>
                <a:gd name="T17" fmla="*/ 63 h 101"/>
                <a:gd name="T18" fmla="*/ 86 w 102"/>
                <a:gd name="T19" fmla="*/ 64 h 101"/>
                <a:gd name="T20" fmla="*/ 84 w 102"/>
                <a:gd name="T21" fmla="*/ 68 h 101"/>
                <a:gd name="T22" fmla="*/ 69 w 102"/>
                <a:gd name="T23" fmla="*/ 83 h 101"/>
                <a:gd name="T24" fmla="*/ 66 w 102"/>
                <a:gd name="T25" fmla="*/ 84 h 101"/>
                <a:gd name="T26" fmla="*/ 52 w 102"/>
                <a:gd name="T27" fmla="*/ 87 h 101"/>
                <a:gd name="T28" fmla="*/ 51 w 102"/>
                <a:gd name="T29" fmla="*/ 87 h 101"/>
                <a:gd name="T30" fmla="*/ 40 w 102"/>
                <a:gd name="T31" fmla="*/ 85 h 101"/>
                <a:gd name="T32" fmla="*/ 36 w 102"/>
                <a:gd name="T33" fmla="*/ 84 h 101"/>
                <a:gd name="T34" fmla="*/ 31 w 102"/>
                <a:gd name="T35" fmla="*/ 81 h 101"/>
                <a:gd name="T36" fmla="*/ 27 w 102"/>
                <a:gd name="T37" fmla="*/ 78 h 101"/>
                <a:gd name="T38" fmla="*/ 51 w 102"/>
                <a:gd name="T39" fmla="*/ 0 h 101"/>
                <a:gd name="T40" fmla="*/ 50 w 102"/>
                <a:gd name="T41" fmla="*/ 0 h 101"/>
                <a:gd name="T42" fmla="*/ 1 w 102"/>
                <a:gd name="T43" fmla="*/ 51 h 101"/>
                <a:gd name="T44" fmla="*/ 19 w 102"/>
                <a:gd name="T45" fmla="*/ 90 h 101"/>
                <a:gd name="T46" fmla="*/ 23 w 102"/>
                <a:gd name="T47" fmla="*/ 92 h 101"/>
                <a:gd name="T48" fmla="*/ 31 w 102"/>
                <a:gd name="T49" fmla="*/ 97 h 101"/>
                <a:gd name="T50" fmla="*/ 35 w 102"/>
                <a:gd name="T51" fmla="*/ 98 h 101"/>
                <a:gd name="T52" fmla="*/ 51 w 102"/>
                <a:gd name="T53" fmla="*/ 101 h 101"/>
                <a:gd name="T54" fmla="*/ 52 w 102"/>
                <a:gd name="T55" fmla="*/ 101 h 101"/>
                <a:gd name="T56" fmla="*/ 72 w 102"/>
                <a:gd name="T57" fmla="*/ 97 h 101"/>
                <a:gd name="T58" fmla="*/ 76 w 102"/>
                <a:gd name="T59" fmla="*/ 95 h 101"/>
                <a:gd name="T60" fmla="*/ 96 w 102"/>
                <a:gd name="T61" fmla="*/ 74 h 101"/>
                <a:gd name="T62" fmla="*/ 98 w 102"/>
                <a:gd name="T63" fmla="*/ 70 h 101"/>
                <a:gd name="T64" fmla="*/ 99 w 102"/>
                <a:gd name="T65" fmla="*/ 67 h 101"/>
                <a:gd name="T66" fmla="*/ 100 w 102"/>
                <a:gd name="T67" fmla="*/ 63 h 101"/>
                <a:gd name="T68" fmla="*/ 102 w 102"/>
                <a:gd name="T69" fmla="*/ 49 h 101"/>
                <a:gd name="T70" fmla="*/ 100 w 102"/>
                <a:gd name="T71" fmla="*/ 38 h 101"/>
                <a:gd name="T72" fmla="*/ 99 w 102"/>
                <a:gd name="T73" fmla="*/ 34 h 101"/>
                <a:gd name="T74" fmla="*/ 51 w 102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101">
                  <a:moveTo>
                    <a:pt x="27" y="78"/>
                  </a:moveTo>
                  <a:cubicBezTo>
                    <a:pt x="19" y="72"/>
                    <a:pt x="14" y="62"/>
                    <a:pt x="14" y="51"/>
                  </a:cubicBezTo>
                  <a:cubicBezTo>
                    <a:pt x="14" y="31"/>
                    <a:pt x="30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67" y="13"/>
                    <a:pt x="80" y="23"/>
                    <a:pt x="86" y="37"/>
                  </a:cubicBezTo>
                  <a:cubicBezTo>
                    <a:pt x="86" y="39"/>
                    <a:pt x="87" y="40"/>
                    <a:pt x="87" y="41"/>
                  </a:cubicBezTo>
                  <a:cubicBezTo>
                    <a:pt x="88" y="44"/>
                    <a:pt x="88" y="47"/>
                    <a:pt x="88" y="50"/>
                  </a:cubicBezTo>
                  <a:cubicBezTo>
                    <a:pt x="88" y="53"/>
                    <a:pt x="88" y="56"/>
                    <a:pt x="87" y="59"/>
                  </a:cubicBezTo>
                  <a:cubicBezTo>
                    <a:pt x="87" y="60"/>
                    <a:pt x="86" y="62"/>
                    <a:pt x="86" y="63"/>
                  </a:cubicBezTo>
                  <a:cubicBezTo>
                    <a:pt x="86" y="63"/>
                    <a:pt x="86" y="64"/>
                    <a:pt x="86" y="64"/>
                  </a:cubicBezTo>
                  <a:cubicBezTo>
                    <a:pt x="85" y="65"/>
                    <a:pt x="84" y="67"/>
                    <a:pt x="84" y="68"/>
                  </a:cubicBezTo>
                  <a:cubicBezTo>
                    <a:pt x="80" y="74"/>
                    <a:pt x="75" y="79"/>
                    <a:pt x="69" y="83"/>
                  </a:cubicBezTo>
                  <a:cubicBezTo>
                    <a:pt x="68" y="83"/>
                    <a:pt x="67" y="84"/>
                    <a:pt x="66" y="84"/>
                  </a:cubicBezTo>
                  <a:cubicBezTo>
                    <a:pt x="61" y="86"/>
                    <a:pt x="57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47" y="87"/>
                    <a:pt x="43" y="87"/>
                    <a:pt x="40" y="85"/>
                  </a:cubicBezTo>
                  <a:cubicBezTo>
                    <a:pt x="38" y="85"/>
                    <a:pt x="37" y="84"/>
                    <a:pt x="36" y="84"/>
                  </a:cubicBezTo>
                  <a:cubicBezTo>
                    <a:pt x="34" y="83"/>
                    <a:pt x="32" y="82"/>
                    <a:pt x="31" y="81"/>
                  </a:cubicBezTo>
                  <a:cubicBezTo>
                    <a:pt x="29" y="80"/>
                    <a:pt x="28" y="79"/>
                    <a:pt x="27" y="78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22" y="0"/>
                    <a:pt x="0" y="23"/>
                    <a:pt x="1" y="51"/>
                  </a:cubicBezTo>
                  <a:cubicBezTo>
                    <a:pt x="1" y="67"/>
                    <a:pt x="8" y="81"/>
                    <a:pt x="19" y="90"/>
                  </a:cubicBezTo>
                  <a:cubicBezTo>
                    <a:pt x="21" y="90"/>
                    <a:pt x="22" y="91"/>
                    <a:pt x="23" y="92"/>
                  </a:cubicBezTo>
                  <a:cubicBezTo>
                    <a:pt x="25" y="94"/>
                    <a:pt x="28" y="95"/>
                    <a:pt x="31" y="97"/>
                  </a:cubicBezTo>
                  <a:cubicBezTo>
                    <a:pt x="32" y="97"/>
                    <a:pt x="34" y="98"/>
                    <a:pt x="35" y="98"/>
                  </a:cubicBezTo>
                  <a:cubicBezTo>
                    <a:pt x="40" y="100"/>
                    <a:pt x="46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9" y="101"/>
                    <a:pt x="66" y="99"/>
                    <a:pt x="72" y="97"/>
                  </a:cubicBezTo>
                  <a:cubicBezTo>
                    <a:pt x="73" y="96"/>
                    <a:pt x="74" y="95"/>
                    <a:pt x="76" y="95"/>
                  </a:cubicBezTo>
                  <a:cubicBezTo>
                    <a:pt x="84" y="90"/>
                    <a:pt x="91" y="83"/>
                    <a:pt x="96" y="74"/>
                  </a:cubicBezTo>
                  <a:cubicBezTo>
                    <a:pt x="97" y="72"/>
                    <a:pt x="97" y="71"/>
                    <a:pt x="98" y="70"/>
                  </a:cubicBezTo>
                  <a:cubicBezTo>
                    <a:pt x="98" y="69"/>
                    <a:pt x="98" y="68"/>
                    <a:pt x="99" y="67"/>
                  </a:cubicBezTo>
                  <a:cubicBezTo>
                    <a:pt x="99" y="66"/>
                    <a:pt x="100" y="64"/>
                    <a:pt x="100" y="63"/>
                  </a:cubicBezTo>
                  <a:cubicBezTo>
                    <a:pt x="101" y="59"/>
                    <a:pt x="102" y="54"/>
                    <a:pt x="102" y="49"/>
                  </a:cubicBezTo>
                  <a:cubicBezTo>
                    <a:pt x="102" y="46"/>
                    <a:pt x="101" y="42"/>
                    <a:pt x="100" y="38"/>
                  </a:cubicBezTo>
                  <a:cubicBezTo>
                    <a:pt x="100" y="37"/>
                    <a:pt x="99" y="35"/>
                    <a:pt x="99" y="34"/>
                  </a:cubicBezTo>
                  <a:cubicBezTo>
                    <a:pt x="92" y="14"/>
                    <a:pt x="73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20294"/>
            <p:cNvSpPr/>
            <p:nvPr/>
          </p:nvSpPr>
          <p:spPr bwMode="auto">
            <a:xfrm>
              <a:off x="7021516" y="6572967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20 w 50"/>
                <a:gd name="T5" fmla="*/ 0 h 49"/>
                <a:gd name="T6" fmla="*/ 16 w 50"/>
                <a:gd name="T7" fmla="*/ 1 h 49"/>
                <a:gd name="T8" fmla="*/ 8 w 50"/>
                <a:gd name="T9" fmla="*/ 6 h 49"/>
                <a:gd name="T10" fmla="*/ 5 w 50"/>
                <a:gd name="T11" fmla="*/ 10 h 49"/>
                <a:gd name="T12" fmla="*/ 0 w 50"/>
                <a:gd name="T13" fmla="*/ 25 h 49"/>
                <a:gd name="T14" fmla="*/ 3 w 50"/>
                <a:gd name="T15" fmla="*/ 36 h 49"/>
                <a:gd name="T16" fmla="*/ 6 w 50"/>
                <a:gd name="T17" fmla="*/ 40 h 49"/>
                <a:gd name="T18" fmla="*/ 21 w 50"/>
                <a:gd name="T19" fmla="*/ 49 h 49"/>
                <a:gd name="T20" fmla="*/ 25 w 50"/>
                <a:gd name="T21" fmla="*/ 49 h 49"/>
                <a:gd name="T22" fmla="*/ 25 w 50"/>
                <a:gd name="T23" fmla="*/ 49 h 49"/>
                <a:gd name="T24" fmla="*/ 26 w 50"/>
                <a:gd name="T25" fmla="*/ 49 h 49"/>
                <a:gd name="T26" fmla="*/ 29 w 50"/>
                <a:gd name="T27" fmla="*/ 49 h 49"/>
                <a:gd name="T28" fmla="*/ 33 w 50"/>
                <a:gd name="T29" fmla="*/ 48 h 49"/>
                <a:gd name="T30" fmla="*/ 43 w 50"/>
                <a:gd name="T31" fmla="*/ 42 h 49"/>
                <a:gd name="T32" fmla="*/ 45 w 50"/>
                <a:gd name="T33" fmla="*/ 39 h 49"/>
                <a:gd name="T34" fmla="*/ 50 w 50"/>
                <a:gd name="T35" fmla="*/ 24 h 49"/>
                <a:gd name="T36" fmla="*/ 36 w 50"/>
                <a:gd name="T37" fmla="*/ 2 h 49"/>
                <a:gd name="T38" fmla="*/ 32 w 50"/>
                <a:gd name="T39" fmla="*/ 0 h 49"/>
                <a:gd name="T40" fmla="*/ 25 w 50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9" y="0"/>
                    <a:pt x="17" y="1"/>
                    <a:pt x="16" y="1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2" y="14"/>
                    <a:pt x="0" y="19"/>
                    <a:pt x="0" y="25"/>
                  </a:cubicBezTo>
                  <a:cubicBezTo>
                    <a:pt x="0" y="29"/>
                    <a:pt x="1" y="33"/>
                    <a:pt x="3" y="36"/>
                  </a:cubicBezTo>
                  <a:cubicBezTo>
                    <a:pt x="4" y="38"/>
                    <a:pt x="5" y="39"/>
                    <a:pt x="6" y="40"/>
                  </a:cubicBezTo>
                  <a:cubicBezTo>
                    <a:pt x="9" y="45"/>
                    <a:pt x="15" y="48"/>
                    <a:pt x="21" y="49"/>
                  </a:cubicBezTo>
                  <a:cubicBezTo>
                    <a:pt x="22" y="49"/>
                    <a:pt x="23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7" y="49"/>
                    <a:pt x="28" y="49"/>
                    <a:pt x="29" y="49"/>
                  </a:cubicBezTo>
                  <a:cubicBezTo>
                    <a:pt x="31" y="49"/>
                    <a:pt x="32" y="48"/>
                    <a:pt x="33" y="48"/>
                  </a:cubicBezTo>
                  <a:cubicBezTo>
                    <a:pt x="37" y="47"/>
                    <a:pt x="40" y="45"/>
                    <a:pt x="43" y="42"/>
                  </a:cubicBezTo>
                  <a:cubicBezTo>
                    <a:pt x="44" y="41"/>
                    <a:pt x="45" y="40"/>
                    <a:pt x="45" y="39"/>
                  </a:cubicBezTo>
                  <a:cubicBezTo>
                    <a:pt x="48" y="35"/>
                    <a:pt x="50" y="30"/>
                    <a:pt x="50" y="24"/>
                  </a:cubicBezTo>
                  <a:cubicBezTo>
                    <a:pt x="50" y="14"/>
                    <a:pt x="44" y="6"/>
                    <a:pt x="36" y="2"/>
                  </a:cubicBezTo>
                  <a:cubicBezTo>
                    <a:pt x="35" y="1"/>
                    <a:pt x="33" y="1"/>
                    <a:pt x="32" y="0"/>
                  </a:cubicBezTo>
                  <a:cubicBezTo>
                    <a:pt x="30" y="0"/>
                    <a:pt x="27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20295"/>
            <p:cNvSpPr>
              <a:spLocks noEditPoints="1"/>
            </p:cNvSpPr>
            <p:nvPr/>
          </p:nvSpPr>
          <p:spPr bwMode="auto">
            <a:xfrm>
              <a:off x="6980162" y="6532279"/>
              <a:ext cx="160748" cy="158747"/>
            </a:xfrm>
            <a:custGeom>
              <a:avLst/>
              <a:gdLst>
                <a:gd name="T0" fmla="*/ 43 w 102"/>
                <a:gd name="T1" fmla="*/ 14 h 101"/>
                <a:gd name="T2" fmla="*/ 51 w 102"/>
                <a:gd name="T3" fmla="*/ 13 h 101"/>
                <a:gd name="T4" fmla="*/ 51 w 102"/>
                <a:gd name="T5" fmla="*/ 13 h 101"/>
                <a:gd name="T6" fmla="*/ 62 w 102"/>
                <a:gd name="T7" fmla="*/ 15 h 101"/>
                <a:gd name="T8" fmla="*/ 66 w 102"/>
                <a:gd name="T9" fmla="*/ 16 h 101"/>
                <a:gd name="T10" fmla="*/ 88 w 102"/>
                <a:gd name="T11" fmla="*/ 50 h 101"/>
                <a:gd name="T12" fmla="*/ 81 w 102"/>
                <a:gd name="T13" fmla="*/ 72 h 101"/>
                <a:gd name="T14" fmla="*/ 79 w 102"/>
                <a:gd name="T15" fmla="*/ 75 h 101"/>
                <a:gd name="T16" fmla="*/ 63 w 102"/>
                <a:gd name="T17" fmla="*/ 85 h 101"/>
                <a:gd name="T18" fmla="*/ 59 w 102"/>
                <a:gd name="T19" fmla="*/ 87 h 101"/>
                <a:gd name="T20" fmla="*/ 52 w 102"/>
                <a:gd name="T21" fmla="*/ 87 h 101"/>
                <a:gd name="T22" fmla="*/ 51 w 102"/>
                <a:gd name="T23" fmla="*/ 87 h 101"/>
                <a:gd name="T24" fmla="*/ 50 w 102"/>
                <a:gd name="T25" fmla="*/ 87 h 101"/>
                <a:gd name="T26" fmla="*/ 45 w 102"/>
                <a:gd name="T27" fmla="*/ 87 h 101"/>
                <a:gd name="T28" fmla="*/ 21 w 102"/>
                <a:gd name="T29" fmla="*/ 71 h 101"/>
                <a:gd name="T30" fmla="*/ 19 w 102"/>
                <a:gd name="T31" fmla="*/ 68 h 101"/>
                <a:gd name="T32" fmla="*/ 14 w 102"/>
                <a:gd name="T33" fmla="*/ 51 h 101"/>
                <a:gd name="T34" fmla="*/ 23 w 102"/>
                <a:gd name="T35" fmla="*/ 27 h 101"/>
                <a:gd name="T36" fmla="*/ 26 w 102"/>
                <a:gd name="T37" fmla="*/ 24 h 101"/>
                <a:gd name="T38" fmla="*/ 39 w 102"/>
                <a:gd name="T39" fmla="*/ 16 h 101"/>
                <a:gd name="T40" fmla="*/ 43 w 102"/>
                <a:gd name="T41" fmla="*/ 14 h 101"/>
                <a:gd name="T42" fmla="*/ 51 w 102"/>
                <a:gd name="T43" fmla="*/ 0 h 101"/>
                <a:gd name="T44" fmla="*/ 50 w 102"/>
                <a:gd name="T45" fmla="*/ 0 h 101"/>
                <a:gd name="T46" fmla="*/ 39 w 102"/>
                <a:gd name="T47" fmla="*/ 1 h 101"/>
                <a:gd name="T48" fmla="*/ 35 w 102"/>
                <a:gd name="T49" fmla="*/ 3 h 101"/>
                <a:gd name="T50" fmla="*/ 17 w 102"/>
                <a:gd name="T51" fmla="*/ 14 h 101"/>
                <a:gd name="T52" fmla="*/ 14 w 102"/>
                <a:gd name="T53" fmla="*/ 17 h 101"/>
                <a:gd name="T54" fmla="*/ 1 w 102"/>
                <a:gd name="T55" fmla="*/ 51 h 101"/>
                <a:gd name="T56" fmla="*/ 6 w 102"/>
                <a:gd name="T57" fmla="*/ 74 h 101"/>
                <a:gd name="T58" fmla="*/ 9 w 102"/>
                <a:gd name="T59" fmla="*/ 78 h 101"/>
                <a:gd name="T60" fmla="*/ 44 w 102"/>
                <a:gd name="T61" fmla="*/ 100 h 101"/>
                <a:gd name="T62" fmla="*/ 48 w 102"/>
                <a:gd name="T63" fmla="*/ 101 h 101"/>
                <a:gd name="T64" fmla="*/ 51 w 102"/>
                <a:gd name="T65" fmla="*/ 101 h 101"/>
                <a:gd name="T66" fmla="*/ 52 w 102"/>
                <a:gd name="T67" fmla="*/ 101 h 101"/>
                <a:gd name="T68" fmla="*/ 63 w 102"/>
                <a:gd name="T69" fmla="*/ 100 h 101"/>
                <a:gd name="T70" fmla="*/ 67 w 102"/>
                <a:gd name="T71" fmla="*/ 98 h 101"/>
                <a:gd name="T72" fmla="*/ 90 w 102"/>
                <a:gd name="T73" fmla="*/ 83 h 101"/>
                <a:gd name="T74" fmla="*/ 93 w 102"/>
                <a:gd name="T75" fmla="*/ 79 h 101"/>
                <a:gd name="T76" fmla="*/ 102 w 102"/>
                <a:gd name="T77" fmla="*/ 49 h 101"/>
                <a:gd name="T78" fmla="*/ 70 w 102"/>
                <a:gd name="T79" fmla="*/ 3 h 101"/>
                <a:gd name="T80" fmla="*/ 66 w 102"/>
                <a:gd name="T81" fmla="*/ 2 h 101"/>
                <a:gd name="T82" fmla="*/ 51 w 102"/>
                <a:gd name="T8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101">
                  <a:moveTo>
                    <a:pt x="43" y="14"/>
                  </a:moveTo>
                  <a:cubicBezTo>
                    <a:pt x="45" y="14"/>
                    <a:pt x="48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3"/>
                    <a:pt x="58" y="14"/>
                    <a:pt x="62" y="15"/>
                  </a:cubicBezTo>
                  <a:cubicBezTo>
                    <a:pt x="63" y="15"/>
                    <a:pt x="64" y="16"/>
                    <a:pt x="66" y="16"/>
                  </a:cubicBezTo>
                  <a:cubicBezTo>
                    <a:pt x="79" y="22"/>
                    <a:pt x="88" y="35"/>
                    <a:pt x="88" y="50"/>
                  </a:cubicBezTo>
                  <a:cubicBezTo>
                    <a:pt x="88" y="58"/>
                    <a:pt x="86" y="65"/>
                    <a:pt x="81" y="72"/>
                  </a:cubicBezTo>
                  <a:cubicBezTo>
                    <a:pt x="81" y="73"/>
                    <a:pt x="80" y="74"/>
                    <a:pt x="79" y="75"/>
                  </a:cubicBezTo>
                  <a:cubicBezTo>
                    <a:pt x="74" y="80"/>
                    <a:pt x="69" y="83"/>
                    <a:pt x="63" y="85"/>
                  </a:cubicBezTo>
                  <a:cubicBezTo>
                    <a:pt x="61" y="86"/>
                    <a:pt x="60" y="86"/>
                    <a:pt x="59" y="87"/>
                  </a:cubicBezTo>
                  <a:cubicBezTo>
                    <a:pt x="56" y="87"/>
                    <a:pt x="54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51" y="87"/>
                    <a:pt x="50" y="87"/>
                    <a:pt x="50" y="87"/>
                  </a:cubicBezTo>
                  <a:cubicBezTo>
                    <a:pt x="48" y="87"/>
                    <a:pt x="47" y="87"/>
                    <a:pt x="45" y="87"/>
                  </a:cubicBezTo>
                  <a:cubicBezTo>
                    <a:pt x="35" y="85"/>
                    <a:pt x="26" y="80"/>
                    <a:pt x="21" y="71"/>
                  </a:cubicBezTo>
                  <a:cubicBezTo>
                    <a:pt x="20" y="70"/>
                    <a:pt x="19" y="69"/>
                    <a:pt x="19" y="68"/>
                  </a:cubicBezTo>
                  <a:cubicBezTo>
                    <a:pt x="16" y="63"/>
                    <a:pt x="14" y="57"/>
                    <a:pt x="14" y="51"/>
                  </a:cubicBezTo>
                  <a:cubicBezTo>
                    <a:pt x="14" y="42"/>
                    <a:pt x="17" y="33"/>
                    <a:pt x="23" y="27"/>
                  </a:cubicBezTo>
                  <a:cubicBezTo>
                    <a:pt x="24" y="26"/>
                    <a:pt x="25" y="25"/>
                    <a:pt x="26" y="24"/>
                  </a:cubicBezTo>
                  <a:cubicBezTo>
                    <a:pt x="30" y="20"/>
                    <a:pt x="34" y="17"/>
                    <a:pt x="39" y="16"/>
                  </a:cubicBezTo>
                  <a:cubicBezTo>
                    <a:pt x="40" y="15"/>
                    <a:pt x="41" y="15"/>
                    <a:pt x="43" y="14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46" y="0"/>
                    <a:pt x="43" y="0"/>
                    <a:pt x="39" y="1"/>
                  </a:cubicBezTo>
                  <a:cubicBezTo>
                    <a:pt x="38" y="2"/>
                    <a:pt x="36" y="2"/>
                    <a:pt x="35" y="3"/>
                  </a:cubicBezTo>
                  <a:cubicBezTo>
                    <a:pt x="28" y="5"/>
                    <a:pt x="22" y="9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5" y="26"/>
                    <a:pt x="0" y="38"/>
                    <a:pt x="1" y="51"/>
                  </a:cubicBezTo>
                  <a:cubicBezTo>
                    <a:pt x="1" y="59"/>
                    <a:pt x="3" y="67"/>
                    <a:pt x="6" y="74"/>
                  </a:cubicBezTo>
                  <a:cubicBezTo>
                    <a:pt x="7" y="75"/>
                    <a:pt x="8" y="76"/>
                    <a:pt x="9" y="78"/>
                  </a:cubicBezTo>
                  <a:cubicBezTo>
                    <a:pt x="16" y="90"/>
                    <a:pt x="29" y="98"/>
                    <a:pt x="44" y="100"/>
                  </a:cubicBezTo>
                  <a:cubicBezTo>
                    <a:pt x="45" y="101"/>
                    <a:pt x="47" y="101"/>
                    <a:pt x="48" y="101"/>
                  </a:cubicBezTo>
                  <a:cubicBezTo>
                    <a:pt x="49" y="101"/>
                    <a:pt x="50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6" y="101"/>
                    <a:pt x="59" y="100"/>
                    <a:pt x="63" y="100"/>
                  </a:cubicBezTo>
                  <a:cubicBezTo>
                    <a:pt x="64" y="99"/>
                    <a:pt x="65" y="99"/>
                    <a:pt x="67" y="98"/>
                  </a:cubicBezTo>
                  <a:cubicBezTo>
                    <a:pt x="76" y="95"/>
                    <a:pt x="84" y="90"/>
                    <a:pt x="90" y="83"/>
                  </a:cubicBezTo>
                  <a:cubicBezTo>
                    <a:pt x="91" y="82"/>
                    <a:pt x="92" y="80"/>
                    <a:pt x="93" y="79"/>
                  </a:cubicBezTo>
                  <a:cubicBezTo>
                    <a:pt x="98" y="71"/>
                    <a:pt x="102" y="61"/>
                    <a:pt x="102" y="49"/>
                  </a:cubicBezTo>
                  <a:cubicBezTo>
                    <a:pt x="101" y="29"/>
                    <a:pt x="88" y="11"/>
                    <a:pt x="70" y="3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1"/>
                    <a:pt x="56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20296"/>
            <p:cNvSpPr/>
            <p:nvPr/>
          </p:nvSpPr>
          <p:spPr bwMode="auto">
            <a:xfrm>
              <a:off x="7349016" y="7680860"/>
              <a:ext cx="77372" cy="79374"/>
            </a:xfrm>
            <a:custGeom>
              <a:avLst/>
              <a:gdLst>
                <a:gd name="T0" fmla="*/ 25 w 49"/>
                <a:gd name="T1" fmla="*/ 0 h 50"/>
                <a:gd name="T2" fmla="*/ 24 w 49"/>
                <a:gd name="T3" fmla="*/ 0 h 50"/>
                <a:gd name="T4" fmla="*/ 20 w 49"/>
                <a:gd name="T5" fmla="*/ 1 h 50"/>
                <a:gd name="T6" fmla="*/ 15 w 49"/>
                <a:gd name="T7" fmla="*/ 2 h 50"/>
                <a:gd name="T8" fmla="*/ 5 w 49"/>
                <a:gd name="T9" fmla="*/ 9 h 50"/>
                <a:gd name="T10" fmla="*/ 3 w 49"/>
                <a:gd name="T11" fmla="*/ 13 h 50"/>
                <a:gd name="T12" fmla="*/ 0 w 49"/>
                <a:gd name="T13" fmla="*/ 25 h 50"/>
                <a:gd name="T14" fmla="*/ 0 w 49"/>
                <a:gd name="T15" fmla="*/ 31 h 50"/>
                <a:gd name="T16" fmla="*/ 2 w 49"/>
                <a:gd name="T17" fmla="*/ 35 h 50"/>
                <a:gd name="T18" fmla="*/ 25 w 49"/>
                <a:gd name="T19" fmla="*/ 50 h 50"/>
                <a:gd name="T20" fmla="*/ 25 w 49"/>
                <a:gd name="T21" fmla="*/ 50 h 50"/>
                <a:gd name="T22" fmla="*/ 47 w 49"/>
                <a:gd name="T23" fmla="*/ 36 h 50"/>
                <a:gd name="T24" fmla="*/ 48 w 49"/>
                <a:gd name="T25" fmla="*/ 32 h 50"/>
                <a:gd name="T26" fmla="*/ 49 w 49"/>
                <a:gd name="T27" fmla="*/ 24 h 50"/>
                <a:gd name="T28" fmla="*/ 30 w 49"/>
                <a:gd name="T29" fmla="*/ 1 h 50"/>
                <a:gd name="T30" fmla="*/ 25 w 49"/>
                <a:gd name="T31" fmla="*/ 0 h 50"/>
                <a:gd name="T32" fmla="*/ 25 w 49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1"/>
                  </a:cubicBezTo>
                  <a:cubicBezTo>
                    <a:pt x="18" y="1"/>
                    <a:pt x="17" y="1"/>
                    <a:pt x="15" y="2"/>
                  </a:cubicBezTo>
                  <a:cubicBezTo>
                    <a:pt x="11" y="3"/>
                    <a:pt x="8" y="6"/>
                    <a:pt x="5" y="9"/>
                  </a:cubicBezTo>
                  <a:cubicBezTo>
                    <a:pt x="4" y="10"/>
                    <a:pt x="4" y="12"/>
                    <a:pt x="3" y="13"/>
                  </a:cubicBezTo>
                  <a:cubicBezTo>
                    <a:pt x="1" y="17"/>
                    <a:pt x="0" y="21"/>
                    <a:pt x="0" y="25"/>
                  </a:cubicBezTo>
                  <a:cubicBezTo>
                    <a:pt x="0" y="27"/>
                    <a:pt x="0" y="29"/>
                    <a:pt x="0" y="31"/>
                  </a:cubicBezTo>
                  <a:cubicBezTo>
                    <a:pt x="1" y="32"/>
                    <a:pt x="1" y="33"/>
                    <a:pt x="2" y="35"/>
                  </a:cubicBezTo>
                  <a:cubicBezTo>
                    <a:pt x="6" y="44"/>
                    <a:pt x="14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5" y="50"/>
                    <a:pt x="43" y="44"/>
                    <a:pt x="47" y="36"/>
                  </a:cubicBezTo>
                  <a:cubicBezTo>
                    <a:pt x="47" y="35"/>
                    <a:pt x="48" y="33"/>
                    <a:pt x="48" y="32"/>
                  </a:cubicBezTo>
                  <a:cubicBezTo>
                    <a:pt x="49" y="30"/>
                    <a:pt x="49" y="27"/>
                    <a:pt x="49" y="24"/>
                  </a:cubicBezTo>
                  <a:cubicBezTo>
                    <a:pt x="49" y="13"/>
                    <a:pt x="41" y="3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20297"/>
            <p:cNvSpPr>
              <a:spLocks noEditPoints="1"/>
            </p:cNvSpPr>
            <p:nvPr/>
          </p:nvSpPr>
          <p:spPr bwMode="auto">
            <a:xfrm>
              <a:off x="7308329" y="7640172"/>
              <a:ext cx="158747" cy="159414"/>
            </a:xfrm>
            <a:custGeom>
              <a:avLst/>
              <a:gdLst>
                <a:gd name="T0" fmla="*/ 42 w 101"/>
                <a:gd name="T1" fmla="*/ 15 h 101"/>
                <a:gd name="T2" fmla="*/ 50 w 101"/>
                <a:gd name="T3" fmla="*/ 14 h 101"/>
                <a:gd name="T4" fmla="*/ 51 w 101"/>
                <a:gd name="T5" fmla="*/ 14 h 101"/>
                <a:gd name="T6" fmla="*/ 53 w 101"/>
                <a:gd name="T7" fmla="*/ 14 h 101"/>
                <a:gd name="T8" fmla="*/ 57 w 101"/>
                <a:gd name="T9" fmla="*/ 15 h 101"/>
                <a:gd name="T10" fmla="*/ 87 w 101"/>
                <a:gd name="T11" fmla="*/ 50 h 101"/>
                <a:gd name="T12" fmla="*/ 86 w 101"/>
                <a:gd name="T13" fmla="*/ 63 h 101"/>
                <a:gd name="T14" fmla="*/ 84 w 101"/>
                <a:gd name="T15" fmla="*/ 67 h 101"/>
                <a:gd name="T16" fmla="*/ 51 w 101"/>
                <a:gd name="T17" fmla="*/ 88 h 101"/>
                <a:gd name="T18" fmla="*/ 51 w 101"/>
                <a:gd name="T19" fmla="*/ 88 h 101"/>
                <a:gd name="T20" fmla="*/ 16 w 101"/>
                <a:gd name="T21" fmla="*/ 65 h 101"/>
                <a:gd name="T22" fmla="*/ 15 w 101"/>
                <a:gd name="T23" fmla="*/ 60 h 101"/>
                <a:gd name="T24" fmla="*/ 14 w 101"/>
                <a:gd name="T25" fmla="*/ 52 h 101"/>
                <a:gd name="T26" fmla="*/ 19 w 101"/>
                <a:gd name="T27" fmla="*/ 32 h 101"/>
                <a:gd name="T28" fmla="*/ 21 w 101"/>
                <a:gd name="T29" fmla="*/ 28 h 101"/>
                <a:gd name="T30" fmla="*/ 38 w 101"/>
                <a:gd name="T31" fmla="*/ 16 h 101"/>
                <a:gd name="T32" fmla="*/ 42 w 101"/>
                <a:gd name="T33" fmla="*/ 15 h 101"/>
                <a:gd name="T34" fmla="*/ 51 w 101"/>
                <a:gd name="T35" fmla="*/ 0 h 101"/>
                <a:gd name="T36" fmla="*/ 50 w 101"/>
                <a:gd name="T37" fmla="*/ 0 h 101"/>
                <a:gd name="T38" fmla="*/ 38 w 101"/>
                <a:gd name="T39" fmla="*/ 2 h 101"/>
                <a:gd name="T40" fmla="*/ 34 w 101"/>
                <a:gd name="T41" fmla="*/ 3 h 101"/>
                <a:gd name="T42" fmla="*/ 10 w 101"/>
                <a:gd name="T43" fmla="*/ 21 h 101"/>
                <a:gd name="T44" fmla="*/ 8 w 101"/>
                <a:gd name="T45" fmla="*/ 24 h 101"/>
                <a:gd name="T46" fmla="*/ 0 w 101"/>
                <a:gd name="T47" fmla="*/ 52 h 101"/>
                <a:gd name="T48" fmla="*/ 2 w 101"/>
                <a:gd name="T49" fmla="*/ 65 h 101"/>
                <a:gd name="T50" fmla="*/ 3 w 101"/>
                <a:gd name="T51" fmla="*/ 69 h 101"/>
                <a:gd name="T52" fmla="*/ 51 w 101"/>
                <a:gd name="T53" fmla="*/ 101 h 101"/>
                <a:gd name="T54" fmla="*/ 51 w 101"/>
                <a:gd name="T55" fmla="*/ 101 h 101"/>
                <a:gd name="T56" fmla="*/ 97 w 101"/>
                <a:gd name="T57" fmla="*/ 72 h 101"/>
                <a:gd name="T58" fmla="*/ 98 w 101"/>
                <a:gd name="T59" fmla="*/ 68 h 101"/>
                <a:gd name="T60" fmla="*/ 101 w 101"/>
                <a:gd name="T61" fmla="*/ 50 h 101"/>
                <a:gd name="T62" fmla="*/ 58 w 101"/>
                <a:gd name="T63" fmla="*/ 1 h 101"/>
                <a:gd name="T64" fmla="*/ 54 w 101"/>
                <a:gd name="T65" fmla="*/ 1 h 101"/>
                <a:gd name="T66" fmla="*/ 51 w 101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1">
                  <a:moveTo>
                    <a:pt x="42" y="15"/>
                  </a:moveTo>
                  <a:cubicBezTo>
                    <a:pt x="45" y="14"/>
                    <a:pt x="47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51" y="14"/>
                    <a:pt x="52" y="14"/>
                    <a:pt x="53" y="14"/>
                  </a:cubicBezTo>
                  <a:cubicBezTo>
                    <a:pt x="54" y="14"/>
                    <a:pt x="56" y="14"/>
                    <a:pt x="57" y="15"/>
                  </a:cubicBezTo>
                  <a:cubicBezTo>
                    <a:pt x="74" y="18"/>
                    <a:pt x="87" y="32"/>
                    <a:pt x="87" y="50"/>
                  </a:cubicBezTo>
                  <a:cubicBezTo>
                    <a:pt x="88" y="55"/>
                    <a:pt x="87" y="59"/>
                    <a:pt x="86" y="63"/>
                  </a:cubicBezTo>
                  <a:cubicBezTo>
                    <a:pt x="85" y="64"/>
                    <a:pt x="85" y="65"/>
                    <a:pt x="84" y="67"/>
                  </a:cubicBezTo>
                  <a:cubicBezTo>
                    <a:pt x="78" y="79"/>
                    <a:pt x="66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5" y="88"/>
                    <a:pt x="22" y="78"/>
                    <a:pt x="16" y="65"/>
                  </a:cubicBezTo>
                  <a:cubicBezTo>
                    <a:pt x="16" y="63"/>
                    <a:pt x="15" y="62"/>
                    <a:pt x="15" y="60"/>
                  </a:cubicBezTo>
                  <a:cubicBezTo>
                    <a:pt x="14" y="58"/>
                    <a:pt x="14" y="55"/>
                    <a:pt x="14" y="52"/>
                  </a:cubicBezTo>
                  <a:cubicBezTo>
                    <a:pt x="14" y="44"/>
                    <a:pt x="15" y="38"/>
                    <a:pt x="19" y="32"/>
                  </a:cubicBezTo>
                  <a:cubicBezTo>
                    <a:pt x="20" y="31"/>
                    <a:pt x="20" y="30"/>
                    <a:pt x="21" y="28"/>
                  </a:cubicBezTo>
                  <a:cubicBezTo>
                    <a:pt x="26" y="23"/>
                    <a:pt x="31" y="19"/>
                    <a:pt x="38" y="16"/>
                  </a:cubicBezTo>
                  <a:cubicBezTo>
                    <a:pt x="39" y="16"/>
                    <a:pt x="41" y="15"/>
                    <a:pt x="42" y="15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2" y="1"/>
                    <a:pt x="38" y="2"/>
                  </a:cubicBezTo>
                  <a:cubicBezTo>
                    <a:pt x="37" y="2"/>
                    <a:pt x="36" y="3"/>
                    <a:pt x="34" y="3"/>
                  </a:cubicBezTo>
                  <a:cubicBezTo>
                    <a:pt x="24" y="7"/>
                    <a:pt x="16" y="13"/>
                    <a:pt x="10" y="21"/>
                  </a:cubicBezTo>
                  <a:cubicBezTo>
                    <a:pt x="9" y="22"/>
                    <a:pt x="8" y="23"/>
                    <a:pt x="8" y="24"/>
                  </a:cubicBezTo>
                  <a:cubicBezTo>
                    <a:pt x="3" y="32"/>
                    <a:pt x="0" y="42"/>
                    <a:pt x="0" y="52"/>
                  </a:cubicBezTo>
                  <a:cubicBezTo>
                    <a:pt x="0" y="56"/>
                    <a:pt x="1" y="61"/>
                    <a:pt x="2" y="65"/>
                  </a:cubicBezTo>
                  <a:cubicBezTo>
                    <a:pt x="2" y="66"/>
                    <a:pt x="3" y="68"/>
                    <a:pt x="3" y="69"/>
                  </a:cubicBezTo>
                  <a:cubicBezTo>
                    <a:pt x="11" y="88"/>
                    <a:pt x="29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72" y="101"/>
                    <a:pt x="89" y="89"/>
                    <a:pt x="97" y="72"/>
                  </a:cubicBezTo>
                  <a:cubicBezTo>
                    <a:pt x="97" y="70"/>
                    <a:pt x="98" y="69"/>
                    <a:pt x="98" y="68"/>
                  </a:cubicBezTo>
                  <a:cubicBezTo>
                    <a:pt x="100" y="62"/>
                    <a:pt x="101" y="56"/>
                    <a:pt x="101" y="50"/>
                  </a:cubicBezTo>
                  <a:cubicBezTo>
                    <a:pt x="101" y="25"/>
                    <a:pt x="82" y="5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20298"/>
            <p:cNvSpPr/>
            <p:nvPr/>
          </p:nvSpPr>
          <p:spPr bwMode="auto">
            <a:xfrm>
              <a:off x="6920132" y="6168095"/>
              <a:ext cx="54027" cy="53360"/>
            </a:xfrm>
            <a:custGeom>
              <a:avLst/>
              <a:gdLst>
                <a:gd name="T0" fmla="*/ 17 w 34"/>
                <a:gd name="T1" fmla="*/ 0 h 34"/>
                <a:gd name="T2" fmla="*/ 17 w 34"/>
                <a:gd name="T3" fmla="*/ 0 h 34"/>
                <a:gd name="T4" fmla="*/ 15 w 34"/>
                <a:gd name="T5" fmla="*/ 0 h 34"/>
                <a:gd name="T6" fmla="*/ 11 w 34"/>
                <a:gd name="T7" fmla="*/ 1 h 34"/>
                <a:gd name="T8" fmla="*/ 2 w 34"/>
                <a:gd name="T9" fmla="*/ 10 h 34"/>
                <a:gd name="T10" fmla="*/ 0 w 34"/>
                <a:gd name="T11" fmla="*/ 14 h 34"/>
                <a:gd name="T12" fmla="*/ 0 w 34"/>
                <a:gd name="T13" fmla="*/ 17 h 34"/>
                <a:gd name="T14" fmla="*/ 0 w 34"/>
                <a:gd name="T15" fmla="*/ 19 h 34"/>
                <a:gd name="T16" fmla="*/ 1 w 34"/>
                <a:gd name="T17" fmla="*/ 23 h 34"/>
                <a:gd name="T18" fmla="*/ 17 w 34"/>
                <a:gd name="T19" fmla="*/ 34 h 34"/>
                <a:gd name="T20" fmla="*/ 17 w 34"/>
                <a:gd name="T21" fmla="*/ 34 h 34"/>
                <a:gd name="T22" fmla="*/ 19 w 34"/>
                <a:gd name="T23" fmla="*/ 34 h 34"/>
                <a:gd name="T24" fmla="*/ 23 w 34"/>
                <a:gd name="T25" fmla="*/ 33 h 34"/>
                <a:gd name="T26" fmla="*/ 34 w 34"/>
                <a:gd name="T27" fmla="*/ 17 h 34"/>
                <a:gd name="T28" fmla="*/ 34 w 34"/>
                <a:gd name="T29" fmla="*/ 17 h 34"/>
                <a:gd name="T30" fmla="*/ 33 w 34"/>
                <a:gd name="T31" fmla="*/ 13 h 34"/>
                <a:gd name="T32" fmla="*/ 17 w 34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7" y="3"/>
                    <a:pt x="3" y="6"/>
                    <a:pt x="2" y="10"/>
                  </a:cubicBezTo>
                  <a:cubicBezTo>
                    <a:pt x="1" y="11"/>
                    <a:pt x="1" y="12"/>
                    <a:pt x="0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20"/>
                    <a:pt x="0" y="21"/>
                    <a:pt x="1" y="23"/>
                  </a:cubicBezTo>
                  <a:cubicBezTo>
                    <a:pt x="3" y="29"/>
                    <a:pt x="10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30" y="30"/>
                    <a:pt x="34" y="24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5"/>
                    <a:pt x="34" y="14"/>
                    <a:pt x="33" y="13"/>
                  </a:cubicBezTo>
                  <a:cubicBezTo>
                    <a:pt x="32" y="5"/>
                    <a:pt x="25" y="0"/>
                    <a:pt x="1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20299"/>
            <p:cNvSpPr>
              <a:spLocks noEditPoints="1"/>
            </p:cNvSpPr>
            <p:nvPr/>
          </p:nvSpPr>
          <p:spPr bwMode="auto">
            <a:xfrm>
              <a:off x="6892118" y="6139414"/>
              <a:ext cx="110056" cy="108722"/>
            </a:xfrm>
            <a:custGeom>
              <a:avLst/>
              <a:gdLst>
                <a:gd name="T0" fmla="*/ 31 w 70"/>
                <a:gd name="T1" fmla="*/ 10 h 69"/>
                <a:gd name="T2" fmla="*/ 34 w 70"/>
                <a:gd name="T3" fmla="*/ 10 h 69"/>
                <a:gd name="T4" fmla="*/ 35 w 70"/>
                <a:gd name="T5" fmla="*/ 10 h 69"/>
                <a:gd name="T6" fmla="*/ 60 w 70"/>
                <a:gd name="T7" fmla="*/ 30 h 69"/>
                <a:gd name="T8" fmla="*/ 60 w 70"/>
                <a:gd name="T9" fmla="*/ 34 h 69"/>
                <a:gd name="T10" fmla="*/ 60 w 70"/>
                <a:gd name="T11" fmla="*/ 35 h 69"/>
                <a:gd name="T12" fmla="*/ 44 w 70"/>
                <a:gd name="T13" fmla="*/ 59 h 69"/>
                <a:gd name="T14" fmla="*/ 39 w 70"/>
                <a:gd name="T15" fmla="*/ 60 h 69"/>
                <a:gd name="T16" fmla="*/ 35 w 70"/>
                <a:gd name="T17" fmla="*/ 60 h 69"/>
                <a:gd name="T18" fmla="*/ 35 w 70"/>
                <a:gd name="T19" fmla="*/ 60 h 69"/>
                <a:gd name="T20" fmla="*/ 11 w 70"/>
                <a:gd name="T21" fmla="*/ 42 h 69"/>
                <a:gd name="T22" fmla="*/ 10 w 70"/>
                <a:gd name="T23" fmla="*/ 38 h 69"/>
                <a:gd name="T24" fmla="*/ 10 w 70"/>
                <a:gd name="T25" fmla="*/ 35 h 69"/>
                <a:gd name="T26" fmla="*/ 10 w 70"/>
                <a:gd name="T27" fmla="*/ 29 h 69"/>
                <a:gd name="T28" fmla="*/ 12 w 70"/>
                <a:gd name="T29" fmla="*/ 25 h 69"/>
                <a:gd name="T30" fmla="*/ 26 w 70"/>
                <a:gd name="T31" fmla="*/ 11 h 69"/>
                <a:gd name="T32" fmla="*/ 31 w 70"/>
                <a:gd name="T33" fmla="*/ 10 h 69"/>
                <a:gd name="T34" fmla="*/ 35 w 70"/>
                <a:gd name="T35" fmla="*/ 0 h 69"/>
                <a:gd name="T36" fmla="*/ 34 w 70"/>
                <a:gd name="T37" fmla="*/ 0 h 69"/>
                <a:gd name="T38" fmla="*/ 28 w 70"/>
                <a:gd name="T39" fmla="*/ 1 h 69"/>
                <a:gd name="T40" fmla="*/ 24 w 70"/>
                <a:gd name="T41" fmla="*/ 2 h 69"/>
                <a:gd name="T42" fmla="*/ 3 w 70"/>
                <a:gd name="T43" fmla="*/ 22 h 69"/>
                <a:gd name="T44" fmla="*/ 2 w 70"/>
                <a:gd name="T45" fmla="*/ 26 h 69"/>
                <a:gd name="T46" fmla="*/ 0 w 70"/>
                <a:gd name="T47" fmla="*/ 36 h 69"/>
                <a:gd name="T48" fmla="*/ 1 w 70"/>
                <a:gd name="T49" fmla="*/ 39 h 69"/>
                <a:gd name="T50" fmla="*/ 2 w 70"/>
                <a:gd name="T51" fmla="*/ 44 h 69"/>
                <a:gd name="T52" fmla="*/ 35 w 70"/>
                <a:gd name="T53" fmla="*/ 69 h 69"/>
                <a:gd name="T54" fmla="*/ 36 w 70"/>
                <a:gd name="T55" fmla="*/ 69 h 69"/>
                <a:gd name="T56" fmla="*/ 42 w 70"/>
                <a:gd name="T57" fmla="*/ 69 h 69"/>
                <a:gd name="T58" fmla="*/ 46 w 70"/>
                <a:gd name="T59" fmla="*/ 68 h 69"/>
                <a:gd name="T60" fmla="*/ 69 w 70"/>
                <a:gd name="T61" fmla="*/ 34 h 69"/>
                <a:gd name="T62" fmla="*/ 69 w 70"/>
                <a:gd name="T63" fmla="*/ 32 h 69"/>
                <a:gd name="T64" fmla="*/ 69 w 70"/>
                <a:gd name="T65" fmla="*/ 28 h 69"/>
                <a:gd name="T66" fmla="*/ 35 w 70"/>
                <a:gd name="T6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" h="69">
                  <a:moveTo>
                    <a:pt x="31" y="10"/>
                  </a:moveTo>
                  <a:cubicBezTo>
                    <a:pt x="32" y="10"/>
                    <a:pt x="33" y="10"/>
                    <a:pt x="34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57" y="18"/>
                    <a:pt x="60" y="30"/>
                  </a:cubicBezTo>
                  <a:cubicBezTo>
                    <a:pt x="60" y="31"/>
                    <a:pt x="60" y="32"/>
                    <a:pt x="60" y="34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60" y="46"/>
                    <a:pt x="53" y="55"/>
                    <a:pt x="44" y="59"/>
                  </a:cubicBezTo>
                  <a:cubicBezTo>
                    <a:pt x="42" y="59"/>
                    <a:pt x="41" y="60"/>
                    <a:pt x="39" y="60"/>
                  </a:cubicBezTo>
                  <a:cubicBezTo>
                    <a:pt x="38" y="60"/>
                    <a:pt x="37" y="60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4" y="60"/>
                    <a:pt x="14" y="53"/>
                    <a:pt x="11" y="42"/>
                  </a:cubicBezTo>
                  <a:cubicBezTo>
                    <a:pt x="10" y="41"/>
                    <a:pt x="10" y="39"/>
                    <a:pt x="10" y="38"/>
                  </a:cubicBezTo>
                  <a:cubicBezTo>
                    <a:pt x="10" y="37"/>
                    <a:pt x="10" y="36"/>
                    <a:pt x="10" y="35"/>
                  </a:cubicBezTo>
                  <a:cubicBezTo>
                    <a:pt x="10" y="33"/>
                    <a:pt x="10" y="31"/>
                    <a:pt x="10" y="29"/>
                  </a:cubicBezTo>
                  <a:cubicBezTo>
                    <a:pt x="11" y="28"/>
                    <a:pt x="11" y="26"/>
                    <a:pt x="12" y="25"/>
                  </a:cubicBezTo>
                  <a:cubicBezTo>
                    <a:pt x="15" y="19"/>
                    <a:pt x="20" y="14"/>
                    <a:pt x="26" y="11"/>
                  </a:cubicBezTo>
                  <a:cubicBezTo>
                    <a:pt x="28" y="11"/>
                    <a:pt x="29" y="10"/>
                    <a:pt x="31" y="10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2" y="1"/>
                    <a:pt x="30" y="1"/>
                    <a:pt x="28" y="1"/>
                  </a:cubicBezTo>
                  <a:cubicBezTo>
                    <a:pt x="27" y="1"/>
                    <a:pt x="25" y="2"/>
                    <a:pt x="24" y="2"/>
                  </a:cubicBezTo>
                  <a:cubicBezTo>
                    <a:pt x="14" y="5"/>
                    <a:pt x="7" y="13"/>
                    <a:pt x="3" y="22"/>
                  </a:cubicBezTo>
                  <a:cubicBezTo>
                    <a:pt x="2" y="23"/>
                    <a:pt x="2" y="25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1" y="41"/>
                    <a:pt x="1" y="42"/>
                    <a:pt x="2" y="44"/>
                  </a:cubicBezTo>
                  <a:cubicBezTo>
                    <a:pt x="5" y="59"/>
                    <a:pt x="19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38" y="69"/>
                    <a:pt x="40" y="69"/>
                    <a:pt x="42" y="69"/>
                  </a:cubicBezTo>
                  <a:cubicBezTo>
                    <a:pt x="43" y="68"/>
                    <a:pt x="45" y="68"/>
                    <a:pt x="46" y="68"/>
                  </a:cubicBezTo>
                  <a:cubicBezTo>
                    <a:pt x="60" y="63"/>
                    <a:pt x="70" y="50"/>
                    <a:pt x="69" y="34"/>
                  </a:cubicBezTo>
                  <a:cubicBezTo>
                    <a:pt x="69" y="34"/>
                    <a:pt x="69" y="33"/>
                    <a:pt x="69" y="32"/>
                  </a:cubicBezTo>
                  <a:cubicBezTo>
                    <a:pt x="69" y="31"/>
                    <a:pt x="69" y="29"/>
                    <a:pt x="69" y="28"/>
                  </a:cubicBezTo>
                  <a:cubicBezTo>
                    <a:pt x="65" y="12"/>
                    <a:pt x="52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20306"/>
            <p:cNvSpPr/>
            <p:nvPr/>
          </p:nvSpPr>
          <p:spPr bwMode="auto">
            <a:xfrm>
              <a:off x="6452561" y="6888459"/>
              <a:ext cx="45356" cy="45356"/>
            </a:xfrm>
            <a:custGeom>
              <a:avLst/>
              <a:gdLst>
                <a:gd name="T0" fmla="*/ 15 w 29"/>
                <a:gd name="T1" fmla="*/ 0 h 29"/>
                <a:gd name="T2" fmla="*/ 14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2 w 29"/>
                <a:gd name="T9" fmla="*/ 7 h 29"/>
                <a:gd name="T10" fmla="*/ 1 w 29"/>
                <a:gd name="T11" fmla="*/ 11 h 29"/>
                <a:gd name="T12" fmla="*/ 0 w 29"/>
                <a:gd name="T13" fmla="*/ 15 h 29"/>
                <a:gd name="T14" fmla="*/ 1 w 29"/>
                <a:gd name="T15" fmla="*/ 19 h 29"/>
                <a:gd name="T16" fmla="*/ 2 w 29"/>
                <a:gd name="T17" fmla="*/ 22 h 29"/>
                <a:gd name="T18" fmla="*/ 13 w 29"/>
                <a:gd name="T19" fmla="*/ 29 h 29"/>
                <a:gd name="T20" fmla="*/ 15 w 29"/>
                <a:gd name="T21" fmla="*/ 29 h 29"/>
                <a:gd name="T22" fmla="*/ 15 w 29"/>
                <a:gd name="T23" fmla="*/ 29 h 29"/>
                <a:gd name="T24" fmla="*/ 17 w 29"/>
                <a:gd name="T25" fmla="*/ 29 h 29"/>
                <a:gd name="T26" fmla="*/ 23 w 29"/>
                <a:gd name="T27" fmla="*/ 26 h 29"/>
                <a:gd name="T28" fmla="*/ 26 w 29"/>
                <a:gd name="T29" fmla="*/ 23 h 29"/>
                <a:gd name="T30" fmla="*/ 29 w 29"/>
                <a:gd name="T31" fmla="*/ 14 h 29"/>
                <a:gd name="T32" fmla="*/ 28 w 29"/>
                <a:gd name="T33" fmla="*/ 10 h 29"/>
                <a:gd name="T34" fmla="*/ 26 w 29"/>
                <a:gd name="T35" fmla="*/ 6 h 29"/>
                <a:gd name="T36" fmla="*/ 21 w 29"/>
                <a:gd name="T37" fmla="*/ 2 h 29"/>
                <a:gd name="T38" fmla="*/ 21 w 29"/>
                <a:gd name="T39" fmla="*/ 2 h 29"/>
                <a:gd name="T40" fmla="*/ 17 w 29"/>
                <a:gd name="T41" fmla="*/ 0 h 29"/>
                <a:gd name="T42" fmla="*/ 17 w 29"/>
                <a:gd name="T43" fmla="*/ 0 h 29"/>
                <a:gd name="T44" fmla="*/ 15 w 29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9" y="1"/>
                    <a:pt x="8" y="2"/>
                    <a:pt x="6" y="3"/>
                  </a:cubicBezTo>
                  <a:cubicBezTo>
                    <a:pt x="5" y="4"/>
                    <a:pt x="3" y="5"/>
                    <a:pt x="2" y="7"/>
                  </a:cubicBezTo>
                  <a:cubicBezTo>
                    <a:pt x="2" y="8"/>
                    <a:pt x="1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6"/>
                    <a:pt x="0" y="17"/>
                    <a:pt x="1" y="19"/>
                  </a:cubicBezTo>
                  <a:cubicBezTo>
                    <a:pt x="1" y="20"/>
                    <a:pt x="2" y="21"/>
                    <a:pt x="2" y="22"/>
                  </a:cubicBezTo>
                  <a:cubicBezTo>
                    <a:pt x="5" y="26"/>
                    <a:pt x="9" y="29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9" y="28"/>
                    <a:pt x="21" y="27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28" y="21"/>
                    <a:pt x="29" y="18"/>
                    <a:pt x="29" y="14"/>
                  </a:cubicBezTo>
                  <a:cubicBezTo>
                    <a:pt x="29" y="13"/>
                    <a:pt x="29" y="11"/>
                    <a:pt x="28" y="10"/>
                  </a:cubicBezTo>
                  <a:cubicBezTo>
                    <a:pt x="28" y="8"/>
                    <a:pt x="27" y="7"/>
                    <a:pt x="26" y="6"/>
                  </a:cubicBezTo>
                  <a:cubicBezTo>
                    <a:pt x="25" y="4"/>
                    <a:pt x="23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20307"/>
            <p:cNvSpPr>
              <a:spLocks noEditPoints="1"/>
            </p:cNvSpPr>
            <p:nvPr/>
          </p:nvSpPr>
          <p:spPr bwMode="auto">
            <a:xfrm>
              <a:off x="6428549" y="6864447"/>
              <a:ext cx="92714" cy="93380"/>
            </a:xfrm>
            <a:custGeom>
              <a:avLst/>
              <a:gdLst>
                <a:gd name="T0" fmla="*/ 22 w 59"/>
                <a:gd name="T1" fmla="*/ 9 h 59"/>
                <a:gd name="T2" fmla="*/ 29 w 59"/>
                <a:gd name="T3" fmla="*/ 8 h 59"/>
                <a:gd name="T4" fmla="*/ 30 w 59"/>
                <a:gd name="T5" fmla="*/ 8 h 59"/>
                <a:gd name="T6" fmla="*/ 34 w 59"/>
                <a:gd name="T7" fmla="*/ 9 h 59"/>
                <a:gd name="T8" fmla="*/ 34 w 59"/>
                <a:gd name="T9" fmla="*/ 9 h 59"/>
                <a:gd name="T10" fmla="*/ 38 w 59"/>
                <a:gd name="T11" fmla="*/ 10 h 59"/>
                <a:gd name="T12" fmla="*/ 38 w 59"/>
                <a:gd name="T13" fmla="*/ 10 h 59"/>
                <a:gd name="T14" fmla="*/ 47 w 59"/>
                <a:gd name="T15" fmla="*/ 18 h 59"/>
                <a:gd name="T16" fmla="*/ 49 w 59"/>
                <a:gd name="T17" fmla="*/ 21 h 59"/>
                <a:gd name="T18" fmla="*/ 51 w 59"/>
                <a:gd name="T19" fmla="*/ 29 h 59"/>
                <a:gd name="T20" fmla="*/ 46 w 59"/>
                <a:gd name="T21" fmla="*/ 43 h 59"/>
                <a:gd name="T22" fmla="*/ 43 w 59"/>
                <a:gd name="T23" fmla="*/ 46 h 59"/>
                <a:gd name="T24" fmla="*/ 33 w 59"/>
                <a:gd name="T25" fmla="*/ 51 h 59"/>
                <a:gd name="T26" fmla="*/ 30 w 59"/>
                <a:gd name="T27" fmla="*/ 51 h 59"/>
                <a:gd name="T28" fmla="*/ 30 w 59"/>
                <a:gd name="T29" fmla="*/ 51 h 59"/>
                <a:gd name="T30" fmla="*/ 28 w 59"/>
                <a:gd name="T31" fmla="*/ 51 h 59"/>
                <a:gd name="T32" fmla="*/ 11 w 59"/>
                <a:gd name="T33" fmla="*/ 41 h 59"/>
                <a:gd name="T34" fmla="*/ 9 w 59"/>
                <a:gd name="T35" fmla="*/ 37 h 59"/>
                <a:gd name="T36" fmla="*/ 8 w 59"/>
                <a:gd name="T37" fmla="*/ 30 h 59"/>
                <a:gd name="T38" fmla="*/ 9 w 59"/>
                <a:gd name="T39" fmla="*/ 23 h 59"/>
                <a:gd name="T40" fmla="*/ 11 w 59"/>
                <a:gd name="T41" fmla="*/ 19 h 59"/>
                <a:gd name="T42" fmla="*/ 18 w 59"/>
                <a:gd name="T43" fmla="*/ 11 h 59"/>
                <a:gd name="T44" fmla="*/ 22 w 59"/>
                <a:gd name="T45" fmla="*/ 9 h 59"/>
                <a:gd name="T46" fmla="*/ 30 w 59"/>
                <a:gd name="T47" fmla="*/ 0 h 59"/>
                <a:gd name="T48" fmla="*/ 29 w 59"/>
                <a:gd name="T49" fmla="*/ 0 h 59"/>
                <a:gd name="T50" fmla="*/ 19 w 59"/>
                <a:gd name="T51" fmla="*/ 2 h 59"/>
                <a:gd name="T52" fmla="*/ 15 w 59"/>
                <a:gd name="T53" fmla="*/ 4 h 59"/>
                <a:gd name="T54" fmla="*/ 3 w 59"/>
                <a:gd name="T55" fmla="*/ 16 h 59"/>
                <a:gd name="T56" fmla="*/ 2 w 59"/>
                <a:gd name="T57" fmla="*/ 20 h 59"/>
                <a:gd name="T58" fmla="*/ 0 w 59"/>
                <a:gd name="T59" fmla="*/ 30 h 59"/>
                <a:gd name="T60" fmla="*/ 2 w 59"/>
                <a:gd name="T61" fmla="*/ 40 h 59"/>
                <a:gd name="T62" fmla="*/ 4 w 59"/>
                <a:gd name="T63" fmla="*/ 44 h 59"/>
                <a:gd name="T64" fmla="*/ 29 w 59"/>
                <a:gd name="T65" fmla="*/ 59 h 59"/>
                <a:gd name="T66" fmla="*/ 30 w 59"/>
                <a:gd name="T67" fmla="*/ 59 h 59"/>
                <a:gd name="T68" fmla="*/ 30 w 59"/>
                <a:gd name="T69" fmla="*/ 59 h 59"/>
                <a:gd name="T70" fmla="*/ 33 w 59"/>
                <a:gd name="T71" fmla="*/ 59 h 59"/>
                <a:gd name="T72" fmla="*/ 48 w 59"/>
                <a:gd name="T73" fmla="*/ 52 h 59"/>
                <a:gd name="T74" fmla="*/ 51 w 59"/>
                <a:gd name="T75" fmla="*/ 49 h 59"/>
                <a:gd name="T76" fmla="*/ 59 w 59"/>
                <a:gd name="T77" fmla="*/ 29 h 59"/>
                <a:gd name="T78" fmla="*/ 56 w 59"/>
                <a:gd name="T79" fmla="*/ 18 h 59"/>
                <a:gd name="T80" fmla="*/ 54 w 59"/>
                <a:gd name="T81" fmla="*/ 14 h 59"/>
                <a:gd name="T82" fmla="*/ 41 w 59"/>
                <a:gd name="T83" fmla="*/ 3 h 59"/>
                <a:gd name="T84" fmla="*/ 41 w 59"/>
                <a:gd name="T85" fmla="*/ 3 h 59"/>
                <a:gd name="T86" fmla="*/ 37 w 59"/>
                <a:gd name="T87" fmla="*/ 1 h 59"/>
                <a:gd name="T88" fmla="*/ 37 w 59"/>
                <a:gd name="T89" fmla="*/ 1 h 59"/>
                <a:gd name="T90" fmla="*/ 30 w 59"/>
                <a:gd name="T9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59">
                  <a:moveTo>
                    <a:pt x="22" y="9"/>
                  </a:moveTo>
                  <a:cubicBezTo>
                    <a:pt x="24" y="9"/>
                    <a:pt x="27" y="8"/>
                    <a:pt x="29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1" y="8"/>
                    <a:pt x="33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2" y="12"/>
                    <a:pt x="45" y="14"/>
                    <a:pt x="47" y="18"/>
                  </a:cubicBezTo>
                  <a:cubicBezTo>
                    <a:pt x="48" y="19"/>
                    <a:pt x="49" y="20"/>
                    <a:pt x="49" y="21"/>
                  </a:cubicBezTo>
                  <a:cubicBezTo>
                    <a:pt x="50" y="24"/>
                    <a:pt x="51" y="26"/>
                    <a:pt x="51" y="29"/>
                  </a:cubicBezTo>
                  <a:cubicBezTo>
                    <a:pt x="51" y="35"/>
                    <a:pt x="49" y="40"/>
                    <a:pt x="46" y="43"/>
                  </a:cubicBezTo>
                  <a:cubicBezTo>
                    <a:pt x="45" y="44"/>
                    <a:pt x="44" y="45"/>
                    <a:pt x="43" y="46"/>
                  </a:cubicBezTo>
                  <a:cubicBezTo>
                    <a:pt x="40" y="49"/>
                    <a:pt x="37" y="50"/>
                    <a:pt x="33" y="51"/>
                  </a:cubicBezTo>
                  <a:cubicBezTo>
                    <a:pt x="32" y="51"/>
                    <a:pt x="31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8" y="51"/>
                  </a:cubicBezTo>
                  <a:cubicBezTo>
                    <a:pt x="21" y="51"/>
                    <a:pt x="15" y="47"/>
                    <a:pt x="11" y="41"/>
                  </a:cubicBezTo>
                  <a:cubicBezTo>
                    <a:pt x="10" y="39"/>
                    <a:pt x="10" y="38"/>
                    <a:pt x="9" y="37"/>
                  </a:cubicBezTo>
                  <a:cubicBezTo>
                    <a:pt x="9" y="35"/>
                    <a:pt x="8" y="32"/>
                    <a:pt x="8" y="30"/>
                  </a:cubicBezTo>
                  <a:cubicBezTo>
                    <a:pt x="8" y="28"/>
                    <a:pt x="8" y="25"/>
                    <a:pt x="9" y="23"/>
                  </a:cubicBezTo>
                  <a:cubicBezTo>
                    <a:pt x="10" y="22"/>
                    <a:pt x="10" y="20"/>
                    <a:pt x="11" y="19"/>
                  </a:cubicBezTo>
                  <a:cubicBezTo>
                    <a:pt x="13" y="16"/>
                    <a:pt x="15" y="13"/>
                    <a:pt x="18" y="11"/>
                  </a:cubicBezTo>
                  <a:cubicBezTo>
                    <a:pt x="19" y="11"/>
                    <a:pt x="21" y="10"/>
                    <a:pt x="22" y="9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5" y="0"/>
                    <a:pt x="22" y="1"/>
                    <a:pt x="19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3" y="17"/>
                    <a:pt x="2" y="19"/>
                    <a:pt x="2" y="20"/>
                  </a:cubicBezTo>
                  <a:cubicBezTo>
                    <a:pt x="1" y="23"/>
                    <a:pt x="0" y="27"/>
                    <a:pt x="0" y="30"/>
                  </a:cubicBezTo>
                  <a:cubicBezTo>
                    <a:pt x="0" y="34"/>
                    <a:pt x="1" y="37"/>
                    <a:pt x="2" y="40"/>
                  </a:cubicBezTo>
                  <a:cubicBezTo>
                    <a:pt x="3" y="42"/>
                    <a:pt x="3" y="43"/>
                    <a:pt x="4" y="44"/>
                  </a:cubicBezTo>
                  <a:cubicBezTo>
                    <a:pt x="9" y="53"/>
                    <a:pt x="18" y="59"/>
                    <a:pt x="29" y="59"/>
                  </a:cubicBezTo>
                  <a:cubicBezTo>
                    <a:pt x="29" y="59"/>
                    <a:pt x="29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4" y="56"/>
                    <a:pt x="48" y="52"/>
                  </a:cubicBezTo>
                  <a:cubicBezTo>
                    <a:pt x="49" y="51"/>
                    <a:pt x="51" y="50"/>
                    <a:pt x="51" y="49"/>
                  </a:cubicBezTo>
                  <a:cubicBezTo>
                    <a:pt x="56" y="44"/>
                    <a:pt x="59" y="37"/>
                    <a:pt x="59" y="29"/>
                  </a:cubicBezTo>
                  <a:cubicBezTo>
                    <a:pt x="59" y="25"/>
                    <a:pt x="58" y="21"/>
                    <a:pt x="56" y="18"/>
                  </a:cubicBezTo>
                  <a:cubicBezTo>
                    <a:pt x="56" y="17"/>
                    <a:pt x="55" y="15"/>
                    <a:pt x="54" y="14"/>
                  </a:cubicBezTo>
                  <a:cubicBezTo>
                    <a:pt x="51" y="9"/>
                    <a:pt x="46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1"/>
                    <a:pt x="32" y="0"/>
                    <a:pt x="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20308"/>
            <p:cNvSpPr/>
            <p:nvPr/>
          </p:nvSpPr>
          <p:spPr bwMode="auto">
            <a:xfrm>
              <a:off x="5969649" y="7101233"/>
              <a:ext cx="90046" cy="88044"/>
            </a:xfrm>
            <a:custGeom>
              <a:avLst/>
              <a:gdLst>
                <a:gd name="T0" fmla="*/ 29 w 57"/>
                <a:gd name="T1" fmla="*/ 0 h 56"/>
                <a:gd name="T2" fmla="*/ 28 w 57"/>
                <a:gd name="T3" fmla="*/ 0 h 56"/>
                <a:gd name="T4" fmla="*/ 16 w 57"/>
                <a:gd name="T5" fmla="*/ 3 h 56"/>
                <a:gd name="T6" fmla="*/ 13 w 57"/>
                <a:gd name="T7" fmla="*/ 5 h 56"/>
                <a:gd name="T8" fmla="*/ 0 w 57"/>
                <a:gd name="T9" fmla="*/ 29 h 56"/>
                <a:gd name="T10" fmla="*/ 2 w 57"/>
                <a:gd name="T11" fmla="*/ 38 h 56"/>
                <a:gd name="T12" fmla="*/ 4 w 57"/>
                <a:gd name="T13" fmla="*/ 42 h 56"/>
                <a:gd name="T14" fmla="*/ 14 w 57"/>
                <a:gd name="T15" fmla="*/ 52 h 56"/>
                <a:gd name="T16" fmla="*/ 18 w 57"/>
                <a:gd name="T17" fmla="*/ 54 h 56"/>
                <a:gd name="T18" fmla="*/ 28 w 57"/>
                <a:gd name="T19" fmla="*/ 56 h 56"/>
                <a:gd name="T20" fmla="*/ 29 w 57"/>
                <a:gd name="T21" fmla="*/ 56 h 56"/>
                <a:gd name="T22" fmla="*/ 41 w 57"/>
                <a:gd name="T23" fmla="*/ 53 h 56"/>
                <a:gd name="T24" fmla="*/ 45 w 57"/>
                <a:gd name="T25" fmla="*/ 51 h 56"/>
                <a:gd name="T26" fmla="*/ 55 w 57"/>
                <a:gd name="T27" fmla="*/ 38 h 56"/>
                <a:gd name="T28" fmla="*/ 56 w 57"/>
                <a:gd name="T29" fmla="*/ 34 h 56"/>
                <a:gd name="T30" fmla="*/ 57 w 57"/>
                <a:gd name="T31" fmla="*/ 28 h 56"/>
                <a:gd name="T32" fmla="*/ 54 w 57"/>
                <a:gd name="T33" fmla="*/ 17 h 56"/>
                <a:gd name="T34" fmla="*/ 52 w 57"/>
                <a:gd name="T35" fmla="*/ 13 h 56"/>
                <a:gd name="T36" fmla="*/ 29 w 57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56"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0" y="1"/>
                    <a:pt x="16" y="3"/>
                  </a:cubicBezTo>
                  <a:cubicBezTo>
                    <a:pt x="15" y="3"/>
                    <a:pt x="14" y="4"/>
                    <a:pt x="13" y="5"/>
                  </a:cubicBezTo>
                  <a:cubicBezTo>
                    <a:pt x="5" y="10"/>
                    <a:pt x="0" y="19"/>
                    <a:pt x="0" y="29"/>
                  </a:cubicBezTo>
                  <a:cubicBezTo>
                    <a:pt x="0" y="32"/>
                    <a:pt x="1" y="35"/>
                    <a:pt x="2" y="38"/>
                  </a:cubicBezTo>
                  <a:cubicBezTo>
                    <a:pt x="3" y="40"/>
                    <a:pt x="3" y="41"/>
                    <a:pt x="4" y="42"/>
                  </a:cubicBezTo>
                  <a:cubicBezTo>
                    <a:pt x="7" y="47"/>
                    <a:pt x="10" y="50"/>
                    <a:pt x="14" y="52"/>
                  </a:cubicBezTo>
                  <a:cubicBezTo>
                    <a:pt x="15" y="53"/>
                    <a:pt x="17" y="54"/>
                    <a:pt x="18" y="54"/>
                  </a:cubicBezTo>
                  <a:cubicBezTo>
                    <a:pt x="21" y="56"/>
                    <a:pt x="25" y="56"/>
                    <a:pt x="28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3" y="56"/>
                    <a:pt x="38" y="55"/>
                    <a:pt x="41" y="53"/>
                  </a:cubicBezTo>
                  <a:cubicBezTo>
                    <a:pt x="43" y="53"/>
                    <a:pt x="44" y="52"/>
                    <a:pt x="45" y="51"/>
                  </a:cubicBezTo>
                  <a:cubicBezTo>
                    <a:pt x="49" y="48"/>
                    <a:pt x="53" y="43"/>
                    <a:pt x="55" y="38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32"/>
                    <a:pt x="57" y="30"/>
                    <a:pt x="57" y="28"/>
                  </a:cubicBezTo>
                  <a:cubicBezTo>
                    <a:pt x="57" y="24"/>
                    <a:pt x="56" y="20"/>
                    <a:pt x="54" y="17"/>
                  </a:cubicBezTo>
                  <a:cubicBezTo>
                    <a:pt x="54" y="15"/>
                    <a:pt x="53" y="14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20309"/>
            <p:cNvSpPr>
              <a:spLocks noEditPoints="1"/>
            </p:cNvSpPr>
            <p:nvPr/>
          </p:nvSpPr>
          <p:spPr bwMode="auto">
            <a:xfrm>
              <a:off x="5924293" y="7055210"/>
              <a:ext cx="181425" cy="180091"/>
            </a:xfrm>
            <a:custGeom>
              <a:avLst/>
              <a:gdLst>
                <a:gd name="T0" fmla="*/ 38 w 115"/>
                <a:gd name="T1" fmla="*/ 20 h 114"/>
                <a:gd name="T2" fmla="*/ 57 w 115"/>
                <a:gd name="T3" fmla="*/ 15 h 114"/>
                <a:gd name="T4" fmla="*/ 58 w 115"/>
                <a:gd name="T5" fmla="*/ 15 h 114"/>
                <a:gd name="T6" fmla="*/ 93 w 115"/>
                <a:gd name="T7" fmla="*/ 36 h 114"/>
                <a:gd name="T8" fmla="*/ 95 w 115"/>
                <a:gd name="T9" fmla="*/ 40 h 114"/>
                <a:gd name="T10" fmla="*/ 99 w 115"/>
                <a:gd name="T11" fmla="*/ 56 h 114"/>
                <a:gd name="T12" fmla="*/ 98 w 115"/>
                <a:gd name="T13" fmla="*/ 67 h 114"/>
                <a:gd name="T14" fmla="*/ 97 w 115"/>
                <a:gd name="T15" fmla="*/ 71 h 114"/>
                <a:gd name="T16" fmla="*/ 81 w 115"/>
                <a:gd name="T17" fmla="*/ 92 h 114"/>
                <a:gd name="T18" fmla="*/ 77 w 115"/>
                <a:gd name="T19" fmla="*/ 94 h 114"/>
                <a:gd name="T20" fmla="*/ 58 w 115"/>
                <a:gd name="T21" fmla="*/ 99 h 114"/>
                <a:gd name="T22" fmla="*/ 57 w 115"/>
                <a:gd name="T23" fmla="*/ 99 h 114"/>
                <a:gd name="T24" fmla="*/ 41 w 115"/>
                <a:gd name="T25" fmla="*/ 96 h 114"/>
                <a:gd name="T26" fmla="*/ 37 w 115"/>
                <a:gd name="T27" fmla="*/ 94 h 114"/>
                <a:gd name="T28" fmla="*/ 21 w 115"/>
                <a:gd name="T29" fmla="*/ 78 h 114"/>
                <a:gd name="T30" fmla="*/ 19 w 115"/>
                <a:gd name="T31" fmla="*/ 74 h 114"/>
                <a:gd name="T32" fmla="*/ 16 w 115"/>
                <a:gd name="T33" fmla="*/ 58 h 114"/>
                <a:gd name="T34" fmla="*/ 35 w 115"/>
                <a:gd name="T35" fmla="*/ 22 h 114"/>
                <a:gd name="T36" fmla="*/ 38 w 115"/>
                <a:gd name="T37" fmla="*/ 20 h 114"/>
                <a:gd name="T38" fmla="*/ 57 w 115"/>
                <a:gd name="T39" fmla="*/ 0 h 114"/>
                <a:gd name="T40" fmla="*/ 56 w 115"/>
                <a:gd name="T41" fmla="*/ 0 h 114"/>
                <a:gd name="T42" fmla="*/ 31 w 115"/>
                <a:gd name="T43" fmla="*/ 7 h 114"/>
                <a:gd name="T44" fmla="*/ 27 w 115"/>
                <a:gd name="T45" fmla="*/ 9 h 114"/>
                <a:gd name="T46" fmla="*/ 0 w 115"/>
                <a:gd name="T47" fmla="*/ 58 h 114"/>
                <a:gd name="T48" fmla="*/ 5 w 115"/>
                <a:gd name="T49" fmla="*/ 81 h 114"/>
                <a:gd name="T50" fmla="*/ 7 w 115"/>
                <a:gd name="T51" fmla="*/ 85 h 114"/>
                <a:gd name="T52" fmla="*/ 31 w 115"/>
                <a:gd name="T53" fmla="*/ 108 h 114"/>
                <a:gd name="T54" fmla="*/ 35 w 115"/>
                <a:gd name="T55" fmla="*/ 110 h 114"/>
                <a:gd name="T56" fmla="*/ 57 w 115"/>
                <a:gd name="T57" fmla="*/ 114 h 114"/>
                <a:gd name="T58" fmla="*/ 59 w 115"/>
                <a:gd name="T59" fmla="*/ 114 h 114"/>
                <a:gd name="T60" fmla="*/ 85 w 115"/>
                <a:gd name="T61" fmla="*/ 107 h 114"/>
                <a:gd name="T62" fmla="*/ 89 w 115"/>
                <a:gd name="T63" fmla="*/ 105 h 114"/>
                <a:gd name="T64" fmla="*/ 112 w 115"/>
                <a:gd name="T65" fmla="*/ 75 h 114"/>
                <a:gd name="T66" fmla="*/ 113 w 115"/>
                <a:gd name="T67" fmla="*/ 71 h 114"/>
                <a:gd name="T68" fmla="*/ 115 w 115"/>
                <a:gd name="T69" fmla="*/ 56 h 114"/>
                <a:gd name="T70" fmla="*/ 109 w 115"/>
                <a:gd name="T71" fmla="*/ 33 h 114"/>
                <a:gd name="T72" fmla="*/ 107 w 115"/>
                <a:gd name="T73" fmla="*/ 29 h 114"/>
                <a:gd name="T74" fmla="*/ 57 w 115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" h="114">
                  <a:moveTo>
                    <a:pt x="38" y="20"/>
                  </a:moveTo>
                  <a:cubicBezTo>
                    <a:pt x="44" y="17"/>
                    <a:pt x="50" y="15"/>
                    <a:pt x="57" y="15"/>
                  </a:cubicBezTo>
                  <a:cubicBezTo>
                    <a:pt x="57" y="15"/>
                    <a:pt x="57" y="15"/>
                    <a:pt x="58" y="15"/>
                  </a:cubicBezTo>
                  <a:cubicBezTo>
                    <a:pt x="73" y="15"/>
                    <a:pt x="86" y="24"/>
                    <a:pt x="93" y="36"/>
                  </a:cubicBezTo>
                  <a:cubicBezTo>
                    <a:pt x="94" y="37"/>
                    <a:pt x="95" y="38"/>
                    <a:pt x="95" y="40"/>
                  </a:cubicBezTo>
                  <a:cubicBezTo>
                    <a:pt x="98" y="45"/>
                    <a:pt x="99" y="50"/>
                    <a:pt x="99" y="56"/>
                  </a:cubicBezTo>
                  <a:cubicBezTo>
                    <a:pt x="99" y="60"/>
                    <a:pt x="99" y="63"/>
                    <a:pt x="98" y="67"/>
                  </a:cubicBezTo>
                  <a:cubicBezTo>
                    <a:pt x="98" y="68"/>
                    <a:pt x="97" y="69"/>
                    <a:pt x="97" y="71"/>
                  </a:cubicBezTo>
                  <a:cubicBezTo>
                    <a:pt x="94" y="79"/>
                    <a:pt x="88" y="87"/>
                    <a:pt x="81" y="92"/>
                  </a:cubicBezTo>
                  <a:cubicBezTo>
                    <a:pt x="80" y="93"/>
                    <a:pt x="78" y="93"/>
                    <a:pt x="77" y="94"/>
                  </a:cubicBezTo>
                  <a:cubicBezTo>
                    <a:pt x="72" y="97"/>
                    <a:pt x="65" y="99"/>
                    <a:pt x="58" y="99"/>
                  </a:cubicBezTo>
                  <a:cubicBezTo>
                    <a:pt x="58" y="99"/>
                    <a:pt x="58" y="99"/>
                    <a:pt x="57" y="99"/>
                  </a:cubicBezTo>
                  <a:cubicBezTo>
                    <a:pt x="52" y="99"/>
                    <a:pt x="46" y="98"/>
                    <a:pt x="41" y="96"/>
                  </a:cubicBezTo>
                  <a:cubicBezTo>
                    <a:pt x="40" y="95"/>
                    <a:pt x="39" y="94"/>
                    <a:pt x="37" y="94"/>
                  </a:cubicBezTo>
                  <a:cubicBezTo>
                    <a:pt x="31" y="90"/>
                    <a:pt x="25" y="84"/>
                    <a:pt x="21" y="78"/>
                  </a:cubicBezTo>
                  <a:cubicBezTo>
                    <a:pt x="20" y="76"/>
                    <a:pt x="20" y="75"/>
                    <a:pt x="19" y="74"/>
                  </a:cubicBezTo>
                  <a:cubicBezTo>
                    <a:pt x="17" y="69"/>
                    <a:pt x="16" y="63"/>
                    <a:pt x="16" y="58"/>
                  </a:cubicBezTo>
                  <a:cubicBezTo>
                    <a:pt x="15" y="43"/>
                    <a:pt x="23" y="30"/>
                    <a:pt x="35" y="22"/>
                  </a:cubicBezTo>
                  <a:cubicBezTo>
                    <a:pt x="36" y="21"/>
                    <a:pt x="37" y="21"/>
                    <a:pt x="38" y="20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6" y="0"/>
                  </a:cubicBezTo>
                  <a:cubicBezTo>
                    <a:pt x="47" y="0"/>
                    <a:pt x="38" y="3"/>
                    <a:pt x="31" y="7"/>
                  </a:cubicBezTo>
                  <a:cubicBezTo>
                    <a:pt x="29" y="7"/>
                    <a:pt x="28" y="8"/>
                    <a:pt x="27" y="9"/>
                  </a:cubicBezTo>
                  <a:cubicBezTo>
                    <a:pt x="11" y="19"/>
                    <a:pt x="0" y="37"/>
                    <a:pt x="0" y="58"/>
                  </a:cubicBezTo>
                  <a:cubicBezTo>
                    <a:pt x="0" y="66"/>
                    <a:pt x="2" y="74"/>
                    <a:pt x="5" y="81"/>
                  </a:cubicBezTo>
                  <a:cubicBezTo>
                    <a:pt x="6" y="82"/>
                    <a:pt x="7" y="83"/>
                    <a:pt x="7" y="85"/>
                  </a:cubicBezTo>
                  <a:cubicBezTo>
                    <a:pt x="13" y="94"/>
                    <a:pt x="21" y="102"/>
                    <a:pt x="31" y="108"/>
                  </a:cubicBezTo>
                  <a:cubicBezTo>
                    <a:pt x="32" y="108"/>
                    <a:pt x="33" y="109"/>
                    <a:pt x="35" y="110"/>
                  </a:cubicBezTo>
                  <a:cubicBezTo>
                    <a:pt x="42" y="113"/>
                    <a:pt x="49" y="114"/>
                    <a:pt x="57" y="114"/>
                  </a:cubicBezTo>
                  <a:cubicBezTo>
                    <a:pt x="58" y="114"/>
                    <a:pt x="58" y="114"/>
                    <a:pt x="59" y="114"/>
                  </a:cubicBezTo>
                  <a:cubicBezTo>
                    <a:pt x="68" y="114"/>
                    <a:pt x="77" y="112"/>
                    <a:pt x="85" y="107"/>
                  </a:cubicBezTo>
                  <a:cubicBezTo>
                    <a:pt x="86" y="107"/>
                    <a:pt x="88" y="106"/>
                    <a:pt x="89" y="105"/>
                  </a:cubicBezTo>
                  <a:cubicBezTo>
                    <a:pt x="99" y="98"/>
                    <a:pt x="108" y="88"/>
                    <a:pt x="112" y="75"/>
                  </a:cubicBezTo>
                  <a:cubicBezTo>
                    <a:pt x="112" y="74"/>
                    <a:pt x="113" y="72"/>
                    <a:pt x="113" y="71"/>
                  </a:cubicBezTo>
                  <a:cubicBezTo>
                    <a:pt x="114" y="66"/>
                    <a:pt x="115" y="61"/>
                    <a:pt x="115" y="56"/>
                  </a:cubicBezTo>
                  <a:cubicBezTo>
                    <a:pt x="114" y="48"/>
                    <a:pt x="113" y="40"/>
                    <a:pt x="109" y="33"/>
                  </a:cubicBezTo>
                  <a:cubicBezTo>
                    <a:pt x="109" y="31"/>
                    <a:pt x="108" y="30"/>
                    <a:pt x="107" y="29"/>
                  </a:cubicBezTo>
                  <a:cubicBezTo>
                    <a:pt x="97" y="12"/>
                    <a:pt x="79" y="0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20310"/>
            <p:cNvSpPr/>
            <p:nvPr/>
          </p:nvSpPr>
          <p:spPr bwMode="auto">
            <a:xfrm>
              <a:off x="4789050" y="6354190"/>
              <a:ext cx="79374" cy="78706"/>
            </a:xfrm>
            <a:custGeom>
              <a:avLst/>
              <a:gdLst>
                <a:gd name="T0" fmla="*/ 25 w 50"/>
                <a:gd name="T1" fmla="*/ 0 h 50"/>
                <a:gd name="T2" fmla="*/ 24 w 50"/>
                <a:gd name="T3" fmla="*/ 0 h 50"/>
                <a:gd name="T4" fmla="*/ 24 w 50"/>
                <a:gd name="T5" fmla="*/ 0 h 50"/>
                <a:gd name="T6" fmla="*/ 20 w 50"/>
                <a:gd name="T7" fmla="*/ 0 h 50"/>
                <a:gd name="T8" fmla="*/ 1 w 50"/>
                <a:gd name="T9" fmla="*/ 19 h 50"/>
                <a:gd name="T10" fmla="*/ 0 w 50"/>
                <a:gd name="T11" fmla="*/ 23 h 50"/>
                <a:gd name="T12" fmla="*/ 0 w 50"/>
                <a:gd name="T13" fmla="*/ 25 h 50"/>
                <a:gd name="T14" fmla="*/ 24 w 50"/>
                <a:gd name="T15" fmla="*/ 50 h 50"/>
                <a:gd name="T16" fmla="*/ 25 w 50"/>
                <a:gd name="T17" fmla="*/ 50 h 50"/>
                <a:gd name="T18" fmla="*/ 25 w 50"/>
                <a:gd name="T19" fmla="*/ 50 h 50"/>
                <a:gd name="T20" fmla="*/ 29 w 50"/>
                <a:gd name="T21" fmla="*/ 49 h 50"/>
                <a:gd name="T22" fmla="*/ 49 w 50"/>
                <a:gd name="T23" fmla="*/ 31 h 50"/>
                <a:gd name="T24" fmla="*/ 49 w 50"/>
                <a:gd name="T25" fmla="*/ 26 h 50"/>
                <a:gd name="T26" fmla="*/ 50 w 50"/>
                <a:gd name="T27" fmla="*/ 24 h 50"/>
                <a:gd name="T28" fmla="*/ 25 w 50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0" y="2"/>
                    <a:pt x="3" y="9"/>
                    <a:pt x="1" y="19"/>
                  </a:cubicBezTo>
                  <a:cubicBezTo>
                    <a:pt x="0" y="20"/>
                    <a:pt x="0" y="21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9"/>
                    <a:pt x="11" y="49"/>
                    <a:pt x="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8" y="49"/>
                    <a:pt x="29" y="49"/>
                  </a:cubicBezTo>
                  <a:cubicBezTo>
                    <a:pt x="39" y="48"/>
                    <a:pt x="46" y="40"/>
                    <a:pt x="49" y="31"/>
                  </a:cubicBezTo>
                  <a:cubicBezTo>
                    <a:pt x="49" y="29"/>
                    <a:pt x="49" y="28"/>
                    <a:pt x="49" y="26"/>
                  </a:cubicBezTo>
                  <a:cubicBezTo>
                    <a:pt x="50" y="26"/>
                    <a:pt x="50" y="25"/>
                    <a:pt x="50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20312"/>
            <p:cNvSpPr>
              <a:spLocks noEditPoints="1"/>
            </p:cNvSpPr>
            <p:nvPr/>
          </p:nvSpPr>
          <p:spPr bwMode="auto">
            <a:xfrm>
              <a:off x="4748355" y="6312835"/>
              <a:ext cx="159414" cy="159414"/>
            </a:xfrm>
            <a:custGeom>
              <a:avLst/>
              <a:gdLst>
                <a:gd name="T0" fmla="*/ 49 w 101"/>
                <a:gd name="T1" fmla="*/ 14 h 101"/>
                <a:gd name="T2" fmla="*/ 50 w 101"/>
                <a:gd name="T3" fmla="*/ 14 h 101"/>
                <a:gd name="T4" fmla="*/ 51 w 101"/>
                <a:gd name="T5" fmla="*/ 14 h 101"/>
                <a:gd name="T6" fmla="*/ 88 w 101"/>
                <a:gd name="T7" fmla="*/ 50 h 101"/>
                <a:gd name="T8" fmla="*/ 87 w 101"/>
                <a:gd name="T9" fmla="*/ 54 h 101"/>
                <a:gd name="T10" fmla="*/ 87 w 101"/>
                <a:gd name="T11" fmla="*/ 59 h 101"/>
                <a:gd name="T12" fmla="*/ 56 w 101"/>
                <a:gd name="T13" fmla="*/ 87 h 101"/>
                <a:gd name="T14" fmla="*/ 52 w 101"/>
                <a:gd name="T15" fmla="*/ 88 h 101"/>
                <a:gd name="T16" fmla="*/ 51 w 101"/>
                <a:gd name="T17" fmla="*/ 88 h 101"/>
                <a:gd name="T18" fmla="*/ 51 w 101"/>
                <a:gd name="T19" fmla="*/ 88 h 101"/>
                <a:gd name="T20" fmla="*/ 14 w 101"/>
                <a:gd name="T21" fmla="*/ 51 h 101"/>
                <a:gd name="T22" fmla="*/ 14 w 101"/>
                <a:gd name="T23" fmla="*/ 47 h 101"/>
                <a:gd name="T24" fmla="*/ 15 w 101"/>
                <a:gd name="T25" fmla="*/ 43 h 101"/>
                <a:gd name="T26" fmla="*/ 44 w 101"/>
                <a:gd name="T27" fmla="*/ 14 h 101"/>
                <a:gd name="T28" fmla="*/ 49 w 101"/>
                <a:gd name="T29" fmla="*/ 14 h 101"/>
                <a:gd name="T30" fmla="*/ 51 w 101"/>
                <a:gd name="T31" fmla="*/ 0 h 101"/>
                <a:gd name="T32" fmla="*/ 50 w 101"/>
                <a:gd name="T33" fmla="*/ 0 h 101"/>
                <a:gd name="T34" fmla="*/ 47 w 101"/>
                <a:gd name="T35" fmla="*/ 0 h 101"/>
                <a:gd name="T36" fmla="*/ 43 w 101"/>
                <a:gd name="T37" fmla="*/ 1 h 101"/>
                <a:gd name="T38" fmla="*/ 1 w 101"/>
                <a:gd name="T39" fmla="*/ 41 h 101"/>
                <a:gd name="T40" fmla="*/ 1 w 101"/>
                <a:gd name="T41" fmla="*/ 45 h 101"/>
                <a:gd name="T42" fmla="*/ 0 w 101"/>
                <a:gd name="T43" fmla="*/ 52 h 101"/>
                <a:gd name="T44" fmla="*/ 51 w 101"/>
                <a:gd name="T45" fmla="*/ 101 h 101"/>
                <a:gd name="T46" fmla="*/ 52 w 101"/>
                <a:gd name="T47" fmla="*/ 101 h 101"/>
                <a:gd name="T48" fmla="*/ 53 w 101"/>
                <a:gd name="T49" fmla="*/ 101 h 101"/>
                <a:gd name="T50" fmla="*/ 57 w 101"/>
                <a:gd name="T51" fmla="*/ 101 h 101"/>
                <a:gd name="T52" fmla="*/ 100 w 101"/>
                <a:gd name="T53" fmla="*/ 61 h 101"/>
                <a:gd name="T54" fmla="*/ 101 w 101"/>
                <a:gd name="T55" fmla="*/ 57 h 101"/>
                <a:gd name="T56" fmla="*/ 101 w 101"/>
                <a:gd name="T57" fmla="*/ 50 h 101"/>
                <a:gd name="T58" fmla="*/ 51 w 101"/>
                <a:gd name="T5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101">
                  <a:moveTo>
                    <a:pt x="49" y="14"/>
                  </a:moveTo>
                  <a:cubicBezTo>
                    <a:pt x="49" y="14"/>
                    <a:pt x="50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71" y="14"/>
                    <a:pt x="87" y="30"/>
                    <a:pt x="88" y="50"/>
                  </a:cubicBezTo>
                  <a:cubicBezTo>
                    <a:pt x="88" y="51"/>
                    <a:pt x="88" y="53"/>
                    <a:pt x="87" y="54"/>
                  </a:cubicBezTo>
                  <a:cubicBezTo>
                    <a:pt x="87" y="56"/>
                    <a:pt x="87" y="57"/>
                    <a:pt x="87" y="59"/>
                  </a:cubicBezTo>
                  <a:cubicBezTo>
                    <a:pt x="83" y="73"/>
                    <a:pt x="71" y="85"/>
                    <a:pt x="56" y="87"/>
                  </a:cubicBezTo>
                  <a:cubicBezTo>
                    <a:pt x="55" y="87"/>
                    <a:pt x="53" y="88"/>
                    <a:pt x="52" y="88"/>
                  </a:cubicBezTo>
                  <a:cubicBezTo>
                    <a:pt x="52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1" y="88"/>
                    <a:pt x="14" y="71"/>
                    <a:pt x="14" y="51"/>
                  </a:cubicBezTo>
                  <a:cubicBezTo>
                    <a:pt x="14" y="50"/>
                    <a:pt x="14" y="48"/>
                    <a:pt x="14" y="47"/>
                  </a:cubicBezTo>
                  <a:cubicBezTo>
                    <a:pt x="14" y="46"/>
                    <a:pt x="14" y="44"/>
                    <a:pt x="15" y="43"/>
                  </a:cubicBezTo>
                  <a:cubicBezTo>
                    <a:pt x="18" y="28"/>
                    <a:pt x="30" y="17"/>
                    <a:pt x="44" y="14"/>
                  </a:cubicBezTo>
                  <a:cubicBezTo>
                    <a:pt x="46" y="14"/>
                    <a:pt x="47" y="14"/>
                    <a:pt x="49" y="14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4" y="1"/>
                    <a:pt x="43" y="1"/>
                  </a:cubicBezTo>
                  <a:cubicBezTo>
                    <a:pt x="22" y="4"/>
                    <a:pt x="5" y="20"/>
                    <a:pt x="1" y="41"/>
                  </a:cubicBezTo>
                  <a:cubicBezTo>
                    <a:pt x="1" y="42"/>
                    <a:pt x="1" y="43"/>
                    <a:pt x="1" y="45"/>
                  </a:cubicBezTo>
                  <a:cubicBezTo>
                    <a:pt x="0" y="47"/>
                    <a:pt x="0" y="49"/>
                    <a:pt x="0" y="52"/>
                  </a:cubicBezTo>
                  <a:cubicBezTo>
                    <a:pt x="1" y="79"/>
                    <a:pt x="23" y="101"/>
                    <a:pt x="51" y="101"/>
                  </a:cubicBezTo>
                  <a:cubicBezTo>
                    <a:pt x="51" y="101"/>
                    <a:pt x="51" y="101"/>
                    <a:pt x="52" y="101"/>
                  </a:cubicBezTo>
                  <a:cubicBezTo>
                    <a:pt x="52" y="101"/>
                    <a:pt x="53" y="101"/>
                    <a:pt x="53" y="101"/>
                  </a:cubicBezTo>
                  <a:cubicBezTo>
                    <a:pt x="54" y="101"/>
                    <a:pt x="56" y="101"/>
                    <a:pt x="57" y="101"/>
                  </a:cubicBezTo>
                  <a:cubicBezTo>
                    <a:pt x="79" y="98"/>
                    <a:pt x="96" y="82"/>
                    <a:pt x="100" y="61"/>
                  </a:cubicBezTo>
                  <a:cubicBezTo>
                    <a:pt x="100" y="59"/>
                    <a:pt x="101" y="58"/>
                    <a:pt x="101" y="57"/>
                  </a:cubicBezTo>
                  <a:cubicBezTo>
                    <a:pt x="101" y="54"/>
                    <a:pt x="101" y="52"/>
                    <a:pt x="101" y="50"/>
                  </a:cubicBezTo>
                  <a:cubicBezTo>
                    <a:pt x="101" y="22"/>
                    <a:pt x="78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20313"/>
            <p:cNvSpPr/>
            <p:nvPr/>
          </p:nvSpPr>
          <p:spPr bwMode="auto">
            <a:xfrm>
              <a:off x="4494894" y="7487428"/>
              <a:ext cx="110056" cy="108722"/>
            </a:xfrm>
            <a:custGeom>
              <a:avLst/>
              <a:gdLst>
                <a:gd name="T0" fmla="*/ 35 w 70"/>
                <a:gd name="T1" fmla="*/ 0 h 69"/>
                <a:gd name="T2" fmla="*/ 34 w 70"/>
                <a:gd name="T3" fmla="*/ 0 h 69"/>
                <a:gd name="T4" fmla="*/ 31 w 70"/>
                <a:gd name="T5" fmla="*/ 0 h 69"/>
                <a:gd name="T6" fmla="*/ 27 w 70"/>
                <a:gd name="T7" fmla="*/ 1 h 69"/>
                <a:gd name="T8" fmla="*/ 20 w 70"/>
                <a:gd name="T9" fmla="*/ 3 h 69"/>
                <a:gd name="T10" fmla="*/ 16 w 70"/>
                <a:gd name="T11" fmla="*/ 6 h 69"/>
                <a:gd name="T12" fmla="*/ 3 w 70"/>
                <a:gd name="T13" fmla="*/ 21 h 69"/>
                <a:gd name="T14" fmla="*/ 2 w 70"/>
                <a:gd name="T15" fmla="*/ 25 h 69"/>
                <a:gd name="T16" fmla="*/ 0 w 70"/>
                <a:gd name="T17" fmla="*/ 35 h 69"/>
                <a:gd name="T18" fmla="*/ 26 w 70"/>
                <a:gd name="T19" fmla="*/ 68 h 69"/>
                <a:gd name="T20" fmla="*/ 30 w 70"/>
                <a:gd name="T21" fmla="*/ 69 h 69"/>
                <a:gd name="T22" fmla="*/ 35 w 70"/>
                <a:gd name="T23" fmla="*/ 69 h 69"/>
                <a:gd name="T24" fmla="*/ 36 w 70"/>
                <a:gd name="T25" fmla="*/ 69 h 69"/>
                <a:gd name="T26" fmla="*/ 57 w 70"/>
                <a:gd name="T27" fmla="*/ 61 h 69"/>
                <a:gd name="T28" fmla="*/ 60 w 70"/>
                <a:gd name="T29" fmla="*/ 58 h 69"/>
                <a:gd name="T30" fmla="*/ 69 w 70"/>
                <a:gd name="T31" fmla="*/ 34 h 69"/>
                <a:gd name="T32" fmla="*/ 53 w 70"/>
                <a:gd name="T33" fmla="*/ 5 h 69"/>
                <a:gd name="T34" fmla="*/ 49 w 70"/>
                <a:gd name="T35" fmla="*/ 3 h 69"/>
                <a:gd name="T36" fmla="*/ 35 w 70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69"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8" y="1"/>
                    <a:pt x="27" y="1"/>
                  </a:cubicBezTo>
                  <a:cubicBezTo>
                    <a:pt x="24" y="2"/>
                    <a:pt x="22" y="2"/>
                    <a:pt x="20" y="3"/>
                  </a:cubicBezTo>
                  <a:cubicBezTo>
                    <a:pt x="19" y="4"/>
                    <a:pt x="17" y="5"/>
                    <a:pt x="16" y="6"/>
                  </a:cubicBezTo>
                  <a:cubicBezTo>
                    <a:pt x="10" y="9"/>
                    <a:pt x="6" y="15"/>
                    <a:pt x="3" y="21"/>
                  </a:cubicBezTo>
                  <a:cubicBezTo>
                    <a:pt x="3" y="22"/>
                    <a:pt x="2" y="24"/>
                    <a:pt x="2" y="25"/>
                  </a:cubicBezTo>
                  <a:cubicBezTo>
                    <a:pt x="1" y="28"/>
                    <a:pt x="0" y="32"/>
                    <a:pt x="0" y="35"/>
                  </a:cubicBezTo>
                  <a:cubicBezTo>
                    <a:pt x="1" y="51"/>
                    <a:pt x="12" y="64"/>
                    <a:pt x="26" y="68"/>
                  </a:cubicBezTo>
                  <a:cubicBezTo>
                    <a:pt x="28" y="68"/>
                    <a:pt x="29" y="69"/>
                    <a:pt x="30" y="69"/>
                  </a:cubicBezTo>
                  <a:cubicBezTo>
                    <a:pt x="32" y="69"/>
                    <a:pt x="33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44" y="69"/>
                    <a:pt x="51" y="66"/>
                    <a:pt x="57" y="61"/>
                  </a:cubicBezTo>
                  <a:cubicBezTo>
                    <a:pt x="58" y="60"/>
                    <a:pt x="59" y="59"/>
                    <a:pt x="60" y="58"/>
                  </a:cubicBezTo>
                  <a:cubicBezTo>
                    <a:pt x="66" y="52"/>
                    <a:pt x="70" y="43"/>
                    <a:pt x="69" y="34"/>
                  </a:cubicBezTo>
                  <a:cubicBezTo>
                    <a:pt x="69" y="22"/>
                    <a:pt x="63" y="11"/>
                    <a:pt x="53" y="5"/>
                  </a:cubicBezTo>
                  <a:cubicBezTo>
                    <a:pt x="52" y="4"/>
                    <a:pt x="50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20314"/>
            <p:cNvSpPr>
              <a:spLocks noEditPoints="1"/>
            </p:cNvSpPr>
            <p:nvPr/>
          </p:nvSpPr>
          <p:spPr bwMode="auto">
            <a:xfrm>
              <a:off x="4439532" y="7430732"/>
              <a:ext cx="220778" cy="222112"/>
            </a:xfrm>
            <a:custGeom>
              <a:avLst/>
              <a:gdLst>
                <a:gd name="T0" fmla="*/ 63 w 140"/>
                <a:gd name="T1" fmla="*/ 20 h 141"/>
                <a:gd name="T2" fmla="*/ 69 w 140"/>
                <a:gd name="T3" fmla="*/ 19 h 141"/>
                <a:gd name="T4" fmla="*/ 70 w 140"/>
                <a:gd name="T5" fmla="*/ 19 h 141"/>
                <a:gd name="T6" fmla="*/ 92 w 140"/>
                <a:gd name="T7" fmla="*/ 24 h 141"/>
                <a:gd name="T8" fmla="*/ 96 w 140"/>
                <a:gd name="T9" fmla="*/ 26 h 141"/>
                <a:gd name="T10" fmla="*/ 121 w 140"/>
                <a:gd name="T11" fmla="*/ 70 h 141"/>
                <a:gd name="T12" fmla="*/ 106 w 140"/>
                <a:gd name="T13" fmla="*/ 107 h 141"/>
                <a:gd name="T14" fmla="*/ 103 w 140"/>
                <a:gd name="T15" fmla="*/ 110 h 141"/>
                <a:gd name="T16" fmla="*/ 71 w 140"/>
                <a:gd name="T17" fmla="*/ 122 h 141"/>
                <a:gd name="T18" fmla="*/ 70 w 140"/>
                <a:gd name="T19" fmla="*/ 122 h 141"/>
                <a:gd name="T20" fmla="*/ 62 w 140"/>
                <a:gd name="T21" fmla="*/ 121 h 141"/>
                <a:gd name="T22" fmla="*/ 58 w 140"/>
                <a:gd name="T23" fmla="*/ 120 h 141"/>
                <a:gd name="T24" fmla="*/ 19 w 140"/>
                <a:gd name="T25" fmla="*/ 71 h 141"/>
                <a:gd name="T26" fmla="*/ 21 w 140"/>
                <a:gd name="T27" fmla="*/ 56 h 141"/>
                <a:gd name="T28" fmla="*/ 22 w 140"/>
                <a:gd name="T29" fmla="*/ 51 h 141"/>
                <a:gd name="T30" fmla="*/ 43 w 140"/>
                <a:gd name="T31" fmla="*/ 27 h 141"/>
                <a:gd name="T32" fmla="*/ 47 w 140"/>
                <a:gd name="T33" fmla="*/ 25 h 141"/>
                <a:gd name="T34" fmla="*/ 59 w 140"/>
                <a:gd name="T35" fmla="*/ 21 h 141"/>
                <a:gd name="T36" fmla="*/ 63 w 140"/>
                <a:gd name="T37" fmla="*/ 20 h 141"/>
                <a:gd name="T38" fmla="*/ 70 w 140"/>
                <a:gd name="T39" fmla="*/ 0 h 141"/>
                <a:gd name="T40" fmla="*/ 69 w 140"/>
                <a:gd name="T41" fmla="*/ 0 h 141"/>
                <a:gd name="T42" fmla="*/ 60 w 140"/>
                <a:gd name="T43" fmla="*/ 1 h 141"/>
                <a:gd name="T44" fmla="*/ 55 w 140"/>
                <a:gd name="T45" fmla="*/ 2 h 141"/>
                <a:gd name="T46" fmla="*/ 38 w 140"/>
                <a:gd name="T47" fmla="*/ 8 h 141"/>
                <a:gd name="T48" fmla="*/ 34 w 140"/>
                <a:gd name="T49" fmla="*/ 10 h 141"/>
                <a:gd name="T50" fmla="*/ 5 w 140"/>
                <a:gd name="T51" fmla="*/ 45 h 141"/>
                <a:gd name="T52" fmla="*/ 3 w 140"/>
                <a:gd name="T53" fmla="*/ 49 h 141"/>
                <a:gd name="T54" fmla="*/ 0 w 140"/>
                <a:gd name="T55" fmla="*/ 72 h 141"/>
                <a:gd name="T56" fmla="*/ 54 w 140"/>
                <a:gd name="T57" fmla="*/ 139 h 141"/>
                <a:gd name="T58" fmla="*/ 59 w 140"/>
                <a:gd name="T59" fmla="*/ 140 h 141"/>
                <a:gd name="T60" fmla="*/ 70 w 140"/>
                <a:gd name="T61" fmla="*/ 141 h 141"/>
                <a:gd name="T62" fmla="*/ 71 w 140"/>
                <a:gd name="T63" fmla="*/ 141 h 141"/>
                <a:gd name="T64" fmla="*/ 116 w 140"/>
                <a:gd name="T65" fmla="*/ 123 h 141"/>
                <a:gd name="T66" fmla="*/ 119 w 140"/>
                <a:gd name="T67" fmla="*/ 120 h 141"/>
                <a:gd name="T68" fmla="*/ 140 w 140"/>
                <a:gd name="T69" fmla="*/ 69 h 141"/>
                <a:gd name="T70" fmla="*/ 105 w 140"/>
                <a:gd name="T71" fmla="*/ 10 h 141"/>
                <a:gd name="T72" fmla="*/ 101 w 140"/>
                <a:gd name="T73" fmla="*/ 8 h 141"/>
                <a:gd name="T74" fmla="*/ 70 w 140"/>
                <a:gd name="T7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41">
                  <a:moveTo>
                    <a:pt x="63" y="20"/>
                  </a:moveTo>
                  <a:cubicBezTo>
                    <a:pt x="65" y="19"/>
                    <a:pt x="67" y="19"/>
                    <a:pt x="69" y="19"/>
                  </a:cubicBezTo>
                  <a:cubicBezTo>
                    <a:pt x="69" y="19"/>
                    <a:pt x="70" y="19"/>
                    <a:pt x="70" y="19"/>
                  </a:cubicBezTo>
                  <a:cubicBezTo>
                    <a:pt x="78" y="19"/>
                    <a:pt x="85" y="21"/>
                    <a:pt x="92" y="24"/>
                  </a:cubicBezTo>
                  <a:cubicBezTo>
                    <a:pt x="93" y="25"/>
                    <a:pt x="94" y="26"/>
                    <a:pt x="96" y="26"/>
                  </a:cubicBezTo>
                  <a:cubicBezTo>
                    <a:pt x="111" y="35"/>
                    <a:pt x="121" y="51"/>
                    <a:pt x="121" y="70"/>
                  </a:cubicBezTo>
                  <a:cubicBezTo>
                    <a:pt x="121" y="84"/>
                    <a:pt x="116" y="97"/>
                    <a:pt x="106" y="107"/>
                  </a:cubicBezTo>
                  <a:cubicBezTo>
                    <a:pt x="105" y="108"/>
                    <a:pt x="104" y="109"/>
                    <a:pt x="103" y="110"/>
                  </a:cubicBezTo>
                  <a:cubicBezTo>
                    <a:pt x="94" y="117"/>
                    <a:pt x="83" y="122"/>
                    <a:pt x="71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67" y="122"/>
                    <a:pt x="65" y="122"/>
                    <a:pt x="62" y="121"/>
                  </a:cubicBezTo>
                  <a:cubicBezTo>
                    <a:pt x="61" y="121"/>
                    <a:pt x="59" y="121"/>
                    <a:pt x="58" y="120"/>
                  </a:cubicBezTo>
                  <a:cubicBezTo>
                    <a:pt x="36" y="115"/>
                    <a:pt x="19" y="95"/>
                    <a:pt x="19" y="71"/>
                  </a:cubicBezTo>
                  <a:cubicBezTo>
                    <a:pt x="19" y="66"/>
                    <a:pt x="19" y="61"/>
                    <a:pt x="21" y="56"/>
                  </a:cubicBezTo>
                  <a:cubicBezTo>
                    <a:pt x="21" y="54"/>
                    <a:pt x="22" y="53"/>
                    <a:pt x="22" y="51"/>
                  </a:cubicBezTo>
                  <a:cubicBezTo>
                    <a:pt x="27" y="41"/>
                    <a:pt x="34" y="33"/>
                    <a:pt x="43" y="27"/>
                  </a:cubicBezTo>
                  <a:cubicBezTo>
                    <a:pt x="44" y="26"/>
                    <a:pt x="46" y="25"/>
                    <a:pt x="47" y="25"/>
                  </a:cubicBezTo>
                  <a:cubicBezTo>
                    <a:pt x="51" y="23"/>
                    <a:pt x="55" y="21"/>
                    <a:pt x="59" y="21"/>
                  </a:cubicBezTo>
                  <a:cubicBezTo>
                    <a:pt x="60" y="20"/>
                    <a:pt x="61" y="20"/>
                    <a:pt x="63" y="20"/>
                  </a:cubicBezTo>
                  <a:moveTo>
                    <a:pt x="70" y="0"/>
                  </a:moveTo>
                  <a:cubicBezTo>
                    <a:pt x="70" y="0"/>
                    <a:pt x="69" y="0"/>
                    <a:pt x="69" y="0"/>
                  </a:cubicBezTo>
                  <a:cubicBezTo>
                    <a:pt x="66" y="1"/>
                    <a:pt x="63" y="1"/>
                    <a:pt x="60" y="1"/>
                  </a:cubicBezTo>
                  <a:cubicBezTo>
                    <a:pt x="58" y="1"/>
                    <a:pt x="57" y="2"/>
                    <a:pt x="55" y="2"/>
                  </a:cubicBezTo>
                  <a:cubicBezTo>
                    <a:pt x="49" y="3"/>
                    <a:pt x="43" y="6"/>
                    <a:pt x="38" y="8"/>
                  </a:cubicBezTo>
                  <a:cubicBezTo>
                    <a:pt x="36" y="9"/>
                    <a:pt x="35" y="10"/>
                    <a:pt x="34" y="10"/>
                  </a:cubicBezTo>
                  <a:cubicBezTo>
                    <a:pt x="21" y="18"/>
                    <a:pt x="10" y="31"/>
                    <a:pt x="5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1" y="56"/>
                    <a:pt x="0" y="64"/>
                    <a:pt x="0" y="72"/>
                  </a:cubicBezTo>
                  <a:cubicBezTo>
                    <a:pt x="0" y="105"/>
                    <a:pt x="24" y="132"/>
                    <a:pt x="54" y="139"/>
                  </a:cubicBezTo>
                  <a:cubicBezTo>
                    <a:pt x="56" y="139"/>
                    <a:pt x="57" y="139"/>
                    <a:pt x="59" y="140"/>
                  </a:cubicBezTo>
                  <a:cubicBezTo>
                    <a:pt x="62" y="140"/>
                    <a:pt x="66" y="141"/>
                    <a:pt x="70" y="141"/>
                  </a:cubicBezTo>
                  <a:cubicBezTo>
                    <a:pt x="70" y="141"/>
                    <a:pt x="71" y="141"/>
                    <a:pt x="71" y="141"/>
                  </a:cubicBezTo>
                  <a:cubicBezTo>
                    <a:pt x="88" y="140"/>
                    <a:pt x="104" y="134"/>
                    <a:pt x="116" y="123"/>
                  </a:cubicBezTo>
                  <a:cubicBezTo>
                    <a:pt x="117" y="122"/>
                    <a:pt x="118" y="121"/>
                    <a:pt x="119" y="120"/>
                  </a:cubicBezTo>
                  <a:cubicBezTo>
                    <a:pt x="132" y="107"/>
                    <a:pt x="140" y="89"/>
                    <a:pt x="140" y="69"/>
                  </a:cubicBezTo>
                  <a:cubicBezTo>
                    <a:pt x="140" y="44"/>
                    <a:pt x="125" y="21"/>
                    <a:pt x="105" y="10"/>
                  </a:cubicBezTo>
                  <a:cubicBezTo>
                    <a:pt x="103" y="9"/>
                    <a:pt x="102" y="8"/>
                    <a:pt x="101" y="8"/>
                  </a:cubicBezTo>
                  <a:cubicBezTo>
                    <a:pt x="91" y="3"/>
                    <a:pt x="81" y="0"/>
                    <a:pt x="7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20315"/>
            <p:cNvSpPr/>
            <p:nvPr/>
          </p:nvSpPr>
          <p:spPr bwMode="auto">
            <a:xfrm>
              <a:off x="5096531" y="6418888"/>
              <a:ext cx="46023" cy="45356"/>
            </a:xfrm>
            <a:custGeom>
              <a:avLst/>
              <a:gdLst>
                <a:gd name="T0" fmla="*/ 15 w 29"/>
                <a:gd name="T1" fmla="*/ 0 h 29"/>
                <a:gd name="T2" fmla="*/ 15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1 w 29"/>
                <a:gd name="T9" fmla="*/ 9 h 29"/>
                <a:gd name="T10" fmla="*/ 0 w 29"/>
                <a:gd name="T11" fmla="*/ 13 h 29"/>
                <a:gd name="T12" fmla="*/ 0 w 29"/>
                <a:gd name="T13" fmla="*/ 14 h 29"/>
                <a:gd name="T14" fmla="*/ 9 w 29"/>
                <a:gd name="T15" fmla="*/ 27 h 29"/>
                <a:gd name="T16" fmla="*/ 13 w 29"/>
                <a:gd name="T17" fmla="*/ 29 h 29"/>
                <a:gd name="T18" fmla="*/ 15 w 29"/>
                <a:gd name="T19" fmla="*/ 29 h 29"/>
                <a:gd name="T20" fmla="*/ 15 w 29"/>
                <a:gd name="T21" fmla="*/ 29 h 29"/>
                <a:gd name="T22" fmla="*/ 29 w 29"/>
                <a:gd name="T23" fmla="*/ 19 h 29"/>
                <a:gd name="T24" fmla="*/ 29 w 29"/>
                <a:gd name="T25" fmla="*/ 14 h 29"/>
                <a:gd name="T26" fmla="*/ 29 w 29"/>
                <a:gd name="T27" fmla="*/ 14 h 29"/>
                <a:gd name="T28" fmla="*/ 15 w 29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4" y="5"/>
                    <a:pt x="2" y="7"/>
                    <a:pt x="1" y="9"/>
                  </a:cubicBezTo>
                  <a:cubicBezTo>
                    <a:pt x="1" y="10"/>
                    <a:pt x="1" y="12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0"/>
                    <a:pt x="4" y="25"/>
                    <a:pt x="9" y="27"/>
                  </a:cubicBezTo>
                  <a:cubicBezTo>
                    <a:pt x="10" y="28"/>
                    <a:pt x="11" y="28"/>
                    <a:pt x="13" y="29"/>
                  </a:cubicBezTo>
                  <a:cubicBezTo>
                    <a:pt x="14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22" y="29"/>
                    <a:pt x="27" y="24"/>
                    <a:pt x="29" y="19"/>
                  </a:cubicBezTo>
                  <a:cubicBezTo>
                    <a:pt x="29" y="17"/>
                    <a:pt x="29" y="1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20316"/>
            <p:cNvSpPr>
              <a:spLocks noEditPoints="1"/>
            </p:cNvSpPr>
            <p:nvPr/>
          </p:nvSpPr>
          <p:spPr bwMode="auto">
            <a:xfrm>
              <a:off x="5074520" y="6394876"/>
              <a:ext cx="91380" cy="92714"/>
            </a:xfrm>
            <a:custGeom>
              <a:avLst/>
              <a:gdLst>
                <a:gd name="T0" fmla="*/ 19 w 58"/>
                <a:gd name="T1" fmla="*/ 10 h 59"/>
                <a:gd name="T2" fmla="*/ 29 w 58"/>
                <a:gd name="T3" fmla="*/ 8 h 59"/>
                <a:gd name="T4" fmla="*/ 29 w 58"/>
                <a:gd name="T5" fmla="*/ 8 h 59"/>
                <a:gd name="T6" fmla="*/ 50 w 58"/>
                <a:gd name="T7" fmla="*/ 29 h 59"/>
                <a:gd name="T8" fmla="*/ 50 w 58"/>
                <a:gd name="T9" fmla="*/ 31 h 59"/>
                <a:gd name="T10" fmla="*/ 50 w 58"/>
                <a:gd name="T11" fmla="*/ 35 h 59"/>
                <a:gd name="T12" fmla="*/ 29 w 58"/>
                <a:gd name="T13" fmla="*/ 51 h 59"/>
                <a:gd name="T14" fmla="*/ 29 w 58"/>
                <a:gd name="T15" fmla="*/ 51 h 59"/>
                <a:gd name="T16" fmla="*/ 24 w 58"/>
                <a:gd name="T17" fmla="*/ 50 h 59"/>
                <a:gd name="T18" fmla="*/ 20 w 58"/>
                <a:gd name="T19" fmla="*/ 49 h 59"/>
                <a:gd name="T20" fmla="*/ 7 w 58"/>
                <a:gd name="T21" fmla="*/ 30 h 59"/>
                <a:gd name="T22" fmla="*/ 8 w 58"/>
                <a:gd name="T23" fmla="*/ 27 h 59"/>
                <a:gd name="T24" fmla="*/ 8 w 58"/>
                <a:gd name="T25" fmla="*/ 23 h 59"/>
                <a:gd name="T26" fmla="*/ 15 w 58"/>
                <a:gd name="T27" fmla="*/ 13 h 59"/>
                <a:gd name="T28" fmla="*/ 19 w 58"/>
                <a:gd name="T29" fmla="*/ 10 h 59"/>
                <a:gd name="T30" fmla="*/ 29 w 58"/>
                <a:gd name="T31" fmla="*/ 0 h 59"/>
                <a:gd name="T32" fmla="*/ 28 w 58"/>
                <a:gd name="T33" fmla="*/ 0 h 59"/>
                <a:gd name="T34" fmla="*/ 14 w 58"/>
                <a:gd name="T35" fmla="*/ 4 h 59"/>
                <a:gd name="T36" fmla="*/ 10 w 58"/>
                <a:gd name="T37" fmla="*/ 7 h 59"/>
                <a:gd name="T38" fmla="*/ 1 w 58"/>
                <a:gd name="T39" fmla="*/ 22 h 59"/>
                <a:gd name="T40" fmla="*/ 0 w 58"/>
                <a:gd name="T41" fmla="*/ 26 h 59"/>
                <a:gd name="T42" fmla="*/ 0 w 58"/>
                <a:gd name="T43" fmla="*/ 30 h 59"/>
                <a:gd name="T44" fmla="*/ 16 w 58"/>
                <a:gd name="T45" fmla="*/ 56 h 59"/>
                <a:gd name="T46" fmla="*/ 20 w 58"/>
                <a:gd name="T47" fmla="*/ 57 h 59"/>
                <a:gd name="T48" fmla="*/ 29 w 58"/>
                <a:gd name="T49" fmla="*/ 59 h 59"/>
                <a:gd name="T50" fmla="*/ 29 w 58"/>
                <a:gd name="T51" fmla="*/ 59 h 59"/>
                <a:gd name="T52" fmla="*/ 57 w 58"/>
                <a:gd name="T53" fmla="*/ 37 h 59"/>
                <a:gd name="T54" fmla="*/ 58 w 58"/>
                <a:gd name="T55" fmla="*/ 32 h 59"/>
                <a:gd name="T56" fmla="*/ 58 w 58"/>
                <a:gd name="T57" fmla="*/ 29 h 59"/>
                <a:gd name="T58" fmla="*/ 29 w 58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59">
                  <a:moveTo>
                    <a:pt x="19" y="10"/>
                  </a:moveTo>
                  <a:cubicBezTo>
                    <a:pt x="22" y="9"/>
                    <a:pt x="25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8"/>
                    <a:pt x="50" y="17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2"/>
                    <a:pt x="50" y="34"/>
                    <a:pt x="50" y="35"/>
                  </a:cubicBezTo>
                  <a:cubicBezTo>
                    <a:pt x="47" y="44"/>
                    <a:pt x="39" y="50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1"/>
                    <a:pt x="25" y="50"/>
                    <a:pt x="24" y="50"/>
                  </a:cubicBezTo>
                  <a:cubicBezTo>
                    <a:pt x="22" y="50"/>
                    <a:pt x="21" y="49"/>
                    <a:pt x="20" y="49"/>
                  </a:cubicBezTo>
                  <a:cubicBezTo>
                    <a:pt x="13" y="45"/>
                    <a:pt x="8" y="38"/>
                    <a:pt x="7" y="30"/>
                  </a:cubicBezTo>
                  <a:cubicBezTo>
                    <a:pt x="7" y="29"/>
                    <a:pt x="7" y="28"/>
                    <a:pt x="8" y="27"/>
                  </a:cubicBezTo>
                  <a:cubicBezTo>
                    <a:pt x="8" y="26"/>
                    <a:pt x="8" y="24"/>
                    <a:pt x="8" y="23"/>
                  </a:cubicBezTo>
                  <a:cubicBezTo>
                    <a:pt x="10" y="19"/>
                    <a:pt x="12" y="15"/>
                    <a:pt x="15" y="13"/>
                  </a:cubicBezTo>
                  <a:cubicBezTo>
                    <a:pt x="16" y="12"/>
                    <a:pt x="18" y="11"/>
                    <a:pt x="19" y="1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8" y="0"/>
                  </a:cubicBezTo>
                  <a:cubicBezTo>
                    <a:pt x="23" y="0"/>
                    <a:pt x="18" y="2"/>
                    <a:pt x="14" y="4"/>
                  </a:cubicBezTo>
                  <a:cubicBezTo>
                    <a:pt x="12" y="5"/>
                    <a:pt x="11" y="6"/>
                    <a:pt x="10" y="7"/>
                  </a:cubicBezTo>
                  <a:cubicBezTo>
                    <a:pt x="6" y="10"/>
                    <a:pt x="2" y="16"/>
                    <a:pt x="1" y="22"/>
                  </a:cubicBezTo>
                  <a:cubicBezTo>
                    <a:pt x="0" y="23"/>
                    <a:pt x="0" y="25"/>
                    <a:pt x="0" y="26"/>
                  </a:cubicBezTo>
                  <a:cubicBezTo>
                    <a:pt x="0" y="27"/>
                    <a:pt x="0" y="28"/>
                    <a:pt x="0" y="30"/>
                  </a:cubicBezTo>
                  <a:cubicBezTo>
                    <a:pt x="0" y="41"/>
                    <a:pt x="6" y="51"/>
                    <a:pt x="16" y="56"/>
                  </a:cubicBezTo>
                  <a:cubicBezTo>
                    <a:pt x="17" y="56"/>
                    <a:pt x="19" y="57"/>
                    <a:pt x="20" y="57"/>
                  </a:cubicBezTo>
                  <a:cubicBezTo>
                    <a:pt x="23" y="58"/>
                    <a:pt x="26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43" y="58"/>
                    <a:pt x="54" y="49"/>
                    <a:pt x="57" y="37"/>
                  </a:cubicBezTo>
                  <a:cubicBezTo>
                    <a:pt x="58" y="35"/>
                    <a:pt x="58" y="34"/>
                    <a:pt x="58" y="32"/>
                  </a:cubicBezTo>
                  <a:cubicBezTo>
                    <a:pt x="58" y="31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20317"/>
            <p:cNvSpPr/>
            <p:nvPr/>
          </p:nvSpPr>
          <p:spPr bwMode="auto">
            <a:xfrm>
              <a:off x="5359997" y="7432066"/>
              <a:ext cx="60030" cy="60030"/>
            </a:xfrm>
            <a:custGeom>
              <a:avLst/>
              <a:gdLst>
                <a:gd name="T0" fmla="*/ 19 w 38"/>
                <a:gd name="T1" fmla="*/ 0 h 38"/>
                <a:gd name="T2" fmla="*/ 19 w 38"/>
                <a:gd name="T3" fmla="*/ 0 h 38"/>
                <a:gd name="T4" fmla="*/ 19 w 38"/>
                <a:gd name="T5" fmla="*/ 0 h 38"/>
                <a:gd name="T6" fmla="*/ 8 w 38"/>
                <a:gd name="T7" fmla="*/ 4 h 38"/>
                <a:gd name="T8" fmla="*/ 5 w 38"/>
                <a:gd name="T9" fmla="*/ 7 h 38"/>
                <a:gd name="T10" fmla="*/ 0 w 38"/>
                <a:gd name="T11" fmla="*/ 20 h 38"/>
                <a:gd name="T12" fmla="*/ 5 w 38"/>
                <a:gd name="T13" fmla="*/ 32 h 38"/>
                <a:gd name="T14" fmla="*/ 8 w 38"/>
                <a:gd name="T15" fmla="*/ 35 h 38"/>
                <a:gd name="T16" fmla="*/ 19 w 38"/>
                <a:gd name="T17" fmla="*/ 38 h 38"/>
                <a:gd name="T18" fmla="*/ 20 w 38"/>
                <a:gd name="T19" fmla="*/ 38 h 38"/>
                <a:gd name="T20" fmla="*/ 36 w 38"/>
                <a:gd name="T21" fmla="*/ 29 h 38"/>
                <a:gd name="T22" fmla="*/ 37 w 38"/>
                <a:gd name="T23" fmla="*/ 26 h 38"/>
                <a:gd name="T24" fmla="*/ 38 w 38"/>
                <a:gd name="T25" fmla="*/ 19 h 38"/>
                <a:gd name="T26" fmla="*/ 37 w 38"/>
                <a:gd name="T27" fmla="*/ 13 h 38"/>
                <a:gd name="T28" fmla="*/ 35 w 38"/>
                <a:gd name="T29" fmla="*/ 9 h 38"/>
                <a:gd name="T30" fmla="*/ 28 w 38"/>
                <a:gd name="T31" fmla="*/ 2 h 38"/>
                <a:gd name="T32" fmla="*/ 24 w 38"/>
                <a:gd name="T33" fmla="*/ 1 h 38"/>
                <a:gd name="T34" fmla="*/ 19 w 38"/>
                <a:gd name="T3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2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24"/>
                    <a:pt x="2" y="28"/>
                    <a:pt x="5" y="32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11" y="37"/>
                    <a:pt x="15" y="38"/>
                    <a:pt x="19" y="38"/>
                  </a:cubicBezTo>
                  <a:cubicBezTo>
                    <a:pt x="19" y="38"/>
                    <a:pt x="20" y="38"/>
                    <a:pt x="20" y="38"/>
                  </a:cubicBezTo>
                  <a:cubicBezTo>
                    <a:pt x="26" y="38"/>
                    <a:pt x="32" y="35"/>
                    <a:pt x="36" y="29"/>
                  </a:cubicBezTo>
                  <a:cubicBezTo>
                    <a:pt x="36" y="28"/>
                    <a:pt x="37" y="27"/>
                    <a:pt x="37" y="26"/>
                  </a:cubicBezTo>
                  <a:cubicBezTo>
                    <a:pt x="38" y="23"/>
                    <a:pt x="38" y="21"/>
                    <a:pt x="38" y="19"/>
                  </a:cubicBezTo>
                  <a:cubicBezTo>
                    <a:pt x="38" y="17"/>
                    <a:pt x="38" y="15"/>
                    <a:pt x="37" y="13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3" y="6"/>
                    <a:pt x="31" y="3"/>
                    <a:pt x="28" y="2"/>
                  </a:cubicBezTo>
                  <a:cubicBezTo>
                    <a:pt x="26" y="1"/>
                    <a:pt x="25" y="1"/>
                    <a:pt x="24" y="1"/>
                  </a:cubicBezTo>
                  <a:cubicBezTo>
                    <a:pt x="22" y="0"/>
                    <a:pt x="21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20318"/>
            <p:cNvSpPr>
              <a:spLocks noEditPoints="1"/>
            </p:cNvSpPr>
            <p:nvPr/>
          </p:nvSpPr>
          <p:spPr bwMode="auto">
            <a:xfrm>
              <a:off x="5328648" y="7400717"/>
              <a:ext cx="122729" cy="122729"/>
            </a:xfrm>
            <a:custGeom>
              <a:avLst/>
              <a:gdLst>
                <a:gd name="T0" fmla="*/ 22 w 78"/>
                <a:gd name="T1" fmla="*/ 17 h 78"/>
                <a:gd name="T2" fmla="*/ 39 w 78"/>
                <a:gd name="T3" fmla="*/ 11 h 78"/>
                <a:gd name="T4" fmla="*/ 39 w 78"/>
                <a:gd name="T5" fmla="*/ 11 h 78"/>
                <a:gd name="T6" fmla="*/ 40 w 78"/>
                <a:gd name="T7" fmla="*/ 11 h 78"/>
                <a:gd name="T8" fmla="*/ 45 w 78"/>
                <a:gd name="T9" fmla="*/ 11 h 78"/>
                <a:gd name="T10" fmla="*/ 47 w 78"/>
                <a:gd name="T11" fmla="*/ 12 h 78"/>
                <a:gd name="T12" fmla="*/ 51 w 78"/>
                <a:gd name="T13" fmla="*/ 13 h 78"/>
                <a:gd name="T14" fmla="*/ 64 w 78"/>
                <a:gd name="T15" fmla="*/ 24 h 78"/>
                <a:gd name="T16" fmla="*/ 66 w 78"/>
                <a:gd name="T17" fmla="*/ 28 h 78"/>
                <a:gd name="T18" fmla="*/ 68 w 78"/>
                <a:gd name="T19" fmla="*/ 39 h 78"/>
                <a:gd name="T20" fmla="*/ 66 w 78"/>
                <a:gd name="T21" fmla="*/ 50 h 78"/>
                <a:gd name="T22" fmla="*/ 64 w 78"/>
                <a:gd name="T23" fmla="*/ 53 h 78"/>
                <a:gd name="T24" fmla="*/ 40 w 78"/>
                <a:gd name="T25" fmla="*/ 68 h 78"/>
                <a:gd name="T26" fmla="*/ 39 w 78"/>
                <a:gd name="T27" fmla="*/ 68 h 78"/>
                <a:gd name="T28" fmla="*/ 21 w 78"/>
                <a:gd name="T29" fmla="*/ 61 h 78"/>
                <a:gd name="T30" fmla="*/ 18 w 78"/>
                <a:gd name="T31" fmla="*/ 58 h 78"/>
                <a:gd name="T32" fmla="*/ 11 w 78"/>
                <a:gd name="T33" fmla="*/ 40 h 78"/>
                <a:gd name="T34" fmla="*/ 18 w 78"/>
                <a:gd name="T35" fmla="*/ 20 h 78"/>
                <a:gd name="T36" fmla="*/ 22 w 78"/>
                <a:gd name="T37" fmla="*/ 17 h 78"/>
                <a:gd name="T38" fmla="*/ 39 w 78"/>
                <a:gd name="T39" fmla="*/ 0 h 78"/>
                <a:gd name="T40" fmla="*/ 39 w 78"/>
                <a:gd name="T41" fmla="*/ 0 h 78"/>
                <a:gd name="T42" fmla="*/ 14 w 78"/>
                <a:gd name="T43" fmla="*/ 9 h 78"/>
                <a:gd name="T44" fmla="*/ 11 w 78"/>
                <a:gd name="T45" fmla="*/ 12 h 78"/>
                <a:gd name="T46" fmla="*/ 0 w 78"/>
                <a:gd name="T47" fmla="*/ 40 h 78"/>
                <a:gd name="T48" fmla="*/ 11 w 78"/>
                <a:gd name="T49" fmla="*/ 66 h 78"/>
                <a:gd name="T50" fmla="*/ 14 w 78"/>
                <a:gd name="T51" fmla="*/ 69 h 78"/>
                <a:gd name="T52" fmla="*/ 39 w 78"/>
                <a:gd name="T53" fmla="*/ 78 h 78"/>
                <a:gd name="T54" fmla="*/ 40 w 78"/>
                <a:gd name="T55" fmla="*/ 78 h 78"/>
                <a:gd name="T56" fmla="*/ 73 w 78"/>
                <a:gd name="T57" fmla="*/ 58 h 78"/>
                <a:gd name="T58" fmla="*/ 75 w 78"/>
                <a:gd name="T59" fmla="*/ 54 h 78"/>
                <a:gd name="T60" fmla="*/ 78 w 78"/>
                <a:gd name="T61" fmla="*/ 39 h 78"/>
                <a:gd name="T62" fmla="*/ 75 w 78"/>
                <a:gd name="T63" fmla="*/ 24 h 78"/>
                <a:gd name="T64" fmla="*/ 73 w 78"/>
                <a:gd name="T65" fmla="*/ 20 h 78"/>
                <a:gd name="T66" fmla="*/ 54 w 78"/>
                <a:gd name="T67" fmla="*/ 3 h 78"/>
                <a:gd name="T68" fmla="*/ 50 w 78"/>
                <a:gd name="T69" fmla="*/ 2 h 78"/>
                <a:gd name="T70" fmla="*/ 46 w 78"/>
                <a:gd name="T71" fmla="*/ 1 h 78"/>
                <a:gd name="T72" fmla="*/ 42 w 78"/>
                <a:gd name="T73" fmla="*/ 0 h 78"/>
                <a:gd name="T74" fmla="*/ 39 w 78"/>
                <a:gd name="T7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2" y="17"/>
                  </a:moveTo>
                  <a:cubicBezTo>
                    <a:pt x="26" y="13"/>
                    <a:pt x="32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2" y="11"/>
                    <a:pt x="43" y="11"/>
                    <a:pt x="45" y="11"/>
                  </a:cubicBezTo>
                  <a:cubicBezTo>
                    <a:pt x="45" y="11"/>
                    <a:pt x="46" y="12"/>
                    <a:pt x="47" y="12"/>
                  </a:cubicBezTo>
                  <a:cubicBezTo>
                    <a:pt x="48" y="12"/>
                    <a:pt x="49" y="13"/>
                    <a:pt x="51" y="13"/>
                  </a:cubicBezTo>
                  <a:cubicBezTo>
                    <a:pt x="56" y="16"/>
                    <a:pt x="61" y="20"/>
                    <a:pt x="64" y="24"/>
                  </a:cubicBezTo>
                  <a:cubicBezTo>
                    <a:pt x="64" y="26"/>
                    <a:pt x="65" y="27"/>
                    <a:pt x="66" y="28"/>
                  </a:cubicBezTo>
                  <a:cubicBezTo>
                    <a:pt x="67" y="32"/>
                    <a:pt x="68" y="35"/>
                    <a:pt x="68" y="39"/>
                  </a:cubicBezTo>
                  <a:cubicBezTo>
                    <a:pt x="68" y="43"/>
                    <a:pt x="67" y="46"/>
                    <a:pt x="66" y="50"/>
                  </a:cubicBezTo>
                  <a:cubicBezTo>
                    <a:pt x="65" y="51"/>
                    <a:pt x="65" y="52"/>
                    <a:pt x="64" y="53"/>
                  </a:cubicBezTo>
                  <a:cubicBezTo>
                    <a:pt x="59" y="62"/>
                    <a:pt x="50" y="68"/>
                    <a:pt x="40" y="68"/>
                  </a:cubicBezTo>
                  <a:cubicBezTo>
                    <a:pt x="40" y="68"/>
                    <a:pt x="39" y="68"/>
                    <a:pt x="39" y="68"/>
                  </a:cubicBezTo>
                  <a:cubicBezTo>
                    <a:pt x="33" y="68"/>
                    <a:pt x="26" y="65"/>
                    <a:pt x="21" y="61"/>
                  </a:cubicBezTo>
                  <a:cubicBezTo>
                    <a:pt x="20" y="60"/>
                    <a:pt x="19" y="59"/>
                    <a:pt x="18" y="58"/>
                  </a:cubicBezTo>
                  <a:cubicBezTo>
                    <a:pt x="14" y="53"/>
                    <a:pt x="11" y="47"/>
                    <a:pt x="11" y="40"/>
                  </a:cubicBezTo>
                  <a:cubicBezTo>
                    <a:pt x="11" y="32"/>
                    <a:pt x="14" y="25"/>
                    <a:pt x="18" y="20"/>
                  </a:cubicBezTo>
                  <a:cubicBezTo>
                    <a:pt x="19" y="19"/>
                    <a:pt x="20" y="18"/>
                    <a:pt x="22" y="17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9" y="1"/>
                    <a:pt x="21" y="4"/>
                    <a:pt x="14" y="9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4" y="20"/>
                    <a:pt x="0" y="29"/>
                    <a:pt x="0" y="40"/>
                  </a:cubicBezTo>
                  <a:cubicBezTo>
                    <a:pt x="1" y="50"/>
                    <a:pt x="5" y="59"/>
                    <a:pt x="11" y="66"/>
                  </a:cubicBezTo>
                  <a:cubicBezTo>
                    <a:pt x="12" y="67"/>
                    <a:pt x="13" y="68"/>
                    <a:pt x="14" y="69"/>
                  </a:cubicBezTo>
                  <a:cubicBezTo>
                    <a:pt x="21" y="75"/>
                    <a:pt x="30" y="78"/>
                    <a:pt x="39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54" y="78"/>
                    <a:pt x="67" y="70"/>
                    <a:pt x="73" y="58"/>
                  </a:cubicBezTo>
                  <a:cubicBezTo>
                    <a:pt x="74" y="57"/>
                    <a:pt x="75" y="55"/>
                    <a:pt x="75" y="54"/>
                  </a:cubicBezTo>
                  <a:cubicBezTo>
                    <a:pt x="77" y="49"/>
                    <a:pt x="78" y="44"/>
                    <a:pt x="78" y="39"/>
                  </a:cubicBezTo>
                  <a:cubicBezTo>
                    <a:pt x="78" y="33"/>
                    <a:pt x="77" y="28"/>
                    <a:pt x="75" y="24"/>
                  </a:cubicBezTo>
                  <a:cubicBezTo>
                    <a:pt x="74" y="22"/>
                    <a:pt x="74" y="21"/>
                    <a:pt x="73" y="20"/>
                  </a:cubicBezTo>
                  <a:cubicBezTo>
                    <a:pt x="69" y="12"/>
                    <a:pt x="62" y="7"/>
                    <a:pt x="54" y="3"/>
                  </a:cubicBezTo>
                  <a:cubicBezTo>
                    <a:pt x="53" y="3"/>
                    <a:pt x="52" y="2"/>
                    <a:pt x="50" y="2"/>
                  </a:cubicBezTo>
                  <a:cubicBezTo>
                    <a:pt x="49" y="1"/>
                    <a:pt x="47" y="1"/>
                    <a:pt x="46" y="1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0" y="0"/>
                    <a:pt x="3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20423"/>
            <p:cNvSpPr/>
            <p:nvPr/>
          </p:nvSpPr>
          <p:spPr bwMode="auto">
            <a:xfrm>
              <a:off x="5276622" y="6064042"/>
              <a:ext cx="113391" cy="106721"/>
            </a:xfrm>
            <a:custGeom>
              <a:avLst/>
              <a:gdLst>
                <a:gd name="T0" fmla="*/ 36 w 72"/>
                <a:gd name="T1" fmla="*/ 0 h 68"/>
                <a:gd name="T2" fmla="*/ 24 w 72"/>
                <a:gd name="T3" fmla="*/ 2 h 68"/>
                <a:gd name="T4" fmla="*/ 20 w 72"/>
                <a:gd name="T5" fmla="*/ 4 h 68"/>
                <a:gd name="T6" fmla="*/ 3 w 72"/>
                <a:gd name="T7" fmla="*/ 29 h 68"/>
                <a:gd name="T8" fmla="*/ 32 w 72"/>
                <a:gd name="T9" fmla="*/ 67 h 68"/>
                <a:gd name="T10" fmla="*/ 37 w 72"/>
                <a:gd name="T11" fmla="*/ 68 h 68"/>
                <a:gd name="T12" fmla="*/ 70 w 72"/>
                <a:gd name="T13" fmla="*/ 39 h 68"/>
                <a:gd name="T14" fmla="*/ 56 w 72"/>
                <a:gd name="T15" fmla="*/ 6 h 68"/>
                <a:gd name="T16" fmla="*/ 53 w 72"/>
                <a:gd name="T17" fmla="*/ 4 h 68"/>
                <a:gd name="T18" fmla="*/ 43 w 72"/>
                <a:gd name="T19" fmla="*/ 0 h 68"/>
                <a:gd name="T20" fmla="*/ 42 w 72"/>
                <a:gd name="T21" fmla="*/ 0 h 68"/>
                <a:gd name="T22" fmla="*/ 38 w 72"/>
                <a:gd name="T23" fmla="*/ 0 h 68"/>
                <a:gd name="T24" fmla="*/ 36 w 72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8">
                  <a:moveTo>
                    <a:pt x="36" y="0"/>
                  </a:moveTo>
                  <a:cubicBezTo>
                    <a:pt x="32" y="0"/>
                    <a:pt x="28" y="1"/>
                    <a:pt x="24" y="2"/>
                  </a:cubicBezTo>
                  <a:cubicBezTo>
                    <a:pt x="23" y="3"/>
                    <a:pt x="21" y="3"/>
                    <a:pt x="20" y="4"/>
                  </a:cubicBezTo>
                  <a:cubicBezTo>
                    <a:pt x="11" y="9"/>
                    <a:pt x="5" y="18"/>
                    <a:pt x="3" y="29"/>
                  </a:cubicBezTo>
                  <a:cubicBezTo>
                    <a:pt x="0" y="47"/>
                    <a:pt x="13" y="65"/>
                    <a:pt x="32" y="67"/>
                  </a:cubicBezTo>
                  <a:cubicBezTo>
                    <a:pt x="33" y="68"/>
                    <a:pt x="35" y="68"/>
                    <a:pt x="37" y="68"/>
                  </a:cubicBezTo>
                  <a:cubicBezTo>
                    <a:pt x="53" y="68"/>
                    <a:pt x="68" y="56"/>
                    <a:pt x="70" y="39"/>
                  </a:cubicBezTo>
                  <a:cubicBezTo>
                    <a:pt x="72" y="26"/>
                    <a:pt x="66" y="13"/>
                    <a:pt x="56" y="6"/>
                  </a:cubicBezTo>
                  <a:cubicBezTo>
                    <a:pt x="55" y="5"/>
                    <a:pt x="54" y="4"/>
                    <a:pt x="53" y="4"/>
                  </a:cubicBezTo>
                  <a:cubicBezTo>
                    <a:pt x="49" y="2"/>
                    <a:pt x="46" y="1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20541"/>
            <p:cNvSpPr/>
            <p:nvPr/>
          </p:nvSpPr>
          <p:spPr bwMode="auto">
            <a:xfrm>
              <a:off x="6887440" y="5926641"/>
              <a:ext cx="132067" cy="132734"/>
            </a:xfrm>
            <a:custGeom>
              <a:avLst/>
              <a:gdLst>
                <a:gd name="T0" fmla="*/ 8 w 84"/>
                <a:gd name="T1" fmla="*/ 29 h 84"/>
                <a:gd name="T2" fmla="*/ 55 w 84"/>
                <a:gd name="T3" fmla="*/ 8 h 84"/>
                <a:gd name="T4" fmla="*/ 77 w 84"/>
                <a:gd name="T5" fmla="*/ 55 h 84"/>
                <a:gd name="T6" fmla="*/ 29 w 84"/>
                <a:gd name="T7" fmla="*/ 77 h 84"/>
                <a:gd name="T8" fmla="*/ 8 w 84"/>
                <a:gd name="T9" fmla="*/ 2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8" y="29"/>
                  </a:moveTo>
                  <a:cubicBezTo>
                    <a:pt x="15" y="10"/>
                    <a:pt x="36" y="0"/>
                    <a:pt x="55" y="8"/>
                  </a:cubicBezTo>
                  <a:cubicBezTo>
                    <a:pt x="74" y="15"/>
                    <a:pt x="84" y="36"/>
                    <a:pt x="77" y="55"/>
                  </a:cubicBezTo>
                  <a:cubicBezTo>
                    <a:pt x="70" y="74"/>
                    <a:pt x="48" y="84"/>
                    <a:pt x="29" y="77"/>
                  </a:cubicBezTo>
                  <a:cubicBezTo>
                    <a:pt x="10" y="70"/>
                    <a:pt x="0" y="48"/>
                    <a:pt x="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20648"/>
            <p:cNvSpPr/>
            <p:nvPr/>
          </p:nvSpPr>
          <p:spPr bwMode="auto">
            <a:xfrm>
              <a:off x="5875595" y="6842437"/>
              <a:ext cx="530935" cy="781729"/>
            </a:xfrm>
            <a:custGeom>
              <a:avLst/>
              <a:gdLst>
                <a:gd name="T0" fmla="*/ 787 w 796"/>
                <a:gd name="T1" fmla="*/ 0 h 1172"/>
                <a:gd name="T2" fmla="*/ 796 w 796"/>
                <a:gd name="T3" fmla="*/ 5 h 1172"/>
                <a:gd name="T4" fmla="*/ 9 w 796"/>
                <a:gd name="T5" fmla="*/ 1172 h 1172"/>
                <a:gd name="T6" fmla="*/ 0 w 796"/>
                <a:gd name="T7" fmla="*/ 1165 h 1172"/>
                <a:gd name="T8" fmla="*/ 787 w 796"/>
                <a:gd name="T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72">
                  <a:moveTo>
                    <a:pt x="787" y="0"/>
                  </a:moveTo>
                  <a:lnTo>
                    <a:pt x="796" y="5"/>
                  </a:lnTo>
                  <a:lnTo>
                    <a:pt x="9" y="1172"/>
                  </a:lnTo>
                  <a:lnTo>
                    <a:pt x="0" y="116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20655"/>
            <p:cNvSpPr/>
            <p:nvPr/>
          </p:nvSpPr>
          <p:spPr bwMode="auto">
            <a:xfrm>
              <a:off x="5914948" y="7064549"/>
              <a:ext cx="964488" cy="961820"/>
            </a:xfrm>
            <a:custGeom>
              <a:avLst/>
              <a:gdLst>
                <a:gd name="T0" fmla="*/ 775 w 1446"/>
                <a:gd name="T1" fmla="*/ 293 h 1442"/>
                <a:gd name="T2" fmla="*/ 777 w 1446"/>
                <a:gd name="T3" fmla="*/ 293 h 1442"/>
                <a:gd name="T4" fmla="*/ 1446 w 1446"/>
                <a:gd name="T5" fmla="*/ 844 h 1442"/>
                <a:gd name="T6" fmla="*/ 1441 w 1446"/>
                <a:gd name="T7" fmla="*/ 849 h 1442"/>
                <a:gd name="T8" fmla="*/ 848 w 1446"/>
                <a:gd name="T9" fmla="*/ 1442 h 1442"/>
                <a:gd name="T10" fmla="*/ 841 w 1446"/>
                <a:gd name="T11" fmla="*/ 1433 h 1442"/>
                <a:gd name="T12" fmla="*/ 1429 w 1446"/>
                <a:gd name="T13" fmla="*/ 846 h 1442"/>
                <a:gd name="T14" fmla="*/ 770 w 1446"/>
                <a:gd name="T15" fmla="*/ 303 h 1442"/>
                <a:gd name="T16" fmla="*/ 0 w 1446"/>
                <a:gd name="T17" fmla="*/ 10 h 1442"/>
                <a:gd name="T18" fmla="*/ 4 w 1446"/>
                <a:gd name="T19" fmla="*/ 0 h 1442"/>
                <a:gd name="T20" fmla="*/ 775 w 1446"/>
                <a:gd name="T21" fmla="*/ 293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6" h="1442">
                  <a:moveTo>
                    <a:pt x="775" y="293"/>
                  </a:moveTo>
                  <a:lnTo>
                    <a:pt x="777" y="293"/>
                  </a:lnTo>
                  <a:lnTo>
                    <a:pt x="1446" y="844"/>
                  </a:lnTo>
                  <a:lnTo>
                    <a:pt x="1441" y="849"/>
                  </a:lnTo>
                  <a:lnTo>
                    <a:pt x="848" y="1442"/>
                  </a:lnTo>
                  <a:lnTo>
                    <a:pt x="841" y="1433"/>
                  </a:lnTo>
                  <a:lnTo>
                    <a:pt x="1429" y="846"/>
                  </a:lnTo>
                  <a:lnTo>
                    <a:pt x="770" y="303"/>
                  </a:lnTo>
                  <a:lnTo>
                    <a:pt x="0" y="10"/>
                  </a:lnTo>
                  <a:lnTo>
                    <a:pt x="4" y="0"/>
                  </a:lnTo>
                  <a:lnTo>
                    <a:pt x="775" y="29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20676"/>
            <p:cNvSpPr/>
            <p:nvPr/>
          </p:nvSpPr>
          <p:spPr bwMode="auto">
            <a:xfrm>
              <a:off x="4289459" y="7933656"/>
              <a:ext cx="80708" cy="80040"/>
            </a:xfrm>
            <a:custGeom>
              <a:avLst/>
              <a:gdLst>
                <a:gd name="T0" fmla="*/ 45 w 51"/>
                <a:gd name="T1" fmla="*/ 35 h 51"/>
                <a:gd name="T2" fmla="*/ 15 w 51"/>
                <a:gd name="T3" fmla="*/ 45 h 51"/>
                <a:gd name="T4" fmla="*/ 5 w 51"/>
                <a:gd name="T5" fmla="*/ 15 h 51"/>
                <a:gd name="T6" fmla="*/ 35 w 51"/>
                <a:gd name="T7" fmla="*/ 5 h 51"/>
                <a:gd name="T8" fmla="*/ 45 w 51"/>
                <a:gd name="T9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5" y="35"/>
                  </a:moveTo>
                  <a:cubicBezTo>
                    <a:pt x="39" y="46"/>
                    <a:pt x="26" y="51"/>
                    <a:pt x="15" y="45"/>
                  </a:cubicBezTo>
                  <a:cubicBezTo>
                    <a:pt x="4" y="39"/>
                    <a:pt x="0" y="26"/>
                    <a:pt x="5" y="15"/>
                  </a:cubicBezTo>
                  <a:cubicBezTo>
                    <a:pt x="11" y="4"/>
                    <a:pt x="24" y="0"/>
                    <a:pt x="35" y="5"/>
                  </a:cubicBezTo>
                  <a:cubicBezTo>
                    <a:pt x="46" y="11"/>
                    <a:pt x="51" y="24"/>
                    <a:pt x="45" y="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20677"/>
            <p:cNvSpPr/>
            <p:nvPr/>
          </p:nvSpPr>
          <p:spPr bwMode="auto">
            <a:xfrm>
              <a:off x="4863082" y="7918982"/>
              <a:ext cx="148742" cy="146741"/>
            </a:xfrm>
            <a:custGeom>
              <a:avLst/>
              <a:gdLst>
                <a:gd name="T0" fmla="*/ 83 w 94"/>
                <a:gd name="T1" fmla="*/ 65 h 93"/>
                <a:gd name="T2" fmla="*/ 28 w 94"/>
                <a:gd name="T3" fmla="*/ 83 h 93"/>
                <a:gd name="T4" fmla="*/ 10 w 94"/>
                <a:gd name="T5" fmla="*/ 28 h 93"/>
                <a:gd name="T6" fmla="*/ 66 w 94"/>
                <a:gd name="T7" fmla="*/ 10 h 93"/>
                <a:gd name="T8" fmla="*/ 83 w 94"/>
                <a:gd name="T9" fmla="*/ 6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83" y="65"/>
                  </a:moveTo>
                  <a:cubicBezTo>
                    <a:pt x="73" y="86"/>
                    <a:pt x="48" y="93"/>
                    <a:pt x="28" y="83"/>
                  </a:cubicBezTo>
                  <a:cubicBezTo>
                    <a:pt x="8" y="73"/>
                    <a:pt x="0" y="48"/>
                    <a:pt x="10" y="28"/>
                  </a:cubicBezTo>
                  <a:cubicBezTo>
                    <a:pt x="21" y="8"/>
                    <a:pt x="45" y="0"/>
                    <a:pt x="66" y="10"/>
                  </a:cubicBezTo>
                  <a:cubicBezTo>
                    <a:pt x="86" y="21"/>
                    <a:pt x="94" y="45"/>
                    <a:pt x="83" y="6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20679"/>
            <p:cNvSpPr/>
            <p:nvPr/>
          </p:nvSpPr>
          <p:spPr bwMode="auto">
            <a:xfrm>
              <a:off x="5438707" y="8095737"/>
              <a:ext cx="92714" cy="92714"/>
            </a:xfrm>
            <a:custGeom>
              <a:avLst/>
              <a:gdLst>
                <a:gd name="T0" fmla="*/ 53 w 59"/>
                <a:gd name="T1" fmla="*/ 42 h 59"/>
                <a:gd name="T2" fmla="*/ 18 w 59"/>
                <a:gd name="T3" fmla="*/ 53 h 59"/>
                <a:gd name="T4" fmla="*/ 7 w 59"/>
                <a:gd name="T5" fmla="*/ 18 h 59"/>
                <a:gd name="T6" fmla="*/ 42 w 59"/>
                <a:gd name="T7" fmla="*/ 7 h 59"/>
                <a:gd name="T8" fmla="*/ 53 w 59"/>
                <a:gd name="T9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3" y="42"/>
                  </a:moveTo>
                  <a:cubicBezTo>
                    <a:pt x="46" y="54"/>
                    <a:pt x="30" y="59"/>
                    <a:pt x="18" y="53"/>
                  </a:cubicBezTo>
                  <a:cubicBezTo>
                    <a:pt x="5" y="46"/>
                    <a:pt x="0" y="31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4" y="13"/>
                    <a:pt x="59" y="29"/>
                    <a:pt x="5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20680"/>
            <p:cNvSpPr/>
            <p:nvPr/>
          </p:nvSpPr>
          <p:spPr bwMode="auto">
            <a:xfrm>
              <a:off x="8316157" y="6631664"/>
              <a:ext cx="152744" cy="152744"/>
            </a:xfrm>
            <a:custGeom>
              <a:avLst/>
              <a:gdLst>
                <a:gd name="T0" fmla="*/ 87 w 97"/>
                <a:gd name="T1" fmla="*/ 68 h 97"/>
                <a:gd name="T2" fmla="*/ 29 w 97"/>
                <a:gd name="T3" fmla="*/ 86 h 97"/>
                <a:gd name="T4" fmla="*/ 11 w 97"/>
                <a:gd name="T5" fmla="*/ 29 h 97"/>
                <a:gd name="T6" fmla="*/ 68 w 97"/>
                <a:gd name="T7" fmla="*/ 11 h 97"/>
                <a:gd name="T8" fmla="*/ 87 w 97"/>
                <a:gd name="T9" fmla="*/ 6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7" y="68"/>
                  </a:moveTo>
                  <a:cubicBezTo>
                    <a:pt x="76" y="89"/>
                    <a:pt x="50" y="97"/>
                    <a:pt x="29" y="86"/>
                  </a:cubicBezTo>
                  <a:cubicBezTo>
                    <a:pt x="9" y="75"/>
                    <a:pt x="0" y="50"/>
                    <a:pt x="11" y="29"/>
                  </a:cubicBezTo>
                  <a:cubicBezTo>
                    <a:pt x="22" y="8"/>
                    <a:pt x="47" y="0"/>
                    <a:pt x="68" y="11"/>
                  </a:cubicBezTo>
                  <a:cubicBezTo>
                    <a:pt x="89" y="21"/>
                    <a:pt x="97" y="47"/>
                    <a:pt x="87" y="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20681"/>
            <p:cNvSpPr/>
            <p:nvPr/>
          </p:nvSpPr>
          <p:spPr bwMode="auto">
            <a:xfrm>
              <a:off x="5969642" y="8278497"/>
              <a:ext cx="84042" cy="83376"/>
            </a:xfrm>
            <a:custGeom>
              <a:avLst/>
              <a:gdLst>
                <a:gd name="T0" fmla="*/ 48 w 53"/>
                <a:gd name="T1" fmla="*/ 37 h 53"/>
                <a:gd name="T2" fmla="*/ 16 w 53"/>
                <a:gd name="T3" fmla="*/ 47 h 53"/>
                <a:gd name="T4" fmla="*/ 6 w 53"/>
                <a:gd name="T5" fmla="*/ 16 h 53"/>
                <a:gd name="T6" fmla="*/ 37 w 53"/>
                <a:gd name="T7" fmla="*/ 6 h 53"/>
                <a:gd name="T8" fmla="*/ 48 w 53"/>
                <a:gd name="T9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8" y="37"/>
                  </a:moveTo>
                  <a:cubicBezTo>
                    <a:pt x="42" y="49"/>
                    <a:pt x="27" y="53"/>
                    <a:pt x="16" y="47"/>
                  </a:cubicBezTo>
                  <a:cubicBezTo>
                    <a:pt x="4" y="42"/>
                    <a:pt x="0" y="27"/>
                    <a:pt x="6" y="16"/>
                  </a:cubicBezTo>
                  <a:cubicBezTo>
                    <a:pt x="12" y="4"/>
                    <a:pt x="26" y="0"/>
                    <a:pt x="37" y="6"/>
                  </a:cubicBezTo>
                  <a:cubicBezTo>
                    <a:pt x="49" y="12"/>
                    <a:pt x="53" y="26"/>
                    <a:pt x="48" y="3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20683"/>
            <p:cNvSpPr/>
            <p:nvPr/>
          </p:nvSpPr>
          <p:spPr bwMode="auto">
            <a:xfrm>
              <a:off x="6377849" y="7209956"/>
              <a:ext cx="104053" cy="105387"/>
            </a:xfrm>
            <a:custGeom>
              <a:avLst/>
              <a:gdLst>
                <a:gd name="T0" fmla="*/ 59 w 66"/>
                <a:gd name="T1" fmla="*/ 47 h 67"/>
                <a:gd name="T2" fmla="*/ 20 w 66"/>
                <a:gd name="T3" fmla="*/ 60 h 67"/>
                <a:gd name="T4" fmla="*/ 7 w 66"/>
                <a:gd name="T5" fmla="*/ 20 h 67"/>
                <a:gd name="T6" fmla="*/ 47 w 66"/>
                <a:gd name="T7" fmla="*/ 8 h 67"/>
                <a:gd name="T8" fmla="*/ 59 w 66"/>
                <a:gd name="T9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59" y="47"/>
                  </a:moveTo>
                  <a:cubicBezTo>
                    <a:pt x="52" y="61"/>
                    <a:pt x="34" y="67"/>
                    <a:pt x="20" y="60"/>
                  </a:cubicBezTo>
                  <a:cubicBezTo>
                    <a:pt x="6" y="52"/>
                    <a:pt x="0" y="35"/>
                    <a:pt x="7" y="20"/>
                  </a:cubicBezTo>
                  <a:cubicBezTo>
                    <a:pt x="15" y="6"/>
                    <a:pt x="32" y="0"/>
                    <a:pt x="47" y="8"/>
                  </a:cubicBezTo>
                  <a:cubicBezTo>
                    <a:pt x="61" y="15"/>
                    <a:pt x="66" y="33"/>
                    <a:pt x="59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20684"/>
            <p:cNvSpPr/>
            <p:nvPr/>
          </p:nvSpPr>
          <p:spPr bwMode="auto">
            <a:xfrm>
              <a:off x="6343165" y="6784408"/>
              <a:ext cx="121395" cy="119394"/>
            </a:xfrm>
            <a:custGeom>
              <a:avLst/>
              <a:gdLst>
                <a:gd name="T0" fmla="*/ 68 w 77"/>
                <a:gd name="T1" fmla="*/ 53 h 76"/>
                <a:gd name="T2" fmla="*/ 23 w 77"/>
                <a:gd name="T3" fmla="*/ 68 h 76"/>
                <a:gd name="T4" fmla="*/ 9 w 77"/>
                <a:gd name="T5" fmla="*/ 23 h 76"/>
                <a:gd name="T6" fmla="*/ 54 w 77"/>
                <a:gd name="T7" fmla="*/ 8 h 76"/>
                <a:gd name="T8" fmla="*/ 68 w 77"/>
                <a:gd name="T9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68" y="53"/>
                  </a:moveTo>
                  <a:cubicBezTo>
                    <a:pt x="60" y="70"/>
                    <a:pt x="40" y="76"/>
                    <a:pt x="23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70" y="17"/>
                    <a:pt x="77" y="37"/>
                    <a:pt x="68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20709"/>
            <p:cNvSpPr/>
            <p:nvPr/>
          </p:nvSpPr>
          <p:spPr bwMode="auto">
            <a:xfrm>
              <a:off x="4901102" y="7359365"/>
              <a:ext cx="98050" cy="96048"/>
            </a:xfrm>
            <a:custGeom>
              <a:avLst/>
              <a:gdLst>
                <a:gd name="T0" fmla="*/ 55 w 62"/>
                <a:gd name="T1" fmla="*/ 43 h 61"/>
                <a:gd name="T2" fmla="*/ 19 w 62"/>
                <a:gd name="T3" fmla="*/ 55 h 61"/>
                <a:gd name="T4" fmla="*/ 7 w 62"/>
                <a:gd name="T5" fmla="*/ 18 h 61"/>
                <a:gd name="T6" fmla="*/ 43 w 62"/>
                <a:gd name="T7" fmla="*/ 7 h 61"/>
                <a:gd name="T8" fmla="*/ 55 w 62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55" y="43"/>
                  </a:moveTo>
                  <a:cubicBezTo>
                    <a:pt x="48" y="56"/>
                    <a:pt x="32" y="61"/>
                    <a:pt x="19" y="55"/>
                  </a:cubicBezTo>
                  <a:cubicBezTo>
                    <a:pt x="6" y="48"/>
                    <a:pt x="0" y="32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7" y="13"/>
                    <a:pt x="62" y="30"/>
                    <a:pt x="55" y="4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20710"/>
            <p:cNvSpPr>
              <a:spLocks noEditPoints="1"/>
            </p:cNvSpPr>
            <p:nvPr/>
          </p:nvSpPr>
          <p:spPr bwMode="auto">
            <a:xfrm>
              <a:off x="4852410" y="7309340"/>
              <a:ext cx="196766" cy="196766"/>
            </a:xfrm>
            <a:custGeom>
              <a:avLst/>
              <a:gdLst>
                <a:gd name="T0" fmla="*/ 37 w 125"/>
                <a:gd name="T1" fmla="*/ 111 h 125"/>
                <a:gd name="T2" fmla="*/ 13 w 125"/>
                <a:gd name="T3" fmla="*/ 38 h 125"/>
                <a:gd name="T4" fmla="*/ 87 w 125"/>
                <a:gd name="T5" fmla="*/ 14 h 125"/>
                <a:gd name="T6" fmla="*/ 111 w 125"/>
                <a:gd name="T7" fmla="*/ 88 h 125"/>
                <a:gd name="T8" fmla="*/ 37 w 125"/>
                <a:gd name="T9" fmla="*/ 111 h 125"/>
                <a:gd name="T10" fmla="*/ 80 w 125"/>
                <a:gd name="T11" fmla="*/ 27 h 125"/>
                <a:gd name="T12" fmla="*/ 27 w 125"/>
                <a:gd name="T13" fmla="*/ 44 h 125"/>
                <a:gd name="T14" fmla="*/ 44 w 125"/>
                <a:gd name="T15" fmla="*/ 98 h 125"/>
                <a:gd name="T16" fmla="*/ 98 w 125"/>
                <a:gd name="T17" fmla="*/ 81 h 125"/>
                <a:gd name="T18" fmla="*/ 80 w 125"/>
                <a:gd name="T19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37" y="111"/>
                  </a:moveTo>
                  <a:cubicBezTo>
                    <a:pt x="10" y="98"/>
                    <a:pt x="0" y="64"/>
                    <a:pt x="13" y="38"/>
                  </a:cubicBezTo>
                  <a:cubicBezTo>
                    <a:pt x="27" y="11"/>
                    <a:pt x="60" y="0"/>
                    <a:pt x="87" y="14"/>
                  </a:cubicBezTo>
                  <a:cubicBezTo>
                    <a:pt x="114" y="28"/>
                    <a:pt x="125" y="61"/>
                    <a:pt x="111" y="88"/>
                  </a:cubicBezTo>
                  <a:cubicBezTo>
                    <a:pt x="97" y="115"/>
                    <a:pt x="64" y="125"/>
                    <a:pt x="37" y="111"/>
                  </a:cubicBezTo>
                  <a:close/>
                  <a:moveTo>
                    <a:pt x="80" y="27"/>
                  </a:moveTo>
                  <a:cubicBezTo>
                    <a:pt x="61" y="17"/>
                    <a:pt x="37" y="25"/>
                    <a:pt x="27" y="44"/>
                  </a:cubicBezTo>
                  <a:cubicBezTo>
                    <a:pt x="16" y="64"/>
                    <a:pt x="24" y="88"/>
                    <a:pt x="44" y="98"/>
                  </a:cubicBezTo>
                  <a:cubicBezTo>
                    <a:pt x="63" y="108"/>
                    <a:pt x="88" y="101"/>
                    <a:pt x="98" y="81"/>
                  </a:cubicBezTo>
                  <a:cubicBezTo>
                    <a:pt x="108" y="61"/>
                    <a:pt x="100" y="37"/>
                    <a:pt x="80" y="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20716"/>
            <p:cNvSpPr/>
            <p:nvPr/>
          </p:nvSpPr>
          <p:spPr bwMode="auto">
            <a:xfrm>
              <a:off x="5703504" y="8193117"/>
              <a:ext cx="66034" cy="66700"/>
            </a:xfrm>
            <a:custGeom>
              <a:avLst/>
              <a:gdLst>
                <a:gd name="T0" fmla="*/ 37 w 42"/>
                <a:gd name="T1" fmla="*/ 29 h 42"/>
                <a:gd name="T2" fmla="*/ 13 w 42"/>
                <a:gd name="T3" fmla="*/ 37 h 42"/>
                <a:gd name="T4" fmla="*/ 5 w 42"/>
                <a:gd name="T5" fmla="*/ 12 h 42"/>
                <a:gd name="T6" fmla="*/ 30 w 42"/>
                <a:gd name="T7" fmla="*/ 4 h 42"/>
                <a:gd name="T8" fmla="*/ 37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7" y="29"/>
                  </a:moveTo>
                  <a:cubicBezTo>
                    <a:pt x="33" y="38"/>
                    <a:pt x="22" y="42"/>
                    <a:pt x="13" y="37"/>
                  </a:cubicBezTo>
                  <a:cubicBezTo>
                    <a:pt x="4" y="32"/>
                    <a:pt x="0" y="21"/>
                    <a:pt x="5" y="12"/>
                  </a:cubicBezTo>
                  <a:cubicBezTo>
                    <a:pt x="9" y="3"/>
                    <a:pt x="20" y="0"/>
                    <a:pt x="30" y="4"/>
                  </a:cubicBezTo>
                  <a:cubicBezTo>
                    <a:pt x="39" y="9"/>
                    <a:pt x="42" y="20"/>
                    <a:pt x="37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20717"/>
            <p:cNvSpPr>
              <a:spLocks noEditPoints="1"/>
            </p:cNvSpPr>
            <p:nvPr/>
          </p:nvSpPr>
          <p:spPr bwMode="auto">
            <a:xfrm>
              <a:off x="5668820" y="8158433"/>
              <a:ext cx="135402" cy="134068"/>
            </a:xfrm>
            <a:custGeom>
              <a:avLst/>
              <a:gdLst>
                <a:gd name="T0" fmla="*/ 26 w 86"/>
                <a:gd name="T1" fmla="*/ 76 h 85"/>
                <a:gd name="T2" fmla="*/ 10 w 86"/>
                <a:gd name="T3" fmla="*/ 25 h 85"/>
                <a:gd name="T4" fmla="*/ 60 w 86"/>
                <a:gd name="T5" fmla="*/ 9 h 85"/>
                <a:gd name="T6" fmla="*/ 76 w 86"/>
                <a:gd name="T7" fmla="*/ 60 h 85"/>
                <a:gd name="T8" fmla="*/ 26 w 86"/>
                <a:gd name="T9" fmla="*/ 76 h 85"/>
                <a:gd name="T10" fmla="*/ 56 w 86"/>
                <a:gd name="T11" fmla="*/ 18 h 85"/>
                <a:gd name="T12" fmla="*/ 19 w 86"/>
                <a:gd name="T13" fmla="*/ 30 h 85"/>
                <a:gd name="T14" fmla="*/ 31 w 86"/>
                <a:gd name="T15" fmla="*/ 67 h 85"/>
                <a:gd name="T16" fmla="*/ 67 w 86"/>
                <a:gd name="T17" fmla="*/ 55 h 85"/>
                <a:gd name="T18" fmla="*/ 56 w 86"/>
                <a:gd name="T1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5">
                  <a:moveTo>
                    <a:pt x="26" y="76"/>
                  </a:moveTo>
                  <a:cubicBezTo>
                    <a:pt x="8" y="66"/>
                    <a:pt x="0" y="44"/>
                    <a:pt x="10" y="25"/>
                  </a:cubicBezTo>
                  <a:cubicBezTo>
                    <a:pt x="19" y="7"/>
                    <a:pt x="42" y="0"/>
                    <a:pt x="60" y="9"/>
                  </a:cubicBezTo>
                  <a:cubicBezTo>
                    <a:pt x="79" y="19"/>
                    <a:pt x="86" y="41"/>
                    <a:pt x="76" y="60"/>
                  </a:cubicBezTo>
                  <a:cubicBezTo>
                    <a:pt x="67" y="78"/>
                    <a:pt x="44" y="85"/>
                    <a:pt x="26" y="76"/>
                  </a:cubicBezTo>
                  <a:close/>
                  <a:moveTo>
                    <a:pt x="56" y="18"/>
                  </a:moveTo>
                  <a:cubicBezTo>
                    <a:pt x="42" y="11"/>
                    <a:pt x="26" y="17"/>
                    <a:pt x="19" y="30"/>
                  </a:cubicBezTo>
                  <a:cubicBezTo>
                    <a:pt x="12" y="43"/>
                    <a:pt x="17" y="60"/>
                    <a:pt x="31" y="67"/>
                  </a:cubicBezTo>
                  <a:cubicBezTo>
                    <a:pt x="44" y="74"/>
                    <a:pt x="60" y="69"/>
                    <a:pt x="67" y="55"/>
                  </a:cubicBezTo>
                  <a:cubicBezTo>
                    <a:pt x="74" y="42"/>
                    <a:pt x="69" y="25"/>
                    <a:pt x="56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20718"/>
            <p:cNvSpPr/>
            <p:nvPr/>
          </p:nvSpPr>
          <p:spPr bwMode="auto">
            <a:xfrm>
              <a:off x="5880260" y="7033198"/>
              <a:ext cx="70702" cy="71370"/>
            </a:xfrm>
            <a:custGeom>
              <a:avLst/>
              <a:gdLst>
                <a:gd name="T0" fmla="*/ 40 w 45"/>
                <a:gd name="T1" fmla="*/ 32 h 45"/>
                <a:gd name="T2" fmla="*/ 14 w 45"/>
                <a:gd name="T3" fmla="*/ 40 h 45"/>
                <a:gd name="T4" fmla="*/ 5 w 45"/>
                <a:gd name="T5" fmla="*/ 14 h 45"/>
                <a:gd name="T6" fmla="*/ 32 w 45"/>
                <a:gd name="T7" fmla="*/ 5 h 45"/>
                <a:gd name="T8" fmla="*/ 40 w 45"/>
                <a:gd name="T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2"/>
                  </a:moveTo>
                  <a:cubicBezTo>
                    <a:pt x="35" y="41"/>
                    <a:pt x="23" y="45"/>
                    <a:pt x="14" y="40"/>
                  </a:cubicBezTo>
                  <a:cubicBezTo>
                    <a:pt x="4" y="35"/>
                    <a:pt x="0" y="23"/>
                    <a:pt x="5" y="14"/>
                  </a:cubicBezTo>
                  <a:cubicBezTo>
                    <a:pt x="10" y="4"/>
                    <a:pt x="22" y="0"/>
                    <a:pt x="32" y="5"/>
                  </a:cubicBezTo>
                  <a:cubicBezTo>
                    <a:pt x="41" y="10"/>
                    <a:pt x="45" y="22"/>
                    <a:pt x="40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20719"/>
            <p:cNvSpPr>
              <a:spLocks noEditPoints="1"/>
            </p:cNvSpPr>
            <p:nvPr/>
          </p:nvSpPr>
          <p:spPr bwMode="auto">
            <a:xfrm>
              <a:off x="5843575" y="6997180"/>
              <a:ext cx="143406" cy="143406"/>
            </a:xfrm>
            <a:custGeom>
              <a:avLst/>
              <a:gdLst>
                <a:gd name="T0" fmla="*/ 27 w 91"/>
                <a:gd name="T1" fmla="*/ 81 h 91"/>
                <a:gd name="T2" fmla="*/ 10 w 91"/>
                <a:gd name="T3" fmla="*/ 27 h 91"/>
                <a:gd name="T4" fmla="*/ 64 w 91"/>
                <a:gd name="T5" fmla="*/ 10 h 91"/>
                <a:gd name="T6" fmla="*/ 81 w 91"/>
                <a:gd name="T7" fmla="*/ 64 h 91"/>
                <a:gd name="T8" fmla="*/ 27 w 91"/>
                <a:gd name="T9" fmla="*/ 81 h 91"/>
                <a:gd name="T10" fmla="*/ 59 w 91"/>
                <a:gd name="T11" fmla="*/ 20 h 91"/>
                <a:gd name="T12" fmla="*/ 20 w 91"/>
                <a:gd name="T13" fmla="*/ 32 h 91"/>
                <a:gd name="T14" fmla="*/ 32 w 91"/>
                <a:gd name="T15" fmla="*/ 72 h 91"/>
                <a:gd name="T16" fmla="*/ 72 w 91"/>
                <a:gd name="T17" fmla="*/ 59 h 91"/>
                <a:gd name="T18" fmla="*/ 59 w 91"/>
                <a:gd name="T19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27" y="81"/>
                  </a:moveTo>
                  <a:cubicBezTo>
                    <a:pt x="8" y="71"/>
                    <a:pt x="0" y="47"/>
                    <a:pt x="10" y="27"/>
                  </a:cubicBezTo>
                  <a:cubicBezTo>
                    <a:pt x="20" y="8"/>
                    <a:pt x="44" y="0"/>
                    <a:pt x="64" y="10"/>
                  </a:cubicBezTo>
                  <a:cubicBezTo>
                    <a:pt x="84" y="20"/>
                    <a:pt x="91" y="44"/>
                    <a:pt x="81" y="64"/>
                  </a:cubicBezTo>
                  <a:cubicBezTo>
                    <a:pt x="71" y="84"/>
                    <a:pt x="47" y="91"/>
                    <a:pt x="27" y="81"/>
                  </a:cubicBezTo>
                  <a:close/>
                  <a:moveTo>
                    <a:pt x="59" y="20"/>
                  </a:moveTo>
                  <a:cubicBezTo>
                    <a:pt x="45" y="12"/>
                    <a:pt x="27" y="18"/>
                    <a:pt x="20" y="32"/>
                  </a:cubicBezTo>
                  <a:cubicBezTo>
                    <a:pt x="12" y="47"/>
                    <a:pt x="18" y="64"/>
                    <a:pt x="32" y="72"/>
                  </a:cubicBezTo>
                  <a:cubicBezTo>
                    <a:pt x="47" y="79"/>
                    <a:pt x="64" y="74"/>
                    <a:pt x="72" y="59"/>
                  </a:cubicBezTo>
                  <a:cubicBezTo>
                    <a:pt x="79" y="45"/>
                    <a:pt x="74" y="27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20720"/>
            <p:cNvSpPr/>
            <p:nvPr/>
          </p:nvSpPr>
          <p:spPr bwMode="auto">
            <a:xfrm>
              <a:off x="6887435" y="6908468"/>
              <a:ext cx="70702" cy="71370"/>
            </a:xfrm>
            <a:custGeom>
              <a:avLst/>
              <a:gdLst>
                <a:gd name="T0" fmla="*/ 40 w 45"/>
                <a:gd name="T1" fmla="*/ 31 h 45"/>
                <a:gd name="T2" fmla="*/ 13 w 45"/>
                <a:gd name="T3" fmla="*/ 40 h 45"/>
                <a:gd name="T4" fmla="*/ 5 w 45"/>
                <a:gd name="T5" fmla="*/ 13 h 45"/>
                <a:gd name="T6" fmla="*/ 31 w 45"/>
                <a:gd name="T7" fmla="*/ 5 h 45"/>
                <a:gd name="T8" fmla="*/ 40 w 45"/>
                <a:gd name="T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1"/>
                  </a:moveTo>
                  <a:cubicBezTo>
                    <a:pt x="35" y="41"/>
                    <a:pt x="23" y="45"/>
                    <a:pt x="13" y="40"/>
                  </a:cubicBezTo>
                  <a:cubicBezTo>
                    <a:pt x="4" y="35"/>
                    <a:pt x="0" y="23"/>
                    <a:pt x="5" y="13"/>
                  </a:cubicBezTo>
                  <a:cubicBezTo>
                    <a:pt x="10" y="3"/>
                    <a:pt x="22" y="0"/>
                    <a:pt x="31" y="5"/>
                  </a:cubicBezTo>
                  <a:cubicBezTo>
                    <a:pt x="41" y="10"/>
                    <a:pt x="45" y="22"/>
                    <a:pt x="40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20721"/>
            <p:cNvSpPr>
              <a:spLocks noEditPoints="1"/>
            </p:cNvSpPr>
            <p:nvPr/>
          </p:nvSpPr>
          <p:spPr bwMode="auto">
            <a:xfrm>
              <a:off x="6850750" y="6871116"/>
              <a:ext cx="143406" cy="144740"/>
            </a:xfrm>
            <a:custGeom>
              <a:avLst/>
              <a:gdLst>
                <a:gd name="T0" fmla="*/ 27 w 91"/>
                <a:gd name="T1" fmla="*/ 82 h 92"/>
                <a:gd name="T2" fmla="*/ 10 w 91"/>
                <a:gd name="T3" fmla="*/ 28 h 92"/>
                <a:gd name="T4" fmla="*/ 64 w 91"/>
                <a:gd name="T5" fmla="*/ 11 h 92"/>
                <a:gd name="T6" fmla="*/ 81 w 91"/>
                <a:gd name="T7" fmla="*/ 65 h 92"/>
                <a:gd name="T8" fmla="*/ 27 w 91"/>
                <a:gd name="T9" fmla="*/ 82 h 92"/>
                <a:gd name="T10" fmla="*/ 59 w 91"/>
                <a:gd name="T11" fmla="*/ 20 h 92"/>
                <a:gd name="T12" fmla="*/ 19 w 91"/>
                <a:gd name="T13" fmla="*/ 33 h 92"/>
                <a:gd name="T14" fmla="*/ 32 w 91"/>
                <a:gd name="T15" fmla="*/ 72 h 92"/>
                <a:gd name="T16" fmla="*/ 71 w 91"/>
                <a:gd name="T17" fmla="*/ 60 h 92"/>
                <a:gd name="T18" fmla="*/ 59 w 91"/>
                <a:gd name="T1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27" y="82"/>
                  </a:moveTo>
                  <a:cubicBezTo>
                    <a:pt x="7" y="72"/>
                    <a:pt x="0" y="48"/>
                    <a:pt x="10" y="28"/>
                  </a:cubicBezTo>
                  <a:cubicBezTo>
                    <a:pt x="20" y="8"/>
                    <a:pt x="44" y="0"/>
                    <a:pt x="64" y="11"/>
                  </a:cubicBezTo>
                  <a:cubicBezTo>
                    <a:pt x="83" y="21"/>
                    <a:pt x="91" y="45"/>
                    <a:pt x="81" y="65"/>
                  </a:cubicBezTo>
                  <a:cubicBezTo>
                    <a:pt x="71" y="84"/>
                    <a:pt x="47" y="92"/>
                    <a:pt x="27" y="82"/>
                  </a:cubicBezTo>
                  <a:close/>
                  <a:moveTo>
                    <a:pt x="59" y="20"/>
                  </a:moveTo>
                  <a:cubicBezTo>
                    <a:pt x="44" y="13"/>
                    <a:pt x="27" y="18"/>
                    <a:pt x="19" y="33"/>
                  </a:cubicBezTo>
                  <a:cubicBezTo>
                    <a:pt x="12" y="47"/>
                    <a:pt x="18" y="65"/>
                    <a:pt x="32" y="72"/>
                  </a:cubicBezTo>
                  <a:cubicBezTo>
                    <a:pt x="46" y="80"/>
                    <a:pt x="64" y="74"/>
                    <a:pt x="71" y="60"/>
                  </a:cubicBezTo>
                  <a:cubicBezTo>
                    <a:pt x="79" y="45"/>
                    <a:pt x="73" y="28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20722"/>
            <p:cNvSpPr/>
            <p:nvPr/>
          </p:nvSpPr>
          <p:spPr bwMode="auto">
            <a:xfrm>
              <a:off x="6431872" y="7977675"/>
              <a:ext cx="92714" cy="92714"/>
            </a:xfrm>
            <a:custGeom>
              <a:avLst/>
              <a:gdLst>
                <a:gd name="T0" fmla="*/ 52 w 59"/>
                <a:gd name="T1" fmla="*/ 41 h 59"/>
                <a:gd name="T2" fmla="*/ 17 w 59"/>
                <a:gd name="T3" fmla="*/ 52 h 59"/>
                <a:gd name="T4" fmla="*/ 6 w 59"/>
                <a:gd name="T5" fmla="*/ 17 h 59"/>
                <a:gd name="T6" fmla="*/ 41 w 59"/>
                <a:gd name="T7" fmla="*/ 6 h 59"/>
                <a:gd name="T8" fmla="*/ 52 w 59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2" y="41"/>
                  </a:moveTo>
                  <a:cubicBezTo>
                    <a:pt x="46" y="54"/>
                    <a:pt x="30" y="59"/>
                    <a:pt x="17" y="52"/>
                  </a:cubicBezTo>
                  <a:cubicBezTo>
                    <a:pt x="5" y="46"/>
                    <a:pt x="0" y="30"/>
                    <a:pt x="6" y="17"/>
                  </a:cubicBezTo>
                  <a:cubicBezTo>
                    <a:pt x="13" y="5"/>
                    <a:pt x="28" y="0"/>
                    <a:pt x="41" y="6"/>
                  </a:cubicBezTo>
                  <a:cubicBezTo>
                    <a:pt x="54" y="13"/>
                    <a:pt x="59" y="28"/>
                    <a:pt x="52" y="4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20723"/>
            <p:cNvSpPr>
              <a:spLocks noEditPoints="1"/>
            </p:cNvSpPr>
            <p:nvPr/>
          </p:nvSpPr>
          <p:spPr bwMode="auto">
            <a:xfrm>
              <a:off x="6383181" y="7928317"/>
              <a:ext cx="188762" cy="189429"/>
            </a:xfrm>
            <a:custGeom>
              <a:avLst/>
              <a:gdLst>
                <a:gd name="T0" fmla="*/ 36 w 120"/>
                <a:gd name="T1" fmla="*/ 107 h 120"/>
                <a:gd name="T2" fmla="*/ 14 w 120"/>
                <a:gd name="T3" fmla="*/ 36 h 120"/>
                <a:gd name="T4" fmla="*/ 84 w 120"/>
                <a:gd name="T5" fmla="*/ 13 h 120"/>
                <a:gd name="T6" fmla="*/ 107 w 120"/>
                <a:gd name="T7" fmla="*/ 84 h 120"/>
                <a:gd name="T8" fmla="*/ 36 w 120"/>
                <a:gd name="T9" fmla="*/ 107 h 120"/>
                <a:gd name="T10" fmla="*/ 78 w 120"/>
                <a:gd name="T11" fmla="*/ 26 h 120"/>
                <a:gd name="T12" fmla="*/ 26 w 120"/>
                <a:gd name="T13" fmla="*/ 43 h 120"/>
                <a:gd name="T14" fmla="*/ 43 w 120"/>
                <a:gd name="T15" fmla="*/ 94 h 120"/>
                <a:gd name="T16" fmla="*/ 94 w 120"/>
                <a:gd name="T17" fmla="*/ 78 h 120"/>
                <a:gd name="T18" fmla="*/ 78 w 120"/>
                <a:gd name="T19" fmla="*/ 2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36" y="107"/>
                  </a:moveTo>
                  <a:cubicBezTo>
                    <a:pt x="10" y="94"/>
                    <a:pt x="0" y="62"/>
                    <a:pt x="14" y="36"/>
                  </a:cubicBezTo>
                  <a:cubicBezTo>
                    <a:pt x="27" y="10"/>
                    <a:pt x="58" y="0"/>
                    <a:pt x="84" y="13"/>
                  </a:cubicBezTo>
                  <a:cubicBezTo>
                    <a:pt x="110" y="27"/>
                    <a:pt x="120" y="58"/>
                    <a:pt x="107" y="84"/>
                  </a:cubicBezTo>
                  <a:cubicBezTo>
                    <a:pt x="94" y="110"/>
                    <a:pt x="62" y="120"/>
                    <a:pt x="36" y="107"/>
                  </a:cubicBezTo>
                  <a:close/>
                  <a:moveTo>
                    <a:pt x="78" y="26"/>
                  </a:moveTo>
                  <a:cubicBezTo>
                    <a:pt x="59" y="16"/>
                    <a:pt x="36" y="24"/>
                    <a:pt x="26" y="43"/>
                  </a:cubicBezTo>
                  <a:cubicBezTo>
                    <a:pt x="16" y="61"/>
                    <a:pt x="24" y="85"/>
                    <a:pt x="43" y="94"/>
                  </a:cubicBezTo>
                  <a:cubicBezTo>
                    <a:pt x="61" y="104"/>
                    <a:pt x="85" y="97"/>
                    <a:pt x="94" y="78"/>
                  </a:cubicBezTo>
                  <a:cubicBezTo>
                    <a:pt x="104" y="59"/>
                    <a:pt x="97" y="36"/>
                    <a:pt x="78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20724"/>
            <p:cNvSpPr/>
            <p:nvPr/>
          </p:nvSpPr>
          <p:spPr bwMode="auto">
            <a:xfrm>
              <a:off x="4890427" y="8639342"/>
              <a:ext cx="54694" cy="56696"/>
            </a:xfrm>
            <a:custGeom>
              <a:avLst/>
              <a:gdLst>
                <a:gd name="T0" fmla="*/ 31 w 35"/>
                <a:gd name="T1" fmla="*/ 25 h 36"/>
                <a:gd name="T2" fmla="*/ 10 w 35"/>
                <a:gd name="T3" fmla="*/ 32 h 36"/>
                <a:gd name="T4" fmla="*/ 4 w 35"/>
                <a:gd name="T5" fmla="*/ 11 h 36"/>
                <a:gd name="T6" fmla="*/ 25 w 35"/>
                <a:gd name="T7" fmla="*/ 4 h 36"/>
                <a:gd name="T8" fmla="*/ 31 w 35"/>
                <a:gd name="T9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1" y="25"/>
                  </a:moveTo>
                  <a:cubicBezTo>
                    <a:pt x="27" y="33"/>
                    <a:pt x="18" y="36"/>
                    <a:pt x="10" y="32"/>
                  </a:cubicBezTo>
                  <a:cubicBezTo>
                    <a:pt x="3" y="28"/>
                    <a:pt x="0" y="19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32" y="8"/>
                    <a:pt x="35" y="18"/>
                    <a:pt x="31" y="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cxnSp>
          <p:nvCxnSpPr>
            <p:cNvPr id="227" name="直接连接符 226"/>
            <p:cNvCxnSpPr>
              <a:stCxn id="163" idx="2"/>
              <a:endCxn id="203" idx="0"/>
            </p:cNvCxnSpPr>
            <p:nvPr/>
          </p:nvCxnSpPr>
          <p:spPr>
            <a:xfrm flipV="1">
              <a:off x="6668004" y="5972466"/>
              <a:ext cx="232014" cy="135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>
              <a:stCxn id="180" idx="2"/>
              <a:endCxn id="203" idx="2"/>
            </p:cNvCxnSpPr>
            <p:nvPr/>
          </p:nvCxnSpPr>
          <p:spPr>
            <a:xfrm flipH="1" flipV="1">
              <a:off x="7008501" y="6013550"/>
              <a:ext cx="184860" cy="10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Freeform 20292"/>
            <p:cNvSpPr/>
            <p:nvPr/>
          </p:nvSpPr>
          <p:spPr bwMode="auto">
            <a:xfrm>
              <a:off x="5911620" y="5835260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0 w 50"/>
                <a:gd name="T5" fmla="*/ 25 h 49"/>
                <a:gd name="T6" fmla="*/ 8 w 50"/>
                <a:gd name="T7" fmla="*/ 42 h 49"/>
                <a:gd name="T8" fmla="*/ 12 w 50"/>
                <a:gd name="T9" fmla="*/ 45 h 49"/>
                <a:gd name="T10" fmla="*/ 14 w 50"/>
                <a:gd name="T11" fmla="*/ 46 h 49"/>
                <a:gd name="T12" fmla="*/ 18 w 50"/>
                <a:gd name="T13" fmla="*/ 48 h 49"/>
                <a:gd name="T14" fmla="*/ 25 w 50"/>
                <a:gd name="T15" fmla="*/ 49 h 49"/>
                <a:gd name="T16" fmla="*/ 26 w 50"/>
                <a:gd name="T17" fmla="*/ 49 h 49"/>
                <a:gd name="T18" fmla="*/ 34 w 50"/>
                <a:gd name="T19" fmla="*/ 48 h 49"/>
                <a:gd name="T20" fmla="*/ 38 w 50"/>
                <a:gd name="T21" fmla="*/ 46 h 49"/>
                <a:gd name="T22" fmla="*/ 47 w 50"/>
                <a:gd name="T23" fmla="*/ 37 h 49"/>
                <a:gd name="T24" fmla="*/ 48 w 50"/>
                <a:gd name="T25" fmla="*/ 33 h 49"/>
                <a:gd name="T26" fmla="*/ 50 w 50"/>
                <a:gd name="T27" fmla="*/ 29 h 49"/>
                <a:gd name="T28" fmla="*/ 50 w 50"/>
                <a:gd name="T29" fmla="*/ 24 h 49"/>
                <a:gd name="T30" fmla="*/ 49 w 50"/>
                <a:gd name="T31" fmla="*/ 19 h 49"/>
                <a:gd name="T32" fmla="*/ 48 w 50"/>
                <a:gd name="T33" fmla="*/ 15 h 49"/>
                <a:gd name="T34" fmla="*/ 25 w 50"/>
                <a:gd name="T3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9" y="43"/>
                    <a:pt x="10" y="44"/>
                    <a:pt x="12" y="45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3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9" y="49"/>
                    <a:pt x="31" y="49"/>
                    <a:pt x="34" y="48"/>
                  </a:cubicBezTo>
                  <a:cubicBezTo>
                    <a:pt x="35" y="47"/>
                    <a:pt x="37" y="46"/>
                    <a:pt x="38" y="46"/>
                  </a:cubicBezTo>
                  <a:cubicBezTo>
                    <a:pt x="42" y="44"/>
                    <a:pt x="45" y="40"/>
                    <a:pt x="47" y="37"/>
                  </a:cubicBezTo>
                  <a:cubicBezTo>
                    <a:pt x="47" y="36"/>
                    <a:pt x="48" y="34"/>
                    <a:pt x="48" y="33"/>
                  </a:cubicBezTo>
                  <a:cubicBezTo>
                    <a:pt x="49" y="32"/>
                    <a:pt x="49" y="31"/>
                    <a:pt x="50" y="29"/>
                  </a:cubicBezTo>
                  <a:cubicBezTo>
                    <a:pt x="50" y="27"/>
                    <a:pt x="50" y="26"/>
                    <a:pt x="50" y="24"/>
                  </a:cubicBezTo>
                  <a:cubicBezTo>
                    <a:pt x="50" y="22"/>
                    <a:pt x="50" y="20"/>
                    <a:pt x="49" y="19"/>
                  </a:cubicBezTo>
                  <a:cubicBezTo>
                    <a:pt x="49" y="17"/>
                    <a:pt x="49" y="16"/>
                    <a:pt x="48" y="15"/>
                  </a:cubicBezTo>
                  <a:cubicBezTo>
                    <a:pt x="44" y="6"/>
                    <a:pt x="35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289459" y="-1270835"/>
            <a:ext cx="3627178" cy="2955492"/>
            <a:chOff x="4289459" y="-1270835"/>
            <a:chExt cx="3627178" cy="2955492"/>
          </a:xfrm>
        </p:grpSpPr>
        <p:sp>
          <p:nvSpPr>
            <p:cNvPr id="52" name="Freeform 20113"/>
            <p:cNvSpPr>
              <a:spLocks noEditPoints="1"/>
            </p:cNvSpPr>
            <p:nvPr/>
          </p:nvSpPr>
          <p:spPr bwMode="auto">
            <a:xfrm>
              <a:off x="6932805" y="-855958"/>
              <a:ext cx="447560" cy="1528772"/>
            </a:xfrm>
            <a:custGeom>
              <a:avLst/>
              <a:gdLst>
                <a:gd name="T0" fmla="*/ 280 w 284"/>
                <a:gd name="T1" fmla="*/ 957 h 970"/>
                <a:gd name="T2" fmla="*/ 276 w 284"/>
                <a:gd name="T3" fmla="*/ 958 h 970"/>
                <a:gd name="T4" fmla="*/ 279 w 284"/>
                <a:gd name="T5" fmla="*/ 970 h 970"/>
                <a:gd name="T6" fmla="*/ 284 w 284"/>
                <a:gd name="T7" fmla="*/ 969 h 970"/>
                <a:gd name="T8" fmla="*/ 280 w 284"/>
                <a:gd name="T9" fmla="*/ 957 h 970"/>
                <a:gd name="T10" fmla="*/ 89 w 284"/>
                <a:gd name="T11" fmla="*/ 313 h 970"/>
                <a:gd name="T12" fmla="*/ 85 w 284"/>
                <a:gd name="T13" fmla="*/ 314 h 970"/>
                <a:gd name="T14" fmla="*/ 89 w 284"/>
                <a:gd name="T15" fmla="*/ 326 h 970"/>
                <a:gd name="T16" fmla="*/ 93 w 284"/>
                <a:gd name="T17" fmla="*/ 324 h 970"/>
                <a:gd name="T18" fmla="*/ 89 w 284"/>
                <a:gd name="T19" fmla="*/ 313 h 970"/>
                <a:gd name="T20" fmla="*/ 73 w 284"/>
                <a:gd name="T21" fmla="*/ 253 h 970"/>
                <a:gd name="T22" fmla="*/ 69 w 284"/>
                <a:gd name="T23" fmla="*/ 255 h 970"/>
                <a:gd name="T24" fmla="*/ 72 w 284"/>
                <a:gd name="T25" fmla="*/ 266 h 970"/>
                <a:gd name="T26" fmla="*/ 76 w 284"/>
                <a:gd name="T27" fmla="*/ 265 h 970"/>
                <a:gd name="T28" fmla="*/ 73 w 284"/>
                <a:gd name="T29" fmla="*/ 253 h 970"/>
                <a:gd name="T30" fmla="*/ 15 w 284"/>
                <a:gd name="T31" fmla="*/ 41 h 970"/>
                <a:gd name="T32" fmla="*/ 11 w 284"/>
                <a:gd name="T33" fmla="*/ 42 h 970"/>
                <a:gd name="T34" fmla="*/ 13 w 284"/>
                <a:gd name="T35" fmla="*/ 50 h 970"/>
                <a:gd name="T36" fmla="*/ 18 w 284"/>
                <a:gd name="T37" fmla="*/ 49 h 970"/>
                <a:gd name="T38" fmla="*/ 15 w 284"/>
                <a:gd name="T39" fmla="*/ 41 h 970"/>
                <a:gd name="T40" fmla="*/ 5 w 284"/>
                <a:gd name="T41" fmla="*/ 0 h 970"/>
                <a:gd name="T42" fmla="*/ 0 w 284"/>
                <a:gd name="T43" fmla="*/ 1 h 970"/>
                <a:gd name="T44" fmla="*/ 3 w 284"/>
                <a:gd name="T45" fmla="*/ 9 h 970"/>
                <a:gd name="T46" fmla="*/ 7 w 284"/>
                <a:gd name="T47" fmla="*/ 8 h 970"/>
                <a:gd name="T48" fmla="*/ 5 w 284"/>
                <a:gd name="T4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970">
                  <a:moveTo>
                    <a:pt x="280" y="957"/>
                  </a:moveTo>
                  <a:cubicBezTo>
                    <a:pt x="279" y="957"/>
                    <a:pt x="277" y="958"/>
                    <a:pt x="276" y="958"/>
                  </a:cubicBezTo>
                  <a:cubicBezTo>
                    <a:pt x="279" y="970"/>
                    <a:pt x="279" y="970"/>
                    <a:pt x="279" y="970"/>
                  </a:cubicBezTo>
                  <a:cubicBezTo>
                    <a:pt x="281" y="969"/>
                    <a:pt x="282" y="969"/>
                    <a:pt x="284" y="969"/>
                  </a:cubicBezTo>
                  <a:cubicBezTo>
                    <a:pt x="280" y="957"/>
                    <a:pt x="280" y="957"/>
                    <a:pt x="280" y="957"/>
                  </a:cubicBezTo>
                  <a:moveTo>
                    <a:pt x="89" y="313"/>
                  </a:moveTo>
                  <a:cubicBezTo>
                    <a:pt x="88" y="313"/>
                    <a:pt x="87" y="314"/>
                    <a:pt x="85" y="314"/>
                  </a:cubicBezTo>
                  <a:cubicBezTo>
                    <a:pt x="89" y="326"/>
                    <a:pt x="89" y="326"/>
                    <a:pt x="89" y="326"/>
                  </a:cubicBezTo>
                  <a:cubicBezTo>
                    <a:pt x="90" y="325"/>
                    <a:pt x="91" y="325"/>
                    <a:pt x="93" y="324"/>
                  </a:cubicBezTo>
                  <a:cubicBezTo>
                    <a:pt x="89" y="313"/>
                    <a:pt x="89" y="313"/>
                    <a:pt x="89" y="313"/>
                  </a:cubicBezTo>
                  <a:moveTo>
                    <a:pt x="73" y="253"/>
                  </a:moveTo>
                  <a:cubicBezTo>
                    <a:pt x="71" y="254"/>
                    <a:pt x="70" y="254"/>
                    <a:pt x="69" y="255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73" y="266"/>
                    <a:pt x="75" y="265"/>
                    <a:pt x="76" y="265"/>
                  </a:cubicBezTo>
                  <a:cubicBezTo>
                    <a:pt x="73" y="253"/>
                    <a:pt x="73" y="253"/>
                    <a:pt x="73" y="253"/>
                  </a:cubicBezTo>
                  <a:moveTo>
                    <a:pt x="15" y="41"/>
                  </a:moveTo>
                  <a:cubicBezTo>
                    <a:pt x="14" y="41"/>
                    <a:pt x="13" y="42"/>
                    <a:pt x="11" y="42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50"/>
                    <a:pt x="16" y="49"/>
                    <a:pt x="18" y="49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7" y="8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0173"/>
            <p:cNvSpPr/>
            <p:nvPr/>
          </p:nvSpPr>
          <p:spPr bwMode="auto">
            <a:xfrm>
              <a:off x="4442874" y="1081020"/>
              <a:ext cx="9338" cy="4669"/>
            </a:xfrm>
            <a:custGeom>
              <a:avLst/>
              <a:gdLst>
                <a:gd name="T0" fmla="*/ 9 w 14"/>
                <a:gd name="T1" fmla="*/ 0 h 7"/>
                <a:gd name="T2" fmla="*/ 2 w 14"/>
                <a:gd name="T3" fmla="*/ 3 h 7"/>
                <a:gd name="T4" fmla="*/ 0 w 14"/>
                <a:gd name="T5" fmla="*/ 3 h 7"/>
                <a:gd name="T6" fmla="*/ 14 w 14"/>
                <a:gd name="T7" fmla="*/ 7 h 7"/>
                <a:gd name="T8" fmla="*/ 9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9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4" y="7"/>
                  </a:lnTo>
                  <a:lnTo>
                    <a:pt x="9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0175"/>
            <p:cNvSpPr>
              <a:spLocks noEditPoints="1"/>
            </p:cNvSpPr>
            <p:nvPr/>
          </p:nvSpPr>
          <p:spPr bwMode="auto">
            <a:xfrm>
              <a:off x="4328817" y="-677869"/>
              <a:ext cx="529602" cy="1161920"/>
            </a:xfrm>
            <a:custGeom>
              <a:avLst/>
              <a:gdLst>
                <a:gd name="T0" fmla="*/ 162 w 336"/>
                <a:gd name="T1" fmla="*/ 720 h 737"/>
                <a:gd name="T2" fmla="*/ 154 w 336"/>
                <a:gd name="T3" fmla="*/ 735 h 737"/>
                <a:gd name="T4" fmla="*/ 158 w 336"/>
                <a:gd name="T5" fmla="*/ 737 h 737"/>
                <a:gd name="T6" fmla="*/ 166 w 336"/>
                <a:gd name="T7" fmla="*/ 722 h 737"/>
                <a:gd name="T8" fmla="*/ 162 w 336"/>
                <a:gd name="T9" fmla="*/ 720 h 737"/>
                <a:gd name="T10" fmla="*/ 133 w 336"/>
                <a:gd name="T11" fmla="*/ 716 h 737"/>
                <a:gd name="T12" fmla="*/ 129 w 336"/>
                <a:gd name="T13" fmla="*/ 717 h 737"/>
                <a:gd name="T14" fmla="*/ 132 w 336"/>
                <a:gd name="T15" fmla="*/ 733 h 737"/>
                <a:gd name="T16" fmla="*/ 136 w 336"/>
                <a:gd name="T17" fmla="*/ 732 h 737"/>
                <a:gd name="T18" fmla="*/ 133 w 336"/>
                <a:gd name="T19" fmla="*/ 716 h 737"/>
                <a:gd name="T20" fmla="*/ 332 w 336"/>
                <a:gd name="T21" fmla="*/ 398 h 737"/>
                <a:gd name="T22" fmla="*/ 171 w 336"/>
                <a:gd name="T23" fmla="*/ 704 h 737"/>
                <a:gd name="T24" fmla="*/ 175 w 336"/>
                <a:gd name="T25" fmla="*/ 706 h 737"/>
                <a:gd name="T26" fmla="*/ 336 w 336"/>
                <a:gd name="T27" fmla="*/ 400 h 737"/>
                <a:gd name="T28" fmla="*/ 332 w 336"/>
                <a:gd name="T29" fmla="*/ 398 h 737"/>
                <a:gd name="T30" fmla="*/ 4 w 336"/>
                <a:gd name="T31" fmla="*/ 6 h 737"/>
                <a:gd name="T32" fmla="*/ 0 w 336"/>
                <a:gd name="T33" fmla="*/ 7 h 737"/>
                <a:gd name="T34" fmla="*/ 125 w 336"/>
                <a:gd name="T35" fmla="*/ 698 h 737"/>
                <a:gd name="T36" fmla="*/ 130 w 336"/>
                <a:gd name="T37" fmla="*/ 697 h 737"/>
                <a:gd name="T38" fmla="*/ 4 w 336"/>
                <a:gd name="T39" fmla="*/ 6 h 737"/>
                <a:gd name="T40" fmla="*/ 14 w 336"/>
                <a:gd name="T41" fmla="*/ 0 h 737"/>
                <a:gd name="T42" fmla="*/ 11 w 336"/>
                <a:gd name="T43" fmla="*/ 3 h 737"/>
                <a:gd name="T44" fmla="*/ 327 w 336"/>
                <a:gd name="T45" fmla="*/ 349 h 737"/>
                <a:gd name="T46" fmla="*/ 330 w 336"/>
                <a:gd name="T47" fmla="*/ 346 h 737"/>
                <a:gd name="T48" fmla="*/ 14 w 336"/>
                <a:gd name="T4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737">
                  <a:moveTo>
                    <a:pt x="162" y="720"/>
                  </a:moveTo>
                  <a:cubicBezTo>
                    <a:pt x="154" y="735"/>
                    <a:pt x="154" y="735"/>
                    <a:pt x="154" y="735"/>
                  </a:cubicBezTo>
                  <a:cubicBezTo>
                    <a:pt x="155" y="736"/>
                    <a:pt x="157" y="736"/>
                    <a:pt x="158" y="737"/>
                  </a:cubicBezTo>
                  <a:cubicBezTo>
                    <a:pt x="166" y="722"/>
                    <a:pt x="166" y="722"/>
                    <a:pt x="166" y="722"/>
                  </a:cubicBezTo>
                  <a:cubicBezTo>
                    <a:pt x="164" y="722"/>
                    <a:pt x="163" y="721"/>
                    <a:pt x="162" y="720"/>
                  </a:cubicBezTo>
                  <a:moveTo>
                    <a:pt x="133" y="716"/>
                  </a:moveTo>
                  <a:cubicBezTo>
                    <a:pt x="131" y="716"/>
                    <a:pt x="130" y="716"/>
                    <a:pt x="129" y="717"/>
                  </a:cubicBezTo>
                  <a:cubicBezTo>
                    <a:pt x="132" y="733"/>
                    <a:pt x="132" y="733"/>
                    <a:pt x="132" y="733"/>
                  </a:cubicBezTo>
                  <a:cubicBezTo>
                    <a:pt x="133" y="733"/>
                    <a:pt x="134" y="732"/>
                    <a:pt x="136" y="732"/>
                  </a:cubicBezTo>
                  <a:cubicBezTo>
                    <a:pt x="133" y="716"/>
                    <a:pt x="133" y="716"/>
                    <a:pt x="133" y="716"/>
                  </a:cubicBezTo>
                  <a:moveTo>
                    <a:pt x="332" y="398"/>
                  </a:moveTo>
                  <a:cubicBezTo>
                    <a:pt x="171" y="704"/>
                    <a:pt x="171" y="704"/>
                    <a:pt x="171" y="704"/>
                  </a:cubicBezTo>
                  <a:cubicBezTo>
                    <a:pt x="172" y="704"/>
                    <a:pt x="173" y="705"/>
                    <a:pt x="175" y="706"/>
                  </a:cubicBezTo>
                  <a:cubicBezTo>
                    <a:pt x="336" y="400"/>
                    <a:pt x="336" y="400"/>
                    <a:pt x="336" y="400"/>
                  </a:cubicBezTo>
                  <a:cubicBezTo>
                    <a:pt x="335" y="399"/>
                    <a:pt x="333" y="399"/>
                    <a:pt x="332" y="398"/>
                  </a:cubicBezTo>
                  <a:moveTo>
                    <a:pt x="4" y="6"/>
                  </a:moveTo>
                  <a:cubicBezTo>
                    <a:pt x="3" y="7"/>
                    <a:pt x="2" y="7"/>
                    <a:pt x="0" y="7"/>
                  </a:cubicBezTo>
                  <a:cubicBezTo>
                    <a:pt x="125" y="698"/>
                    <a:pt x="125" y="698"/>
                    <a:pt x="125" y="698"/>
                  </a:cubicBezTo>
                  <a:cubicBezTo>
                    <a:pt x="127" y="698"/>
                    <a:pt x="128" y="697"/>
                    <a:pt x="130" y="697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14" y="0"/>
                  </a:moveTo>
                  <a:cubicBezTo>
                    <a:pt x="13" y="1"/>
                    <a:pt x="12" y="2"/>
                    <a:pt x="11" y="3"/>
                  </a:cubicBezTo>
                  <a:cubicBezTo>
                    <a:pt x="327" y="349"/>
                    <a:pt x="327" y="349"/>
                    <a:pt x="327" y="349"/>
                  </a:cubicBezTo>
                  <a:cubicBezTo>
                    <a:pt x="328" y="348"/>
                    <a:pt x="329" y="347"/>
                    <a:pt x="330" y="34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0176"/>
            <p:cNvSpPr>
              <a:spLocks noEditPoints="1"/>
            </p:cNvSpPr>
            <p:nvPr/>
          </p:nvSpPr>
          <p:spPr bwMode="auto">
            <a:xfrm>
              <a:off x="4352829" y="-950673"/>
              <a:ext cx="764388" cy="815078"/>
            </a:xfrm>
            <a:custGeom>
              <a:avLst/>
              <a:gdLst>
                <a:gd name="T0" fmla="*/ 346 w 485"/>
                <a:gd name="T1" fmla="*/ 515 h 517"/>
                <a:gd name="T2" fmla="*/ 478 w 485"/>
                <a:gd name="T3" fmla="*/ 269 h 517"/>
                <a:gd name="T4" fmla="*/ 308 w 485"/>
                <a:gd name="T5" fmla="*/ 261 h 517"/>
                <a:gd name="T6" fmla="*/ 329 w 485"/>
                <a:gd name="T7" fmla="*/ 513 h 517"/>
                <a:gd name="T8" fmla="*/ 308 w 485"/>
                <a:gd name="T9" fmla="*/ 261 h 517"/>
                <a:gd name="T10" fmla="*/ 478 w 485"/>
                <a:gd name="T11" fmla="*/ 261 h 517"/>
                <a:gd name="T12" fmla="*/ 485 w 485"/>
                <a:gd name="T13" fmla="*/ 256 h 517"/>
                <a:gd name="T14" fmla="*/ 306 w 485"/>
                <a:gd name="T15" fmla="*/ 235 h 517"/>
                <a:gd name="T16" fmla="*/ 302 w 485"/>
                <a:gd name="T17" fmla="*/ 236 h 517"/>
                <a:gd name="T18" fmla="*/ 303 w 485"/>
                <a:gd name="T19" fmla="*/ 248 h 517"/>
                <a:gd name="T20" fmla="*/ 306 w 485"/>
                <a:gd name="T21" fmla="*/ 235 h 517"/>
                <a:gd name="T22" fmla="*/ 466 w 485"/>
                <a:gd name="T23" fmla="*/ 239 h 517"/>
                <a:gd name="T24" fmla="*/ 473 w 485"/>
                <a:gd name="T25" fmla="*/ 236 h 517"/>
                <a:gd name="T26" fmla="*/ 352 w 485"/>
                <a:gd name="T27" fmla="*/ 217 h 517"/>
                <a:gd name="T28" fmla="*/ 458 w 485"/>
                <a:gd name="T29" fmla="*/ 238 h 517"/>
                <a:gd name="T30" fmla="*/ 352 w 485"/>
                <a:gd name="T31" fmla="*/ 217 h 517"/>
                <a:gd name="T32" fmla="*/ 326 w 485"/>
                <a:gd name="T33" fmla="*/ 217 h 517"/>
                <a:gd name="T34" fmla="*/ 338 w 485"/>
                <a:gd name="T35" fmla="*/ 214 h 517"/>
                <a:gd name="T36" fmla="*/ 266 w 485"/>
                <a:gd name="T37" fmla="*/ 203 h 517"/>
                <a:gd name="T38" fmla="*/ 277 w 485"/>
                <a:gd name="T39" fmla="*/ 209 h 517"/>
                <a:gd name="T40" fmla="*/ 266 w 485"/>
                <a:gd name="T41" fmla="*/ 203 h 517"/>
                <a:gd name="T42" fmla="*/ 295 w 485"/>
                <a:gd name="T43" fmla="*/ 174 h 517"/>
                <a:gd name="T44" fmla="*/ 301 w 485"/>
                <a:gd name="T45" fmla="*/ 186 h 517"/>
                <a:gd name="T46" fmla="*/ 4 w 485"/>
                <a:gd name="T47" fmla="*/ 161 h 517"/>
                <a:gd name="T48" fmla="*/ 252 w 485"/>
                <a:gd name="T49" fmla="*/ 205 h 517"/>
                <a:gd name="T50" fmla="*/ 4 w 485"/>
                <a:gd name="T51" fmla="*/ 161 h 517"/>
                <a:gd name="T52" fmla="*/ 281 w 485"/>
                <a:gd name="T53" fmla="*/ 13 h 517"/>
                <a:gd name="T54" fmla="*/ 279 w 485"/>
                <a:gd name="T55" fmla="*/ 13 h 517"/>
                <a:gd name="T56" fmla="*/ 298 w 485"/>
                <a:gd name="T57" fmla="*/ 160 h 517"/>
                <a:gd name="T58" fmla="*/ 261 w 485"/>
                <a:gd name="T59" fmla="*/ 0 h 517"/>
                <a:gd name="T60" fmla="*/ 3 w 485"/>
                <a:gd name="T61" fmla="*/ 151 h 517"/>
                <a:gd name="T62" fmla="*/ 261 w 485"/>
                <a:gd name="T6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5" h="517">
                  <a:moveTo>
                    <a:pt x="474" y="268"/>
                  </a:moveTo>
                  <a:cubicBezTo>
                    <a:pt x="346" y="515"/>
                    <a:pt x="346" y="515"/>
                    <a:pt x="346" y="515"/>
                  </a:cubicBezTo>
                  <a:cubicBezTo>
                    <a:pt x="347" y="516"/>
                    <a:pt x="349" y="517"/>
                    <a:pt x="350" y="517"/>
                  </a:cubicBezTo>
                  <a:cubicBezTo>
                    <a:pt x="478" y="269"/>
                    <a:pt x="478" y="269"/>
                    <a:pt x="478" y="269"/>
                  </a:cubicBezTo>
                  <a:cubicBezTo>
                    <a:pt x="477" y="269"/>
                    <a:pt x="475" y="268"/>
                    <a:pt x="474" y="268"/>
                  </a:cubicBezTo>
                  <a:moveTo>
                    <a:pt x="308" y="261"/>
                  </a:moveTo>
                  <a:cubicBezTo>
                    <a:pt x="307" y="261"/>
                    <a:pt x="305" y="261"/>
                    <a:pt x="304" y="261"/>
                  </a:cubicBezTo>
                  <a:cubicBezTo>
                    <a:pt x="329" y="513"/>
                    <a:pt x="329" y="513"/>
                    <a:pt x="329" y="513"/>
                  </a:cubicBezTo>
                  <a:cubicBezTo>
                    <a:pt x="330" y="513"/>
                    <a:pt x="332" y="513"/>
                    <a:pt x="333" y="513"/>
                  </a:cubicBezTo>
                  <a:cubicBezTo>
                    <a:pt x="308" y="261"/>
                    <a:pt x="308" y="261"/>
                    <a:pt x="308" y="261"/>
                  </a:cubicBezTo>
                  <a:moveTo>
                    <a:pt x="481" y="254"/>
                  </a:moveTo>
                  <a:cubicBezTo>
                    <a:pt x="478" y="261"/>
                    <a:pt x="478" y="261"/>
                    <a:pt x="478" y="261"/>
                  </a:cubicBezTo>
                  <a:cubicBezTo>
                    <a:pt x="479" y="261"/>
                    <a:pt x="480" y="262"/>
                    <a:pt x="482" y="262"/>
                  </a:cubicBezTo>
                  <a:cubicBezTo>
                    <a:pt x="485" y="256"/>
                    <a:pt x="485" y="256"/>
                    <a:pt x="485" y="256"/>
                  </a:cubicBezTo>
                  <a:cubicBezTo>
                    <a:pt x="483" y="255"/>
                    <a:pt x="482" y="255"/>
                    <a:pt x="481" y="254"/>
                  </a:cubicBezTo>
                  <a:moveTo>
                    <a:pt x="306" y="235"/>
                  </a:moveTo>
                  <a:cubicBezTo>
                    <a:pt x="305" y="235"/>
                    <a:pt x="303" y="235"/>
                    <a:pt x="302" y="236"/>
                  </a:cubicBezTo>
                  <a:cubicBezTo>
                    <a:pt x="302" y="236"/>
                    <a:pt x="302" y="236"/>
                    <a:pt x="302" y="236"/>
                  </a:cubicBezTo>
                  <a:cubicBezTo>
                    <a:pt x="302" y="236"/>
                    <a:pt x="302" y="236"/>
                    <a:pt x="301" y="236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4" y="248"/>
                    <a:pt x="306" y="247"/>
                    <a:pt x="307" y="247"/>
                  </a:cubicBezTo>
                  <a:cubicBezTo>
                    <a:pt x="306" y="235"/>
                    <a:pt x="306" y="235"/>
                    <a:pt x="306" y="235"/>
                  </a:cubicBezTo>
                  <a:moveTo>
                    <a:pt x="466" y="235"/>
                  </a:moveTo>
                  <a:cubicBezTo>
                    <a:pt x="466" y="236"/>
                    <a:pt x="466" y="238"/>
                    <a:pt x="466" y="239"/>
                  </a:cubicBezTo>
                  <a:cubicBezTo>
                    <a:pt x="472" y="240"/>
                    <a:pt x="472" y="240"/>
                    <a:pt x="472" y="240"/>
                  </a:cubicBezTo>
                  <a:cubicBezTo>
                    <a:pt x="473" y="239"/>
                    <a:pt x="473" y="237"/>
                    <a:pt x="473" y="236"/>
                  </a:cubicBezTo>
                  <a:cubicBezTo>
                    <a:pt x="466" y="235"/>
                    <a:pt x="466" y="235"/>
                    <a:pt x="466" y="235"/>
                  </a:cubicBezTo>
                  <a:moveTo>
                    <a:pt x="352" y="217"/>
                  </a:moveTo>
                  <a:cubicBezTo>
                    <a:pt x="352" y="218"/>
                    <a:pt x="351" y="219"/>
                    <a:pt x="351" y="221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8" y="237"/>
                    <a:pt x="458" y="235"/>
                    <a:pt x="459" y="234"/>
                  </a:cubicBezTo>
                  <a:cubicBezTo>
                    <a:pt x="352" y="217"/>
                    <a:pt x="352" y="217"/>
                    <a:pt x="352" y="217"/>
                  </a:cubicBezTo>
                  <a:moveTo>
                    <a:pt x="326" y="212"/>
                  </a:moveTo>
                  <a:cubicBezTo>
                    <a:pt x="326" y="214"/>
                    <a:pt x="326" y="215"/>
                    <a:pt x="326" y="217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217"/>
                    <a:pt x="338" y="216"/>
                    <a:pt x="338" y="214"/>
                  </a:cubicBezTo>
                  <a:cubicBezTo>
                    <a:pt x="326" y="212"/>
                    <a:pt x="326" y="212"/>
                    <a:pt x="326" y="212"/>
                  </a:cubicBezTo>
                  <a:moveTo>
                    <a:pt x="266" y="203"/>
                  </a:moveTo>
                  <a:cubicBezTo>
                    <a:pt x="265" y="204"/>
                    <a:pt x="265" y="206"/>
                    <a:pt x="265" y="207"/>
                  </a:cubicBezTo>
                  <a:cubicBezTo>
                    <a:pt x="277" y="209"/>
                    <a:pt x="277" y="209"/>
                    <a:pt x="277" y="209"/>
                  </a:cubicBezTo>
                  <a:cubicBezTo>
                    <a:pt x="277" y="207"/>
                    <a:pt x="277" y="206"/>
                    <a:pt x="278" y="205"/>
                  </a:cubicBezTo>
                  <a:cubicBezTo>
                    <a:pt x="266" y="203"/>
                    <a:pt x="266" y="203"/>
                    <a:pt x="266" y="203"/>
                  </a:cubicBezTo>
                  <a:moveTo>
                    <a:pt x="300" y="174"/>
                  </a:moveTo>
                  <a:cubicBezTo>
                    <a:pt x="298" y="174"/>
                    <a:pt x="297" y="174"/>
                    <a:pt x="295" y="174"/>
                  </a:cubicBezTo>
                  <a:cubicBezTo>
                    <a:pt x="297" y="186"/>
                    <a:pt x="297" y="186"/>
                    <a:pt x="297" y="186"/>
                  </a:cubicBezTo>
                  <a:cubicBezTo>
                    <a:pt x="298" y="186"/>
                    <a:pt x="299" y="186"/>
                    <a:pt x="301" y="186"/>
                  </a:cubicBezTo>
                  <a:cubicBezTo>
                    <a:pt x="300" y="174"/>
                    <a:pt x="300" y="174"/>
                    <a:pt x="300" y="174"/>
                  </a:cubicBezTo>
                  <a:moveTo>
                    <a:pt x="4" y="161"/>
                  </a:moveTo>
                  <a:cubicBezTo>
                    <a:pt x="4" y="162"/>
                    <a:pt x="4" y="163"/>
                    <a:pt x="4" y="165"/>
                  </a:cubicBezTo>
                  <a:cubicBezTo>
                    <a:pt x="252" y="205"/>
                    <a:pt x="252" y="205"/>
                    <a:pt x="252" y="205"/>
                  </a:cubicBezTo>
                  <a:cubicBezTo>
                    <a:pt x="252" y="203"/>
                    <a:pt x="252" y="202"/>
                    <a:pt x="252" y="201"/>
                  </a:cubicBezTo>
                  <a:cubicBezTo>
                    <a:pt x="4" y="161"/>
                    <a:pt x="4" y="161"/>
                    <a:pt x="4" y="161"/>
                  </a:cubicBezTo>
                  <a:moveTo>
                    <a:pt x="284" y="13"/>
                  </a:moveTo>
                  <a:cubicBezTo>
                    <a:pt x="283" y="13"/>
                    <a:pt x="282" y="13"/>
                    <a:pt x="281" y="13"/>
                  </a:cubicBezTo>
                  <a:cubicBezTo>
                    <a:pt x="281" y="13"/>
                    <a:pt x="281" y="13"/>
                    <a:pt x="280" y="13"/>
                  </a:cubicBezTo>
                  <a:cubicBezTo>
                    <a:pt x="280" y="13"/>
                    <a:pt x="280" y="13"/>
                    <a:pt x="279" y="13"/>
                  </a:cubicBezTo>
                  <a:cubicBezTo>
                    <a:pt x="294" y="161"/>
                    <a:pt x="294" y="161"/>
                    <a:pt x="294" y="161"/>
                  </a:cubicBezTo>
                  <a:cubicBezTo>
                    <a:pt x="295" y="161"/>
                    <a:pt x="297" y="160"/>
                    <a:pt x="298" y="160"/>
                  </a:cubicBezTo>
                  <a:cubicBezTo>
                    <a:pt x="284" y="13"/>
                    <a:pt x="284" y="13"/>
                    <a:pt x="284" y="13"/>
                  </a:cubicBezTo>
                  <a:moveTo>
                    <a:pt x="261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2" y="150"/>
                    <a:pt x="3" y="151"/>
                  </a:cubicBezTo>
                  <a:cubicBezTo>
                    <a:pt x="263" y="4"/>
                    <a:pt x="263" y="4"/>
                    <a:pt x="263" y="4"/>
                  </a:cubicBezTo>
                  <a:cubicBezTo>
                    <a:pt x="262" y="3"/>
                    <a:pt x="262" y="2"/>
                    <a:pt x="26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0177"/>
            <p:cNvSpPr>
              <a:spLocks noEditPoints="1"/>
            </p:cNvSpPr>
            <p:nvPr/>
          </p:nvSpPr>
          <p:spPr bwMode="auto">
            <a:xfrm>
              <a:off x="4813062" y="-939334"/>
              <a:ext cx="630320" cy="821081"/>
            </a:xfrm>
            <a:custGeom>
              <a:avLst/>
              <a:gdLst>
                <a:gd name="T0" fmla="*/ 398 w 400"/>
                <a:gd name="T1" fmla="*/ 306 h 521"/>
                <a:gd name="T2" fmla="*/ 67 w 400"/>
                <a:gd name="T3" fmla="*/ 518 h 521"/>
                <a:gd name="T4" fmla="*/ 69 w 400"/>
                <a:gd name="T5" fmla="*/ 521 h 521"/>
                <a:gd name="T6" fmla="*/ 400 w 400"/>
                <a:gd name="T7" fmla="*/ 310 h 521"/>
                <a:gd name="T8" fmla="*/ 398 w 400"/>
                <a:gd name="T9" fmla="*/ 306 h 521"/>
                <a:gd name="T10" fmla="*/ 224 w 400"/>
                <a:gd name="T11" fmla="*/ 237 h 521"/>
                <a:gd name="T12" fmla="*/ 223 w 400"/>
                <a:gd name="T13" fmla="*/ 242 h 521"/>
                <a:gd name="T14" fmla="*/ 395 w 400"/>
                <a:gd name="T15" fmla="*/ 279 h 521"/>
                <a:gd name="T16" fmla="*/ 396 w 400"/>
                <a:gd name="T17" fmla="*/ 275 h 521"/>
                <a:gd name="T18" fmla="*/ 224 w 400"/>
                <a:gd name="T19" fmla="*/ 237 h 521"/>
                <a:gd name="T20" fmla="*/ 3 w 400"/>
                <a:gd name="T21" fmla="*/ 0 h 521"/>
                <a:gd name="T22" fmla="*/ 0 w 400"/>
                <a:gd name="T23" fmla="*/ 3 h 521"/>
                <a:gd name="T24" fmla="*/ 176 w 400"/>
                <a:gd name="T25" fmla="*/ 212 h 521"/>
                <a:gd name="T26" fmla="*/ 180 w 400"/>
                <a:gd name="T27" fmla="*/ 209 h 521"/>
                <a:gd name="T28" fmla="*/ 3 w 400"/>
                <a:gd name="T2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0" h="521">
                  <a:moveTo>
                    <a:pt x="398" y="306"/>
                  </a:moveTo>
                  <a:cubicBezTo>
                    <a:pt x="67" y="518"/>
                    <a:pt x="67" y="518"/>
                    <a:pt x="67" y="518"/>
                  </a:cubicBezTo>
                  <a:cubicBezTo>
                    <a:pt x="68" y="519"/>
                    <a:pt x="68" y="520"/>
                    <a:pt x="69" y="521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08"/>
                    <a:pt x="399" y="307"/>
                    <a:pt x="398" y="306"/>
                  </a:cubicBezTo>
                  <a:moveTo>
                    <a:pt x="224" y="237"/>
                  </a:moveTo>
                  <a:cubicBezTo>
                    <a:pt x="224" y="239"/>
                    <a:pt x="224" y="240"/>
                    <a:pt x="223" y="242"/>
                  </a:cubicBezTo>
                  <a:cubicBezTo>
                    <a:pt x="395" y="279"/>
                    <a:pt x="395" y="279"/>
                    <a:pt x="395" y="279"/>
                  </a:cubicBezTo>
                  <a:cubicBezTo>
                    <a:pt x="395" y="278"/>
                    <a:pt x="395" y="276"/>
                    <a:pt x="396" y="275"/>
                  </a:cubicBezTo>
                  <a:cubicBezTo>
                    <a:pt x="224" y="237"/>
                    <a:pt x="224" y="237"/>
                    <a:pt x="224" y="237"/>
                  </a:cubicBezTo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76" y="212"/>
                    <a:pt x="176" y="212"/>
                    <a:pt x="176" y="212"/>
                  </a:cubicBezTo>
                  <a:cubicBezTo>
                    <a:pt x="177" y="211"/>
                    <a:pt x="178" y="210"/>
                    <a:pt x="180" y="209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0178"/>
            <p:cNvSpPr/>
            <p:nvPr/>
          </p:nvSpPr>
          <p:spPr bwMode="auto">
            <a:xfrm>
              <a:off x="4762370" y="766194"/>
              <a:ext cx="170087" cy="171420"/>
            </a:xfrm>
            <a:custGeom>
              <a:avLst/>
              <a:gdLst>
                <a:gd name="T0" fmla="*/ 244 w 255"/>
                <a:gd name="T1" fmla="*/ 0 h 257"/>
                <a:gd name="T2" fmla="*/ 234 w 255"/>
                <a:gd name="T3" fmla="*/ 0 h 257"/>
                <a:gd name="T4" fmla="*/ 246 w 255"/>
                <a:gd name="T5" fmla="*/ 248 h 257"/>
                <a:gd name="T6" fmla="*/ 14 w 255"/>
                <a:gd name="T7" fmla="*/ 0 h 257"/>
                <a:gd name="T8" fmla="*/ 0 w 255"/>
                <a:gd name="T9" fmla="*/ 0 h 257"/>
                <a:gd name="T10" fmla="*/ 241 w 255"/>
                <a:gd name="T11" fmla="*/ 257 h 257"/>
                <a:gd name="T12" fmla="*/ 248 w 255"/>
                <a:gd name="T13" fmla="*/ 257 h 257"/>
                <a:gd name="T14" fmla="*/ 255 w 255"/>
                <a:gd name="T15" fmla="*/ 248 h 257"/>
                <a:gd name="T16" fmla="*/ 244 w 255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7">
                  <a:moveTo>
                    <a:pt x="244" y="0"/>
                  </a:moveTo>
                  <a:lnTo>
                    <a:pt x="234" y="0"/>
                  </a:lnTo>
                  <a:lnTo>
                    <a:pt x="246" y="248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1" y="257"/>
                  </a:lnTo>
                  <a:lnTo>
                    <a:pt x="248" y="257"/>
                  </a:lnTo>
                  <a:lnTo>
                    <a:pt x="255" y="248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0179"/>
            <p:cNvSpPr/>
            <p:nvPr/>
          </p:nvSpPr>
          <p:spPr bwMode="auto">
            <a:xfrm>
              <a:off x="4762370" y="766194"/>
              <a:ext cx="170087" cy="171420"/>
            </a:xfrm>
            <a:custGeom>
              <a:avLst/>
              <a:gdLst>
                <a:gd name="T0" fmla="*/ 244 w 255"/>
                <a:gd name="T1" fmla="*/ 0 h 257"/>
                <a:gd name="T2" fmla="*/ 234 w 255"/>
                <a:gd name="T3" fmla="*/ 0 h 257"/>
                <a:gd name="T4" fmla="*/ 246 w 255"/>
                <a:gd name="T5" fmla="*/ 248 h 257"/>
                <a:gd name="T6" fmla="*/ 14 w 255"/>
                <a:gd name="T7" fmla="*/ 0 h 257"/>
                <a:gd name="T8" fmla="*/ 0 w 255"/>
                <a:gd name="T9" fmla="*/ 0 h 257"/>
                <a:gd name="T10" fmla="*/ 241 w 255"/>
                <a:gd name="T11" fmla="*/ 257 h 257"/>
                <a:gd name="T12" fmla="*/ 248 w 255"/>
                <a:gd name="T13" fmla="*/ 257 h 257"/>
                <a:gd name="T14" fmla="*/ 255 w 255"/>
                <a:gd name="T15" fmla="*/ 248 h 257"/>
                <a:gd name="T16" fmla="*/ 244 w 255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7">
                  <a:moveTo>
                    <a:pt x="244" y="0"/>
                  </a:moveTo>
                  <a:lnTo>
                    <a:pt x="234" y="0"/>
                  </a:lnTo>
                  <a:lnTo>
                    <a:pt x="246" y="248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1" y="257"/>
                  </a:lnTo>
                  <a:lnTo>
                    <a:pt x="248" y="257"/>
                  </a:lnTo>
                  <a:lnTo>
                    <a:pt x="255" y="248"/>
                  </a:lnTo>
                  <a:lnTo>
                    <a:pt x="24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20180"/>
            <p:cNvSpPr>
              <a:spLocks noEditPoints="1"/>
            </p:cNvSpPr>
            <p:nvPr/>
          </p:nvSpPr>
          <p:spPr bwMode="auto">
            <a:xfrm>
              <a:off x="4622299" y="-42881"/>
              <a:ext cx="302820" cy="809075"/>
            </a:xfrm>
            <a:custGeom>
              <a:avLst/>
              <a:gdLst>
                <a:gd name="T0" fmla="*/ 3 w 192"/>
                <a:gd name="T1" fmla="*/ 413 h 513"/>
                <a:gd name="T2" fmla="*/ 0 w 192"/>
                <a:gd name="T3" fmla="*/ 416 h 513"/>
                <a:gd name="T4" fmla="*/ 89 w 192"/>
                <a:gd name="T5" fmla="*/ 513 h 513"/>
                <a:gd name="T6" fmla="*/ 95 w 192"/>
                <a:gd name="T7" fmla="*/ 513 h 513"/>
                <a:gd name="T8" fmla="*/ 3 w 192"/>
                <a:gd name="T9" fmla="*/ 413 h 513"/>
                <a:gd name="T10" fmla="*/ 167 w 192"/>
                <a:gd name="T11" fmla="*/ 0 h 513"/>
                <a:gd name="T12" fmla="*/ 164 w 192"/>
                <a:gd name="T13" fmla="*/ 0 h 513"/>
                <a:gd name="T14" fmla="*/ 163 w 192"/>
                <a:gd name="T15" fmla="*/ 0 h 513"/>
                <a:gd name="T16" fmla="*/ 163 w 192"/>
                <a:gd name="T17" fmla="*/ 0 h 513"/>
                <a:gd name="T18" fmla="*/ 188 w 192"/>
                <a:gd name="T19" fmla="*/ 513 h 513"/>
                <a:gd name="T20" fmla="*/ 192 w 192"/>
                <a:gd name="T21" fmla="*/ 513 h 513"/>
                <a:gd name="T22" fmla="*/ 167 w 192"/>
                <a:gd name="T2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513">
                  <a:moveTo>
                    <a:pt x="3" y="413"/>
                  </a:moveTo>
                  <a:cubicBezTo>
                    <a:pt x="2" y="414"/>
                    <a:pt x="1" y="415"/>
                    <a:pt x="0" y="416"/>
                  </a:cubicBezTo>
                  <a:cubicBezTo>
                    <a:pt x="89" y="513"/>
                    <a:pt x="89" y="513"/>
                    <a:pt x="89" y="513"/>
                  </a:cubicBezTo>
                  <a:cubicBezTo>
                    <a:pt x="95" y="513"/>
                    <a:pt x="95" y="513"/>
                    <a:pt x="95" y="513"/>
                  </a:cubicBezTo>
                  <a:cubicBezTo>
                    <a:pt x="3" y="413"/>
                    <a:pt x="3" y="413"/>
                    <a:pt x="3" y="413"/>
                  </a:cubicBezTo>
                  <a:moveTo>
                    <a:pt x="167" y="0"/>
                  </a:moveTo>
                  <a:cubicBezTo>
                    <a:pt x="166" y="0"/>
                    <a:pt x="165" y="0"/>
                    <a:pt x="164" y="0"/>
                  </a:cubicBezTo>
                  <a:cubicBezTo>
                    <a:pt x="164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88" y="513"/>
                    <a:pt x="188" y="513"/>
                    <a:pt x="188" y="513"/>
                  </a:cubicBezTo>
                  <a:cubicBezTo>
                    <a:pt x="192" y="513"/>
                    <a:pt x="192" y="513"/>
                    <a:pt x="192" y="513"/>
                  </a:cubicBezTo>
                  <a:cubicBezTo>
                    <a:pt x="167" y="0"/>
                    <a:pt x="167" y="0"/>
                    <a:pt x="16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0181"/>
            <p:cNvSpPr/>
            <p:nvPr/>
          </p:nvSpPr>
          <p:spPr bwMode="auto">
            <a:xfrm>
              <a:off x="4927787" y="944284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0182"/>
            <p:cNvSpPr/>
            <p:nvPr/>
          </p:nvSpPr>
          <p:spPr bwMode="auto">
            <a:xfrm>
              <a:off x="4927787" y="944284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0183"/>
            <p:cNvSpPr>
              <a:spLocks noEditPoints="1"/>
            </p:cNvSpPr>
            <p:nvPr/>
          </p:nvSpPr>
          <p:spPr bwMode="auto">
            <a:xfrm>
              <a:off x="4584280" y="-600496"/>
              <a:ext cx="568955" cy="1193269"/>
            </a:xfrm>
            <a:custGeom>
              <a:avLst/>
              <a:gdLst>
                <a:gd name="T0" fmla="*/ 3 w 361"/>
                <a:gd name="T1" fmla="*/ 741 h 757"/>
                <a:gd name="T2" fmla="*/ 0 w 361"/>
                <a:gd name="T3" fmla="*/ 744 h 757"/>
                <a:gd name="T4" fmla="*/ 11 w 361"/>
                <a:gd name="T5" fmla="*/ 757 h 757"/>
                <a:gd name="T6" fmla="*/ 14 w 361"/>
                <a:gd name="T7" fmla="*/ 754 h 757"/>
                <a:gd name="T8" fmla="*/ 3 w 361"/>
                <a:gd name="T9" fmla="*/ 741 h 757"/>
                <a:gd name="T10" fmla="*/ 354 w 361"/>
                <a:gd name="T11" fmla="*/ 19 h 757"/>
                <a:gd name="T12" fmla="*/ 354 w 361"/>
                <a:gd name="T13" fmla="*/ 24 h 757"/>
                <a:gd name="T14" fmla="*/ 361 w 361"/>
                <a:gd name="T15" fmla="*/ 25 h 757"/>
                <a:gd name="T16" fmla="*/ 361 w 361"/>
                <a:gd name="T17" fmla="*/ 21 h 757"/>
                <a:gd name="T18" fmla="*/ 354 w 361"/>
                <a:gd name="T19" fmla="*/ 19 h 757"/>
                <a:gd name="T20" fmla="*/ 330 w 361"/>
                <a:gd name="T21" fmla="*/ 0 h 757"/>
                <a:gd name="T22" fmla="*/ 326 w 361"/>
                <a:gd name="T23" fmla="*/ 3 h 757"/>
                <a:gd name="T24" fmla="*/ 331 w 361"/>
                <a:gd name="T25" fmla="*/ 8 h 757"/>
                <a:gd name="T26" fmla="*/ 335 w 361"/>
                <a:gd name="T27" fmla="*/ 6 h 757"/>
                <a:gd name="T28" fmla="*/ 330 w 361"/>
                <a:gd name="T29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1" h="757">
                  <a:moveTo>
                    <a:pt x="3" y="741"/>
                  </a:moveTo>
                  <a:cubicBezTo>
                    <a:pt x="2" y="742"/>
                    <a:pt x="1" y="743"/>
                    <a:pt x="0" y="744"/>
                  </a:cubicBezTo>
                  <a:cubicBezTo>
                    <a:pt x="11" y="757"/>
                    <a:pt x="11" y="757"/>
                    <a:pt x="11" y="757"/>
                  </a:cubicBezTo>
                  <a:cubicBezTo>
                    <a:pt x="12" y="756"/>
                    <a:pt x="13" y="755"/>
                    <a:pt x="14" y="754"/>
                  </a:cubicBezTo>
                  <a:cubicBezTo>
                    <a:pt x="3" y="741"/>
                    <a:pt x="3" y="741"/>
                    <a:pt x="3" y="741"/>
                  </a:cubicBezTo>
                  <a:moveTo>
                    <a:pt x="354" y="19"/>
                  </a:moveTo>
                  <a:cubicBezTo>
                    <a:pt x="354" y="21"/>
                    <a:pt x="354" y="22"/>
                    <a:pt x="354" y="24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61" y="24"/>
                    <a:pt x="361" y="22"/>
                    <a:pt x="361" y="21"/>
                  </a:cubicBezTo>
                  <a:cubicBezTo>
                    <a:pt x="354" y="19"/>
                    <a:pt x="354" y="19"/>
                    <a:pt x="354" y="19"/>
                  </a:cubicBezTo>
                  <a:moveTo>
                    <a:pt x="330" y="0"/>
                  </a:moveTo>
                  <a:cubicBezTo>
                    <a:pt x="329" y="1"/>
                    <a:pt x="327" y="2"/>
                    <a:pt x="326" y="3"/>
                  </a:cubicBezTo>
                  <a:cubicBezTo>
                    <a:pt x="331" y="8"/>
                    <a:pt x="331" y="8"/>
                    <a:pt x="331" y="8"/>
                  </a:cubicBezTo>
                  <a:cubicBezTo>
                    <a:pt x="332" y="7"/>
                    <a:pt x="333" y="6"/>
                    <a:pt x="335" y="6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0184"/>
            <p:cNvSpPr/>
            <p:nvPr/>
          </p:nvSpPr>
          <p:spPr bwMode="auto">
            <a:xfrm>
              <a:off x="4927787" y="766194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0185"/>
            <p:cNvSpPr/>
            <p:nvPr/>
          </p:nvSpPr>
          <p:spPr bwMode="auto">
            <a:xfrm>
              <a:off x="4927787" y="766194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0186"/>
            <p:cNvSpPr>
              <a:spLocks noEditPoints="1"/>
            </p:cNvSpPr>
            <p:nvPr/>
          </p:nvSpPr>
          <p:spPr bwMode="auto">
            <a:xfrm>
              <a:off x="5090536" y="471378"/>
              <a:ext cx="282143" cy="294816"/>
            </a:xfrm>
            <a:custGeom>
              <a:avLst/>
              <a:gdLst>
                <a:gd name="T0" fmla="*/ 162 w 179"/>
                <a:gd name="T1" fmla="*/ 14 h 187"/>
                <a:gd name="T2" fmla="*/ 0 w 179"/>
                <a:gd name="T3" fmla="*/ 187 h 187"/>
                <a:gd name="T4" fmla="*/ 6 w 179"/>
                <a:gd name="T5" fmla="*/ 187 h 187"/>
                <a:gd name="T6" fmla="*/ 165 w 179"/>
                <a:gd name="T7" fmla="*/ 17 h 187"/>
                <a:gd name="T8" fmla="*/ 162 w 179"/>
                <a:gd name="T9" fmla="*/ 14 h 187"/>
                <a:gd name="T10" fmla="*/ 176 w 179"/>
                <a:gd name="T11" fmla="*/ 0 h 187"/>
                <a:gd name="T12" fmla="*/ 169 w 179"/>
                <a:gd name="T13" fmla="*/ 6 h 187"/>
                <a:gd name="T14" fmla="*/ 172 w 179"/>
                <a:gd name="T15" fmla="*/ 9 h 187"/>
                <a:gd name="T16" fmla="*/ 179 w 179"/>
                <a:gd name="T17" fmla="*/ 3 h 187"/>
                <a:gd name="T18" fmla="*/ 176 w 179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87">
                  <a:moveTo>
                    <a:pt x="162" y="14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4" y="16"/>
                    <a:pt x="163" y="15"/>
                    <a:pt x="162" y="14"/>
                  </a:cubicBezTo>
                  <a:moveTo>
                    <a:pt x="176" y="0"/>
                  </a:moveTo>
                  <a:cubicBezTo>
                    <a:pt x="169" y="6"/>
                    <a:pt x="169" y="6"/>
                    <a:pt x="169" y="6"/>
                  </a:cubicBezTo>
                  <a:cubicBezTo>
                    <a:pt x="170" y="7"/>
                    <a:pt x="171" y="8"/>
                    <a:pt x="172" y="9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8" y="2"/>
                    <a:pt x="177" y="1"/>
                    <a:pt x="17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20187"/>
            <p:cNvSpPr>
              <a:spLocks noEditPoints="1"/>
            </p:cNvSpPr>
            <p:nvPr/>
          </p:nvSpPr>
          <p:spPr bwMode="auto">
            <a:xfrm>
              <a:off x="5912954" y="-1124094"/>
              <a:ext cx="93381" cy="34684"/>
            </a:xfrm>
            <a:custGeom>
              <a:avLst/>
              <a:gdLst>
                <a:gd name="T0" fmla="*/ 7 w 59"/>
                <a:gd name="T1" fmla="*/ 9 h 22"/>
                <a:gd name="T2" fmla="*/ 0 w 59"/>
                <a:gd name="T3" fmla="*/ 19 h 22"/>
                <a:gd name="T4" fmla="*/ 4 w 59"/>
                <a:gd name="T5" fmla="*/ 22 h 22"/>
                <a:gd name="T6" fmla="*/ 11 w 59"/>
                <a:gd name="T7" fmla="*/ 12 h 22"/>
                <a:gd name="T8" fmla="*/ 7 w 59"/>
                <a:gd name="T9" fmla="*/ 9 h 22"/>
                <a:gd name="T10" fmla="*/ 47 w 59"/>
                <a:gd name="T11" fmla="*/ 0 h 22"/>
                <a:gd name="T12" fmla="*/ 46 w 59"/>
                <a:gd name="T13" fmla="*/ 4 h 22"/>
                <a:gd name="T14" fmla="*/ 57 w 59"/>
                <a:gd name="T15" fmla="*/ 9 h 22"/>
                <a:gd name="T16" fmla="*/ 59 w 59"/>
                <a:gd name="T17" fmla="*/ 5 h 22"/>
                <a:gd name="T18" fmla="*/ 53 w 59"/>
                <a:gd name="T19" fmla="*/ 2 h 22"/>
                <a:gd name="T20" fmla="*/ 47 w 59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2">
                  <a:moveTo>
                    <a:pt x="7" y="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8" y="10"/>
                    <a:pt x="7" y="9"/>
                  </a:cubicBezTo>
                  <a:moveTo>
                    <a:pt x="47" y="0"/>
                  </a:moveTo>
                  <a:cubicBezTo>
                    <a:pt x="47" y="1"/>
                    <a:pt x="46" y="3"/>
                    <a:pt x="46" y="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6"/>
                    <a:pt x="59" y="5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0188"/>
            <p:cNvSpPr/>
            <p:nvPr/>
          </p:nvSpPr>
          <p:spPr bwMode="auto">
            <a:xfrm>
              <a:off x="6668004" y="-795928"/>
              <a:ext cx="6670" cy="7337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4 h 5"/>
                <a:gd name="T4" fmla="*/ 2 w 4"/>
                <a:gd name="T5" fmla="*/ 5 h 5"/>
                <a:gd name="T6" fmla="*/ 4 w 4"/>
                <a:gd name="T7" fmla="*/ 1 h 5"/>
                <a:gd name="T8" fmla="*/ 0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0189"/>
            <p:cNvSpPr>
              <a:spLocks noEditPoints="1"/>
            </p:cNvSpPr>
            <p:nvPr/>
          </p:nvSpPr>
          <p:spPr bwMode="auto">
            <a:xfrm>
              <a:off x="4912446" y="-1106752"/>
              <a:ext cx="1755558" cy="1538777"/>
            </a:xfrm>
            <a:custGeom>
              <a:avLst/>
              <a:gdLst>
                <a:gd name="T0" fmla="*/ 286 w 1114"/>
                <a:gd name="T1" fmla="*/ 966 h 976"/>
                <a:gd name="T2" fmla="*/ 282 w 1114"/>
                <a:gd name="T3" fmla="*/ 969 h 976"/>
                <a:gd name="T4" fmla="*/ 289 w 1114"/>
                <a:gd name="T5" fmla="*/ 976 h 976"/>
                <a:gd name="T6" fmla="*/ 292 w 1114"/>
                <a:gd name="T7" fmla="*/ 973 h 976"/>
                <a:gd name="T8" fmla="*/ 286 w 1114"/>
                <a:gd name="T9" fmla="*/ 966 h 976"/>
                <a:gd name="T10" fmla="*/ 304 w 1114"/>
                <a:gd name="T11" fmla="*/ 960 h 976"/>
                <a:gd name="T12" fmla="*/ 303 w 1114"/>
                <a:gd name="T13" fmla="*/ 969 h 976"/>
                <a:gd name="T14" fmla="*/ 303 w 1114"/>
                <a:gd name="T15" fmla="*/ 969 h 976"/>
                <a:gd name="T16" fmla="*/ 308 w 1114"/>
                <a:gd name="T17" fmla="*/ 970 h 976"/>
                <a:gd name="T18" fmla="*/ 308 w 1114"/>
                <a:gd name="T19" fmla="*/ 969 h 976"/>
                <a:gd name="T20" fmla="*/ 309 w 1114"/>
                <a:gd name="T21" fmla="*/ 960 h 976"/>
                <a:gd name="T22" fmla="*/ 304 w 1114"/>
                <a:gd name="T23" fmla="*/ 960 h 976"/>
                <a:gd name="T24" fmla="*/ 3 w 1114"/>
                <a:gd name="T25" fmla="*/ 664 h 976"/>
                <a:gd name="T26" fmla="*/ 0 w 1114"/>
                <a:gd name="T27" fmla="*/ 667 h 976"/>
                <a:gd name="T28" fmla="*/ 275 w 1114"/>
                <a:gd name="T29" fmla="*/ 961 h 976"/>
                <a:gd name="T30" fmla="*/ 278 w 1114"/>
                <a:gd name="T31" fmla="*/ 958 h 976"/>
                <a:gd name="T32" fmla="*/ 3 w 1114"/>
                <a:gd name="T33" fmla="*/ 664 h 976"/>
                <a:gd name="T34" fmla="*/ 364 w 1114"/>
                <a:gd name="T35" fmla="*/ 433 h 976"/>
                <a:gd name="T36" fmla="*/ 306 w 1114"/>
                <a:gd name="T37" fmla="*/ 949 h 976"/>
                <a:gd name="T38" fmla="*/ 310 w 1114"/>
                <a:gd name="T39" fmla="*/ 950 h 976"/>
                <a:gd name="T40" fmla="*/ 368 w 1114"/>
                <a:gd name="T41" fmla="*/ 434 h 976"/>
                <a:gd name="T42" fmla="*/ 364 w 1114"/>
                <a:gd name="T43" fmla="*/ 433 h 976"/>
                <a:gd name="T44" fmla="*/ 627 w 1114"/>
                <a:gd name="T45" fmla="*/ 20 h 976"/>
                <a:gd name="T46" fmla="*/ 391 w 1114"/>
                <a:gd name="T47" fmla="*/ 359 h 976"/>
                <a:gd name="T48" fmla="*/ 395 w 1114"/>
                <a:gd name="T49" fmla="*/ 361 h 976"/>
                <a:gd name="T50" fmla="*/ 631 w 1114"/>
                <a:gd name="T51" fmla="*/ 22 h 976"/>
                <a:gd name="T52" fmla="*/ 627 w 1114"/>
                <a:gd name="T53" fmla="*/ 20 h 976"/>
                <a:gd name="T54" fmla="*/ 706 w 1114"/>
                <a:gd name="T55" fmla="*/ 0 h 976"/>
                <a:gd name="T56" fmla="*/ 704 w 1114"/>
                <a:gd name="T57" fmla="*/ 4 h 976"/>
                <a:gd name="T58" fmla="*/ 1114 w 1114"/>
                <a:gd name="T59" fmla="*/ 201 h 976"/>
                <a:gd name="T60" fmla="*/ 1114 w 1114"/>
                <a:gd name="T61" fmla="*/ 197 h 976"/>
                <a:gd name="T62" fmla="*/ 706 w 1114"/>
                <a:gd name="T63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4" h="976">
                  <a:moveTo>
                    <a:pt x="286" y="966"/>
                  </a:moveTo>
                  <a:cubicBezTo>
                    <a:pt x="284" y="967"/>
                    <a:pt x="283" y="968"/>
                    <a:pt x="282" y="969"/>
                  </a:cubicBezTo>
                  <a:cubicBezTo>
                    <a:pt x="289" y="976"/>
                    <a:pt x="289" y="976"/>
                    <a:pt x="289" y="976"/>
                  </a:cubicBezTo>
                  <a:cubicBezTo>
                    <a:pt x="290" y="975"/>
                    <a:pt x="291" y="974"/>
                    <a:pt x="292" y="973"/>
                  </a:cubicBezTo>
                  <a:cubicBezTo>
                    <a:pt x="286" y="966"/>
                    <a:pt x="286" y="966"/>
                    <a:pt x="286" y="966"/>
                  </a:cubicBezTo>
                  <a:moveTo>
                    <a:pt x="304" y="960"/>
                  </a:moveTo>
                  <a:cubicBezTo>
                    <a:pt x="303" y="969"/>
                    <a:pt x="303" y="969"/>
                    <a:pt x="303" y="969"/>
                  </a:cubicBezTo>
                  <a:cubicBezTo>
                    <a:pt x="303" y="969"/>
                    <a:pt x="303" y="969"/>
                    <a:pt x="303" y="969"/>
                  </a:cubicBezTo>
                  <a:cubicBezTo>
                    <a:pt x="305" y="969"/>
                    <a:pt x="306" y="969"/>
                    <a:pt x="308" y="970"/>
                  </a:cubicBezTo>
                  <a:cubicBezTo>
                    <a:pt x="308" y="969"/>
                    <a:pt x="308" y="969"/>
                    <a:pt x="308" y="969"/>
                  </a:cubicBezTo>
                  <a:cubicBezTo>
                    <a:pt x="309" y="960"/>
                    <a:pt x="309" y="960"/>
                    <a:pt x="309" y="960"/>
                  </a:cubicBezTo>
                  <a:cubicBezTo>
                    <a:pt x="307" y="960"/>
                    <a:pt x="306" y="960"/>
                    <a:pt x="304" y="960"/>
                  </a:cubicBezTo>
                  <a:moveTo>
                    <a:pt x="3" y="664"/>
                  </a:moveTo>
                  <a:cubicBezTo>
                    <a:pt x="2" y="665"/>
                    <a:pt x="1" y="666"/>
                    <a:pt x="0" y="667"/>
                  </a:cubicBezTo>
                  <a:cubicBezTo>
                    <a:pt x="275" y="961"/>
                    <a:pt x="275" y="961"/>
                    <a:pt x="275" y="961"/>
                  </a:cubicBezTo>
                  <a:cubicBezTo>
                    <a:pt x="276" y="960"/>
                    <a:pt x="277" y="959"/>
                    <a:pt x="278" y="958"/>
                  </a:cubicBezTo>
                  <a:cubicBezTo>
                    <a:pt x="3" y="664"/>
                    <a:pt x="3" y="664"/>
                    <a:pt x="3" y="664"/>
                  </a:cubicBezTo>
                  <a:moveTo>
                    <a:pt x="364" y="433"/>
                  </a:moveTo>
                  <a:cubicBezTo>
                    <a:pt x="306" y="949"/>
                    <a:pt x="306" y="949"/>
                    <a:pt x="306" y="949"/>
                  </a:cubicBezTo>
                  <a:cubicBezTo>
                    <a:pt x="307" y="949"/>
                    <a:pt x="308" y="950"/>
                    <a:pt x="310" y="950"/>
                  </a:cubicBezTo>
                  <a:cubicBezTo>
                    <a:pt x="368" y="434"/>
                    <a:pt x="368" y="434"/>
                    <a:pt x="368" y="434"/>
                  </a:cubicBezTo>
                  <a:cubicBezTo>
                    <a:pt x="367" y="434"/>
                    <a:pt x="365" y="433"/>
                    <a:pt x="364" y="433"/>
                  </a:cubicBezTo>
                  <a:moveTo>
                    <a:pt x="627" y="20"/>
                  </a:moveTo>
                  <a:cubicBezTo>
                    <a:pt x="391" y="359"/>
                    <a:pt x="391" y="359"/>
                    <a:pt x="391" y="359"/>
                  </a:cubicBezTo>
                  <a:cubicBezTo>
                    <a:pt x="392" y="360"/>
                    <a:pt x="393" y="360"/>
                    <a:pt x="395" y="361"/>
                  </a:cubicBezTo>
                  <a:cubicBezTo>
                    <a:pt x="631" y="22"/>
                    <a:pt x="631" y="22"/>
                    <a:pt x="631" y="22"/>
                  </a:cubicBezTo>
                  <a:cubicBezTo>
                    <a:pt x="630" y="21"/>
                    <a:pt x="629" y="20"/>
                    <a:pt x="627" y="20"/>
                  </a:cubicBezTo>
                  <a:moveTo>
                    <a:pt x="706" y="0"/>
                  </a:moveTo>
                  <a:cubicBezTo>
                    <a:pt x="705" y="1"/>
                    <a:pt x="705" y="2"/>
                    <a:pt x="704" y="4"/>
                  </a:cubicBezTo>
                  <a:cubicBezTo>
                    <a:pt x="1114" y="201"/>
                    <a:pt x="1114" y="201"/>
                    <a:pt x="1114" y="201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20190"/>
            <p:cNvSpPr>
              <a:spLocks noEditPoints="1"/>
            </p:cNvSpPr>
            <p:nvPr/>
          </p:nvSpPr>
          <p:spPr bwMode="auto">
            <a:xfrm>
              <a:off x="5556773" y="-1103417"/>
              <a:ext cx="613645" cy="666337"/>
            </a:xfrm>
            <a:custGeom>
              <a:avLst/>
              <a:gdLst>
                <a:gd name="T0" fmla="*/ 230 w 389"/>
                <a:gd name="T1" fmla="*/ 25 h 423"/>
                <a:gd name="T2" fmla="*/ 115 w 389"/>
                <a:gd name="T3" fmla="*/ 351 h 423"/>
                <a:gd name="T4" fmla="*/ 0 w 389"/>
                <a:gd name="T5" fmla="*/ 378 h 423"/>
                <a:gd name="T6" fmla="*/ 1 w 389"/>
                <a:gd name="T7" fmla="*/ 382 h 423"/>
                <a:gd name="T8" fmla="*/ 114 w 389"/>
                <a:gd name="T9" fmla="*/ 356 h 423"/>
                <a:gd name="T10" fmla="*/ 91 w 389"/>
                <a:gd name="T11" fmla="*/ 421 h 423"/>
                <a:gd name="T12" fmla="*/ 95 w 389"/>
                <a:gd name="T13" fmla="*/ 423 h 423"/>
                <a:gd name="T14" fmla="*/ 119 w 389"/>
                <a:gd name="T15" fmla="*/ 355 h 423"/>
                <a:gd name="T16" fmla="*/ 370 w 389"/>
                <a:gd name="T17" fmla="*/ 296 h 423"/>
                <a:gd name="T18" fmla="*/ 369 w 389"/>
                <a:gd name="T19" fmla="*/ 291 h 423"/>
                <a:gd name="T20" fmla="*/ 120 w 389"/>
                <a:gd name="T21" fmla="*/ 350 h 423"/>
                <a:gd name="T22" fmla="*/ 234 w 389"/>
                <a:gd name="T23" fmla="*/ 26 h 423"/>
                <a:gd name="T24" fmla="*/ 230 w 389"/>
                <a:gd name="T25" fmla="*/ 25 h 423"/>
                <a:gd name="T26" fmla="*/ 275 w 389"/>
                <a:gd name="T27" fmla="*/ 23 h 423"/>
                <a:gd name="T28" fmla="*/ 271 w 389"/>
                <a:gd name="T29" fmla="*/ 25 h 423"/>
                <a:gd name="T30" fmla="*/ 385 w 389"/>
                <a:gd name="T31" fmla="*/ 251 h 423"/>
                <a:gd name="T32" fmla="*/ 389 w 389"/>
                <a:gd name="T33" fmla="*/ 249 h 423"/>
                <a:gd name="T34" fmla="*/ 275 w 389"/>
                <a:gd name="T35" fmla="*/ 23 h 423"/>
                <a:gd name="T36" fmla="*/ 239 w 389"/>
                <a:gd name="T37" fmla="*/ 0 h 423"/>
                <a:gd name="T38" fmla="*/ 235 w 389"/>
                <a:gd name="T39" fmla="*/ 12 h 423"/>
                <a:gd name="T40" fmla="*/ 239 w 389"/>
                <a:gd name="T41" fmla="*/ 13 h 423"/>
                <a:gd name="T42" fmla="*/ 243 w 389"/>
                <a:gd name="T43" fmla="*/ 2 h 423"/>
                <a:gd name="T44" fmla="*/ 239 w 389"/>
                <a:gd name="T45" fmla="*/ 0 h 423"/>
                <a:gd name="T46" fmla="*/ 263 w 389"/>
                <a:gd name="T47" fmla="*/ 0 h 423"/>
                <a:gd name="T48" fmla="*/ 259 w 389"/>
                <a:gd name="T49" fmla="*/ 2 h 423"/>
                <a:gd name="T50" fmla="*/ 265 w 389"/>
                <a:gd name="T51" fmla="*/ 12 h 423"/>
                <a:gd name="T52" fmla="*/ 268 w 389"/>
                <a:gd name="T53" fmla="*/ 11 h 423"/>
                <a:gd name="T54" fmla="*/ 263 w 389"/>
                <a:gd name="T5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9" h="423">
                  <a:moveTo>
                    <a:pt x="230" y="25"/>
                  </a:moveTo>
                  <a:cubicBezTo>
                    <a:pt x="115" y="351"/>
                    <a:pt x="115" y="351"/>
                    <a:pt x="115" y="351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380"/>
                    <a:pt x="1" y="381"/>
                    <a:pt x="1" y="382"/>
                  </a:cubicBezTo>
                  <a:cubicBezTo>
                    <a:pt x="114" y="356"/>
                    <a:pt x="114" y="356"/>
                    <a:pt x="114" y="356"/>
                  </a:cubicBezTo>
                  <a:cubicBezTo>
                    <a:pt x="91" y="421"/>
                    <a:pt x="91" y="421"/>
                    <a:pt x="91" y="421"/>
                  </a:cubicBezTo>
                  <a:cubicBezTo>
                    <a:pt x="92" y="422"/>
                    <a:pt x="93" y="422"/>
                    <a:pt x="95" y="423"/>
                  </a:cubicBezTo>
                  <a:cubicBezTo>
                    <a:pt x="119" y="355"/>
                    <a:pt x="119" y="355"/>
                    <a:pt x="119" y="355"/>
                  </a:cubicBezTo>
                  <a:cubicBezTo>
                    <a:pt x="370" y="296"/>
                    <a:pt x="370" y="296"/>
                    <a:pt x="370" y="296"/>
                  </a:cubicBezTo>
                  <a:cubicBezTo>
                    <a:pt x="369" y="294"/>
                    <a:pt x="369" y="293"/>
                    <a:pt x="369" y="291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234" y="26"/>
                    <a:pt x="234" y="26"/>
                    <a:pt x="234" y="26"/>
                  </a:cubicBezTo>
                  <a:cubicBezTo>
                    <a:pt x="233" y="26"/>
                    <a:pt x="231" y="25"/>
                    <a:pt x="230" y="25"/>
                  </a:cubicBezTo>
                  <a:moveTo>
                    <a:pt x="275" y="23"/>
                  </a:moveTo>
                  <a:cubicBezTo>
                    <a:pt x="273" y="23"/>
                    <a:pt x="272" y="24"/>
                    <a:pt x="271" y="25"/>
                  </a:cubicBezTo>
                  <a:cubicBezTo>
                    <a:pt x="385" y="251"/>
                    <a:pt x="385" y="251"/>
                    <a:pt x="385" y="251"/>
                  </a:cubicBezTo>
                  <a:cubicBezTo>
                    <a:pt x="387" y="250"/>
                    <a:pt x="388" y="250"/>
                    <a:pt x="389" y="249"/>
                  </a:cubicBezTo>
                  <a:cubicBezTo>
                    <a:pt x="275" y="23"/>
                    <a:pt x="275" y="23"/>
                    <a:pt x="275" y="23"/>
                  </a:cubicBezTo>
                  <a:moveTo>
                    <a:pt x="239" y="0"/>
                  </a:moveTo>
                  <a:cubicBezTo>
                    <a:pt x="235" y="12"/>
                    <a:pt x="235" y="12"/>
                    <a:pt x="235" y="12"/>
                  </a:cubicBezTo>
                  <a:cubicBezTo>
                    <a:pt x="236" y="12"/>
                    <a:pt x="237" y="13"/>
                    <a:pt x="239" y="13"/>
                  </a:cubicBezTo>
                  <a:cubicBezTo>
                    <a:pt x="243" y="2"/>
                    <a:pt x="243" y="2"/>
                    <a:pt x="243" y="2"/>
                  </a:cubicBezTo>
                  <a:cubicBezTo>
                    <a:pt x="241" y="2"/>
                    <a:pt x="240" y="1"/>
                    <a:pt x="239" y="0"/>
                  </a:cubicBezTo>
                  <a:moveTo>
                    <a:pt x="263" y="0"/>
                  </a:moveTo>
                  <a:cubicBezTo>
                    <a:pt x="262" y="0"/>
                    <a:pt x="260" y="1"/>
                    <a:pt x="259" y="2"/>
                  </a:cubicBezTo>
                  <a:cubicBezTo>
                    <a:pt x="265" y="12"/>
                    <a:pt x="265" y="12"/>
                    <a:pt x="265" y="12"/>
                  </a:cubicBezTo>
                  <a:cubicBezTo>
                    <a:pt x="266" y="12"/>
                    <a:pt x="267" y="11"/>
                    <a:pt x="268" y="11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20191"/>
            <p:cNvSpPr/>
            <p:nvPr/>
          </p:nvSpPr>
          <p:spPr bwMode="auto">
            <a:xfrm>
              <a:off x="6668004" y="-769248"/>
              <a:ext cx="3335" cy="8004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0 h 5"/>
                <a:gd name="T4" fmla="*/ 0 w 2"/>
                <a:gd name="T5" fmla="*/ 5 h 5"/>
                <a:gd name="T6" fmla="*/ 2 w 2"/>
                <a:gd name="T7" fmla="*/ 4 h 5"/>
                <a:gd name="T8" fmla="*/ 1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1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20192"/>
            <p:cNvSpPr/>
            <p:nvPr/>
          </p:nvSpPr>
          <p:spPr bwMode="auto">
            <a:xfrm>
              <a:off x="6253793" y="-769248"/>
              <a:ext cx="414210" cy="104053"/>
            </a:xfrm>
            <a:custGeom>
              <a:avLst/>
              <a:gdLst>
                <a:gd name="T0" fmla="*/ 263 w 263"/>
                <a:gd name="T1" fmla="*/ 0 h 66"/>
                <a:gd name="T2" fmla="*/ 0 w 263"/>
                <a:gd name="T3" fmla="*/ 62 h 66"/>
                <a:gd name="T4" fmla="*/ 1 w 263"/>
                <a:gd name="T5" fmla="*/ 66 h 66"/>
                <a:gd name="T6" fmla="*/ 263 w 263"/>
                <a:gd name="T7" fmla="*/ 5 h 66"/>
                <a:gd name="T8" fmla="*/ 263 w 26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6">
                  <a:moveTo>
                    <a:pt x="263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1" y="66"/>
                  </a:cubicBezTo>
                  <a:cubicBezTo>
                    <a:pt x="263" y="5"/>
                    <a:pt x="263" y="5"/>
                    <a:pt x="263" y="5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20193"/>
            <p:cNvSpPr/>
            <p:nvPr/>
          </p:nvSpPr>
          <p:spPr bwMode="auto">
            <a:xfrm>
              <a:off x="6668004" y="-737899"/>
              <a:ext cx="30015" cy="85376"/>
            </a:xfrm>
            <a:custGeom>
              <a:avLst/>
              <a:gdLst>
                <a:gd name="T0" fmla="*/ 19 w 19"/>
                <a:gd name="T1" fmla="*/ 0 h 54"/>
                <a:gd name="T2" fmla="*/ 0 w 19"/>
                <a:gd name="T3" fmla="*/ 54 h 54"/>
                <a:gd name="T4" fmla="*/ 0 w 19"/>
                <a:gd name="T5" fmla="*/ 54 h 54"/>
                <a:gd name="T6" fmla="*/ 19 w 19"/>
                <a:gd name="T7" fmla="*/ 0 h 54"/>
                <a:gd name="T8" fmla="*/ 19 w 1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4">
                  <a:moveTo>
                    <a:pt x="19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20194"/>
            <p:cNvSpPr>
              <a:spLocks noEditPoints="1"/>
            </p:cNvSpPr>
            <p:nvPr/>
          </p:nvSpPr>
          <p:spPr bwMode="auto">
            <a:xfrm>
              <a:off x="5398026" y="-652523"/>
              <a:ext cx="1269978" cy="1093886"/>
            </a:xfrm>
            <a:custGeom>
              <a:avLst/>
              <a:gdLst>
                <a:gd name="T0" fmla="*/ 11 w 806"/>
                <a:gd name="T1" fmla="*/ 690 h 694"/>
                <a:gd name="T2" fmla="*/ 22 w 806"/>
                <a:gd name="T3" fmla="*/ 689 h 694"/>
                <a:gd name="T4" fmla="*/ 3 w 806"/>
                <a:gd name="T5" fmla="*/ 673 h 694"/>
                <a:gd name="T6" fmla="*/ 0 w 806"/>
                <a:gd name="T7" fmla="*/ 682 h 694"/>
                <a:gd name="T8" fmla="*/ 7 w 806"/>
                <a:gd name="T9" fmla="*/ 674 h 694"/>
                <a:gd name="T10" fmla="*/ 339 w 806"/>
                <a:gd name="T11" fmla="*/ 523 h 694"/>
                <a:gd name="T12" fmla="*/ 31 w 806"/>
                <a:gd name="T13" fmla="*/ 685 h 694"/>
                <a:gd name="T14" fmla="*/ 339 w 806"/>
                <a:gd name="T15" fmla="*/ 523 h 694"/>
                <a:gd name="T16" fmla="*/ 353 w 806"/>
                <a:gd name="T17" fmla="*/ 516 h 694"/>
                <a:gd name="T18" fmla="*/ 367 w 806"/>
                <a:gd name="T19" fmla="*/ 513 h 694"/>
                <a:gd name="T20" fmla="*/ 427 w 806"/>
                <a:gd name="T21" fmla="*/ 478 h 694"/>
                <a:gd name="T22" fmla="*/ 417 w 806"/>
                <a:gd name="T23" fmla="*/ 488 h 694"/>
                <a:gd name="T24" fmla="*/ 427 w 806"/>
                <a:gd name="T25" fmla="*/ 478 h 694"/>
                <a:gd name="T26" fmla="*/ 441 w 806"/>
                <a:gd name="T27" fmla="*/ 471 h 694"/>
                <a:gd name="T28" fmla="*/ 658 w 806"/>
                <a:gd name="T29" fmla="*/ 365 h 694"/>
                <a:gd name="T30" fmla="*/ 670 w 806"/>
                <a:gd name="T31" fmla="*/ 355 h 694"/>
                <a:gd name="T32" fmla="*/ 665 w 806"/>
                <a:gd name="T33" fmla="*/ 362 h 694"/>
                <a:gd name="T34" fmla="*/ 670 w 806"/>
                <a:gd name="T35" fmla="*/ 355 h 694"/>
                <a:gd name="T36" fmla="*/ 663 w 806"/>
                <a:gd name="T37" fmla="*/ 344 h 694"/>
                <a:gd name="T38" fmla="*/ 671 w 806"/>
                <a:gd name="T39" fmla="*/ 343 h 694"/>
                <a:gd name="T40" fmla="*/ 692 w 806"/>
                <a:gd name="T41" fmla="*/ 331 h 694"/>
                <a:gd name="T42" fmla="*/ 690 w 806"/>
                <a:gd name="T43" fmla="*/ 338 h 694"/>
                <a:gd name="T44" fmla="*/ 692 w 806"/>
                <a:gd name="T45" fmla="*/ 331 h 694"/>
                <a:gd name="T46" fmla="*/ 672 w 806"/>
                <a:gd name="T47" fmla="*/ 332 h 694"/>
                <a:gd name="T48" fmla="*/ 679 w 806"/>
                <a:gd name="T49" fmla="*/ 337 h 694"/>
                <a:gd name="T50" fmla="*/ 688 w 806"/>
                <a:gd name="T51" fmla="*/ 330 h 694"/>
                <a:gd name="T52" fmla="*/ 686 w 806"/>
                <a:gd name="T53" fmla="*/ 336 h 694"/>
                <a:gd name="T54" fmla="*/ 688 w 806"/>
                <a:gd name="T55" fmla="*/ 330 h 694"/>
                <a:gd name="T56" fmla="*/ 6 w 806"/>
                <a:gd name="T57" fmla="*/ 663 h 694"/>
                <a:gd name="T58" fmla="*/ 182 w 806"/>
                <a:gd name="T59" fmla="*/ 175 h 694"/>
                <a:gd name="T60" fmla="*/ 208 w 806"/>
                <a:gd name="T61" fmla="*/ 159 h 694"/>
                <a:gd name="T62" fmla="*/ 656 w 806"/>
                <a:gd name="T63" fmla="*/ 341 h 694"/>
                <a:gd name="T64" fmla="*/ 208 w 806"/>
                <a:gd name="T65" fmla="*/ 159 h 694"/>
                <a:gd name="T66" fmla="*/ 100 w 806"/>
                <a:gd name="T67" fmla="*/ 121 h 694"/>
                <a:gd name="T68" fmla="*/ 171 w 806"/>
                <a:gd name="T69" fmla="*/ 144 h 694"/>
                <a:gd name="T70" fmla="*/ 780 w 806"/>
                <a:gd name="T71" fmla="*/ 64 h 694"/>
                <a:gd name="T72" fmla="*/ 691 w 806"/>
                <a:gd name="T73" fmla="*/ 322 h 694"/>
                <a:gd name="T74" fmla="*/ 524 w 806"/>
                <a:gd name="T75" fmla="*/ 31 h 694"/>
                <a:gd name="T76" fmla="*/ 669 w 806"/>
                <a:gd name="T77" fmla="*/ 325 h 694"/>
                <a:gd name="T78" fmla="*/ 524 w 806"/>
                <a:gd name="T79" fmla="*/ 31 h 694"/>
                <a:gd name="T80" fmla="*/ 695 w 806"/>
                <a:gd name="T81" fmla="*/ 324 h 694"/>
                <a:gd name="T82" fmla="*/ 806 w 806"/>
                <a:gd name="T8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6" h="694">
                  <a:moveTo>
                    <a:pt x="20" y="685"/>
                  </a:moveTo>
                  <a:cubicBezTo>
                    <a:pt x="11" y="690"/>
                    <a:pt x="11" y="690"/>
                    <a:pt x="11" y="690"/>
                  </a:cubicBezTo>
                  <a:cubicBezTo>
                    <a:pt x="12" y="691"/>
                    <a:pt x="13" y="692"/>
                    <a:pt x="13" y="694"/>
                  </a:cubicBezTo>
                  <a:cubicBezTo>
                    <a:pt x="22" y="689"/>
                    <a:pt x="22" y="689"/>
                    <a:pt x="22" y="689"/>
                  </a:cubicBezTo>
                  <a:cubicBezTo>
                    <a:pt x="21" y="688"/>
                    <a:pt x="20" y="687"/>
                    <a:pt x="20" y="685"/>
                  </a:cubicBezTo>
                  <a:moveTo>
                    <a:pt x="3" y="673"/>
                  </a:moveTo>
                  <a:cubicBezTo>
                    <a:pt x="0" y="681"/>
                    <a:pt x="0" y="681"/>
                    <a:pt x="0" y="681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1" y="682"/>
                    <a:pt x="2" y="682"/>
                    <a:pt x="4" y="683"/>
                  </a:cubicBezTo>
                  <a:cubicBezTo>
                    <a:pt x="7" y="674"/>
                    <a:pt x="7" y="674"/>
                    <a:pt x="7" y="674"/>
                  </a:cubicBezTo>
                  <a:cubicBezTo>
                    <a:pt x="5" y="674"/>
                    <a:pt x="4" y="673"/>
                    <a:pt x="3" y="673"/>
                  </a:cubicBezTo>
                  <a:moveTo>
                    <a:pt x="339" y="523"/>
                  </a:moveTo>
                  <a:cubicBezTo>
                    <a:pt x="29" y="681"/>
                    <a:pt x="29" y="681"/>
                    <a:pt x="29" y="681"/>
                  </a:cubicBezTo>
                  <a:cubicBezTo>
                    <a:pt x="30" y="682"/>
                    <a:pt x="30" y="683"/>
                    <a:pt x="31" y="685"/>
                  </a:cubicBezTo>
                  <a:cubicBezTo>
                    <a:pt x="341" y="527"/>
                    <a:pt x="341" y="527"/>
                    <a:pt x="341" y="527"/>
                  </a:cubicBezTo>
                  <a:cubicBezTo>
                    <a:pt x="341" y="525"/>
                    <a:pt x="340" y="524"/>
                    <a:pt x="339" y="523"/>
                  </a:cubicBezTo>
                  <a:moveTo>
                    <a:pt x="365" y="509"/>
                  </a:moveTo>
                  <a:cubicBezTo>
                    <a:pt x="353" y="516"/>
                    <a:pt x="353" y="516"/>
                    <a:pt x="353" y="516"/>
                  </a:cubicBezTo>
                  <a:cubicBezTo>
                    <a:pt x="354" y="517"/>
                    <a:pt x="354" y="518"/>
                    <a:pt x="355" y="520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66" y="512"/>
                    <a:pt x="366" y="511"/>
                    <a:pt x="365" y="509"/>
                  </a:cubicBezTo>
                  <a:moveTo>
                    <a:pt x="427" y="478"/>
                  </a:moveTo>
                  <a:cubicBezTo>
                    <a:pt x="415" y="484"/>
                    <a:pt x="415" y="484"/>
                    <a:pt x="415" y="484"/>
                  </a:cubicBezTo>
                  <a:cubicBezTo>
                    <a:pt x="416" y="485"/>
                    <a:pt x="417" y="486"/>
                    <a:pt x="417" y="48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0"/>
                    <a:pt x="428" y="479"/>
                    <a:pt x="427" y="478"/>
                  </a:cubicBezTo>
                  <a:moveTo>
                    <a:pt x="656" y="361"/>
                  </a:moveTo>
                  <a:cubicBezTo>
                    <a:pt x="441" y="471"/>
                    <a:pt x="441" y="471"/>
                    <a:pt x="441" y="471"/>
                  </a:cubicBezTo>
                  <a:cubicBezTo>
                    <a:pt x="442" y="472"/>
                    <a:pt x="443" y="473"/>
                    <a:pt x="443" y="475"/>
                  </a:cubicBezTo>
                  <a:cubicBezTo>
                    <a:pt x="658" y="365"/>
                    <a:pt x="658" y="365"/>
                    <a:pt x="658" y="365"/>
                  </a:cubicBezTo>
                  <a:cubicBezTo>
                    <a:pt x="657" y="364"/>
                    <a:pt x="657" y="363"/>
                    <a:pt x="656" y="361"/>
                  </a:cubicBezTo>
                  <a:moveTo>
                    <a:pt x="670" y="355"/>
                  </a:moveTo>
                  <a:cubicBezTo>
                    <a:pt x="663" y="358"/>
                    <a:pt x="663" y="358"/>
                    <a:pt x="663" y="358"/>
                  </a:cubicBezTo>
                  <a:cubicBezTo>
                    <a:pt x="664" y="359"/>
                    <a:pt x="664" y="360"/>
                    <a:pt x="665" y="362"/>
                  </a:cubicBezTo>
                  <a:cubicBezTo>
                    <a:pt x="671" y="358"/>
                    <a:pt x="671" y="358"/>
                    <a:pt x="671" y="358"/>
                  </a:cubicBezTo>
                  <a:cubicBezTo>
                    <a:pt x="671" y="357"/>
                    <a:pt x="670" y="356"/>
                    <a:pt x="670" y="355"/>
                  </a:cubicBezTo>
                  <a:moveTo>
                    <a:pt x="665" y="340"/>
                  </a:moveTo>
                  <a:cubicBezTo>
                    <a:pt x="664" y="341"/>
                    <a:pt x="664" y="343"/>
                    <a:pt x="663" y="344"/>
                  </a:cubicBezTo>
                  <a:cubicBezTo>
                    <a:pt x="670" y="347"/>
                    <a:pt x="670" y="347"/>
                    <a:pt x="670" y="347"/>
                  </a:cubicBezTo>
                  <a:cubicBezTo>
                    <a:pt x="670" y="345"/>
                    <a:pt x="671" y="344"/>
                    <a:pt x="671" y="343"/>
                  </a:cubicBezTo>
                  <a:cubicBezTo>
                    <a:pt x="665" y="340"/>
                    <a:pt x="665" y="340"/>
                    <a:pt x="665" y="340"/>
                  </a:cubicBezTo>
                  <a:moveTo>
                    <a:pt x="692" y="331"/>
                  </a:moveTo>
                  <a:cubicBezTo>
                    <a:pt x="690" y="338"/>
                    <a:pt x="690" y="338"/>
                    <a:pt x="690" y="338"/>
                  </a:cubicBezTo>
                  <a:cubicBezTo>
                    <a:pt x="690" y="338"/>
                    <a:pt x="690" y="338"/>
                    <a:pt x="690" y="338"/>
                  </a:cubicBezTo>
                  <a:cubicBezTo>
                    <a:pt x="692" y="331"/>
                    <a:pt x="692" y="331"/>
                    <a:pt x="692" y="331"/>
                  </a:cubicBezTo>
                  <a:cubicBezTo>
                    <a:pt x="692" y="331"/>
                    <a:pt x="692" y="331"/>
                    <a:pt x="692" y="331"/>
                  </a:cubicBezTo>
                  <a:moveTo>
                    <a:pt x="676" y="330"/>
                  </a:moveTo>
                  <a:cubicBezTo>
                    <a:pt x="675" y="331"/>
                    <a:pt x="673" y="332"/>
                    <a:pt x="672" y="332"/>
                  </a:cubicBezTo>
                  <a:cubicBezTo>
                    <a:pt x="675" y="339"/>
                    <a:pt x="675" y="339"/>
                    <a:pt x="675" y="339"/>
                  </a:cubicBezTo>
                  <a:cubicBezTo>
                    <a:pt x="677" y="338"/>
                    <a:pt x="678" y="337"/>
                    <a:pt x="679" y="337"/>
                  </a:cubicBezTo>
                  <a:cubicBezTo>
                    <a:pt x="676" y="330"/>
                    <a:pt x="676" y="330"/>
                    <a:pt x="676" y="330"/>
                  </a:cubicBezTo>
                  <a:moveTo>
                    <a:pt x="688" y="330"/>
                  </a:moveTo>
                  <a:cubicBezTo>
                    <a:pt x="686" y="336"/>
                    <a:pt x="686" y="336"/>
                    <a:pt x="686" y="336"/>
                  </a:cubicBezTo>
                  <a:cubicBezTo>
                    <a:pt x="686" y="336"/>
                    <a:pt x="686" y="336"/>
                    <a:pt x="686" y="336"/>
                  </a:cubicBezTo>
                  <a:cubicBezTo>
                    <a:pt x="688" y="330"/>
                    <a:pt x="688" y="330"/>
                    <a:pt x="688" y="330"/>
                  </a:cubicBezTo>
                  <a:cubicBezTo>
                    <a:pt x="688" y="330"/>
                    <a:pt x="688" y="330"/>
                    <a:pt x="688" y="330"/>
                  </a:cubicBezTo>
                  <a:moveTo>
                    <a:pt x="178" y="174"/>
                  </a:moveTo>
                  <a:cubicBezTo>
                    <a:pt x="6" y="663"/>
                    <a:pt x="6" y="663"/>
                    <a:pt x="6" y="663"/>
                  </a:cubicBezTo>
                  <a:cubicBezTo>
                    <a:pt x="8" y="663"/>
                    <a:pt x="9" y="664"/>
                    <a:pt x="10" y="664"/>
                  </a:cubicBezTo>
                  <a:cubicBezTo>
                    <a:pt x="182" y="175"/>
                    <a:pt x="182" y="175"/>
                    <a:pt x="182" y="175"/>
                  </a:cubicBezTo>
                  <a:cubicBezTo>
                    <a:pt x="181" y="175"/>
                    <a:pt x="179" y="174"/>
                    <a:pt x="178" y="174"/>
                  </a:cubicBezTo>
                  <a:moveTo>
                    <a:pt x="208" y="159"/>
                  </a:moveTo>
                  <a:cubicBezTo>
                    <a:pt x="208" y="160"/>
                    <a:pt x="207" y="162"/>
                    <a:pt x="207" y="163"/>
                  </a:cubicBezTo>
                  <a:cubicBezTo>
                    <a:pt x="656" y="341"/>
                    <a:pt x="656" y="341"/>
                    <a:pt x="656" y="341"/>
                  </a:cubicBezTo>
                  <a:cubicBezTo>
                    <a:pt x="656" y="340"/>
                    <a:pt x="657" y="338"/>
                    <a:pt x="657" y="337"/>
                  </a:cubicBezTo>
                  <a:cubicBezTo>
                    <a:pt x="208" y="159"/>
                    <a:pt x="208" y="159"/>
                    <a:pt x="208" y="159"/>
                  </a:cubicBezTo>
                  <a:moveTo>
                    <a:pt x="102" y="116"/>
                  </a:moveTo>
                  <a:cubicBezTo>
                    <a:pt x="101" y="118"/>
                    <a:pt x="101" y="119"/>
                    <a:pt x="100" y="121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6"/>
                    <a:pt x="170" y="145"/>
                    <a:pt x="171" y="144"/>
                  </a:cubicBezTo>
                  <a:cubicBezTo>
                    <a:pt x="102" y="116"/>
                    <a:pt x="102" y="116"/>
                    <a:pt x="102" y="116"/>
                  </a:cubicBezTo>
                  <a:moveTo>
                    <a:pt x="780" y="64"/>
                  </a:moveTo>
                  <a:cubicBezTo>
                    <a:pt x="691" y="322"/>
                    <a:pt x="691" y="322"/>
                    <a:pt x="691" y="322"/>
                  </a:cubicBezTo>
                  <a:cubicBezTo>
                    <a:pt x="691" y="322"/>
                    <a:pt x="691" y="322"/>
                    <a:pt x="691" y="322"/>
                  </a:cubicBezTo>
                  <a:cubicBezTo>
                    <a:pt x="780" y="64"/>
                    <a:pt x="780" y="64"/>
                    <a:pt x="780" y="64"/>
                  </a:cubicBezTo>
                  <a:moveTo>
                    <a:pt x="524" y="31"/>
                  </a:moveTo>
                  <a:cubicBezTo>
                    <a:pt x="523" y="31"/>
                    <a:pt x="522" y="32"/>
                    <a:pt x="520" y="32"/>
                  </a:cubicBezTo>
                  <a:cubicBezTo>
                    <a:pt x="669" y="325"/>
                    <a:pt x="669" y="325"/>
                    <a:pt x="669" y="325"/>
                  </a:cubicBezTo>
                  <a:cubicBezTo>
                    <a:pt x="670" y="325"/>
                    <a:pt x="671" y="324"/>
                    <a:pt x="673" y="323"/>
                  </a:cubicBezTo>
                  <a:cubicBezTo>
                    <a:pt x="524" y="31"/>
                    <a:pt x="524" y="31"/>
                    <a:pt x="524" y="31"/>
                  </a:cubicBezTo>
                  <a:moveTo>
                    <a:pt x="806" y="0"/>
                  </a:moveTo>
                  <a:cubicBezTo>
                    <a:pt x="695" y="324"/>
                    <a:pt x="695" y="324"/>
                    <a:pt x="695" y="324"/>
                  </a:cubicBezTo>
                  <a:cubicBezTo>
                    <a:pt x="695" y="324"/>
                    <a:pt x="695" y="324"/>
                    <a:pt x="695" y="324"/>
                  </a:cubicBezTo>
                  <a:cubicBezTo>
                    <a:pt x="806" y="0"/>
                    <a:pt x="806" y="0"/>
                    <a:pt x="806" y="0"/>
                  </a:cubicBezTo>
                  <a:cubicBezTo>
                    <a:pt x="806" y="0"/>
                    <a:pt x="806" y="0"/>
                    <a:pt x="8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20196"/>
            <p:cNvSpPr/>
            <p:nvPr/>
          </p:nvSpPr>
          <p:spPr bwMode="auto">
            <a:xfrm>
              <a:off x="4440873" y="766194"/>
              <a:ext cx="2079055" cy="316827"/>
            </a:xfrm>
            <a:custGeom>
              <a:avLst/>
              <a:gdLst>
                <a:gd name="T0" fmla="*/ 2415 w 3117"/>
                <a:gd name="T1" fmla="*/ 0 h 475"/>
                <a:gd name="T2" fmla="*/ 2392 w 3117"/>
                <a:gd name="T3" fmla="*/ 0 h 475"/>
                <a:gd name="T4" fmla="*/ 3098 w 3117"/>
                <a:gd name="T5" fmla="*/ 338 h 475"/>
                <a:gd name="T6" fmla="*/ 1773 w 3117"/>
                <a:gd name="T7" fmla="*/ 293 h 475"/>
                <a:gd name="T8" fmla="*/ 1768 w 3117"/>
                <a:gd name="T9" fmla="*/ 300 h 475"/>
                <a:gd name="T10" fmla="*/ 1758 w 3117"/>
                <a:gd name="T11" fmla="*/ 295 h 475"/>
                <a:gd name="T12" fmla="*/ 1761 w 3117"/>
                <a:gd name="T13" fmla="*/ 293 h 475"/>
                <a:gd name="T14" fmla="*/ 745 w 3117"/>
                <a:gd name="T15" fmla="*/ 257 h 475"/>
                <a:gd name="T16" fmla="*/ 733 w 3117"/>
                <a:gd name="T17" fmla="*/ 255 h 475"/>
                <a:gd name="T18" fmla="*/ 733 w 3117"/>
                <a:gd name="T19" fmla="*/ 255 h 475"/>
                <a:gd name="T20" fmla="*/ 730 w 3117"/>
                <a:gd name="T21" fmla="*/ 257 h 475"/>
                <a:gd name="T22" fmla="*/ 723 w 3117"/>
                <a:gd name="T23" fmla="*/ 257 h 475"/>
                <a:gd name="T24" fmla="*/ 10 w 3117"/>
                <a:gd name="T25" fmla="*/ 460 h 475"/>
                <a:gd name="T26" fmla="*/ 99 w 3117"/>
                <a:gd name="T27" fmla="*/ 0 h 475"/>
                <a:gd name="T28" fmla="*/ 90 w 3117"/>
                <a:gd name="T29" fmla="*/ 0 h 475"/>
                <a:gd name="T30" fmla="*/ 0 w 3117"/>
                <a:gd name="T31" fmla="*/ 456 h 475"/>
                <a:gd name="T32" fmla="*/ 0 w 3117"/>
                <a:gd name="T33" fmla="*/ 465 h 475"/>
                <a:gd name="T34" fmla="*/ 3 w 3117"/>
                <a:gd name="T35" fmla="*/ 463 h 475"/>
                <a:gd name="T36" fmla="*/ 5 w 3117"/>
                <a:gd name="T37" fmla="*/ 475 h 475"/>
                <a:gd name="T38" fmla="*/ 5 w 3117"/>
                <a:gd name="T39" fmla="*/ 475 h 475"/>
                <a:gd name="T40" fmla="*/ 12 w 3117"/>
                <a:gd name="T41" fmla="*/ 472 h 475"/>
                <a:gd name="T42" fmla="*/ 730 w 3117"/>
                <a:gd name="T43" fmla="*/ 267 h 475"/>
                <a:gd name="T44" fmla="*/ 733 w 3117"/>
                <a:gd name="T45" fmla="*/ 267 h 475"/>
                <a:gd name="T46" fmla="*/ 737 w 3117"/>
                <a:gd name="T47" fmla="*/ 267 h 475"/>
                <a:gd name="T48" fmla="*/ 3112 w 3117"/>
                <a:gd name="T49" fmla="*/ 349 h 475"/>
                <a:gd name="T50" fmla="*/ 3117 w 3117"/>
                <a:gd name="T51" fmla="*/ 345 h 475"/>
                <a:gd name="T52" fmla="*/ 3110 w 3117"/>
                <a:gd name="T53" fmla="*/ 333 h 475"/>
                <a:gd name="T54" fmla="*/ 2415 w 3117"/>
                <a:gd name="T5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7" h="475">
                  <a:moveTo>
                    <a:pt x="2415" y="0"/>
                  </a:moveTo>
                  <a:lnTo>
                    <a:pt x="2392" y="0"/>
                  </a:lnTo>
                  <a:lnTo>
                    <a:pt x="3098" y="338"/>
                  </a:lnTo>
                  <a:lnTo>
                    <a:pt x="1773" y="293"/>
                  </a:lnTo>
                  <a:lnTo>
                    <a:pt x="1768" y="300"/>
                  </a:lnTo>
                  <a:lnTo>
                    <a:pt x="1758" y="295"/>
                  </a:lnTo>
                  <a:lnTo>
                    <a:pt x="1761" y="293"/>
                  </a:lnTo>
                  <a:lnTo>
                    <a:pt x="745" y="257"/>
                  </a:lnTo>
                  <a:lnTo>
                    <a:pt x="733" y="255"/>
                  </a:lnTo>
                  <a:lnTo>
                    <a:pt x="733" y="255"/>
                  </a:lnTo>
                  <a:lnTo>
                    <a:pt x="730" y="257"/>
                  </a:lnTo>
                  <a:lnTo>
                    <a:pt x="723" y="257"/>
                  </a:lnTo>
                  <a:lnTo>
                    <a:pt x="10" y="46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0" y="456"/>
                  </a:lnTo>
                  <a:lnTo>
                    <a:pt x="0" y="465"/>
                  </a:lnTo>
                  <a:lnTo>
                    <a:pt x="3" y="463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12" y="472"/>
                  </a:lnTo>
                  <a:lnTo>
                    <a:pt x="730" y="267"/>
                  </a:lnTo>
                  <a:lnTo>
                    <a:pt x="733" y="267"/>
                  </a:lnTo>
                  <a:lnTo>
                    <a:pt x="737" y="267"/>
                  </a:lnTo>
                  <a:lnTo>
                    <a:pt x="3112" y="349"/>
                  </a:lnTo>
                  <a:lnTo>
                    <a:pt x="3117" y="345"/>
                  </a:lnTo>
                  <a:lnTo>
                    <a:pt x="3110" y="33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20197"/>
            <p:cNvSpPr/>
            <p:nvPr/>
          </p:nvSpPr>
          <p:spPr bwMode="auto">
            <a:xfrm>
              <a:off x="4440873" y="766194"/>
              <a:ext cx="2079055" cy="316827"/>
            </a:xfrm>
            <a:custGeom>
              <a:avLst/>
              <a:gdLst>
                <a:gd name="T0" fmla="*/ 2415 w 3117"/>
                <a:gd name="T1" fmla="*/ 0 h 475"/>
                <a:gd name="T2" fmla="*/ 2392 w 3117"/>
                <a:gd name="T3" fmla="*/ 0 h 475"/>
                <a:gd name="T4" fmla="*/ 3098 w 3117"/>
                <a:gd name="T5" fmla="*/ 338 h 475"/>
                <a:gd name="T6" fmla="*/ 1773 w 3117"/>
                <a:gd name="T7" fmla="*/ 293 h 475"/>
                <a:gd name="T8" fmla="*/ 1768 w 3117"/>
                <a:gd name="T9" fmla="*/ 300 h 475"/>
                <a:gd name="T10" fmla="*/ 1758 w 3117"/>
                <a:gd name="T11" fmla="*/ 295 h 475"/>
                <a:gd name="T12" fmla="*/ 1761 w 3117"/>
                <a:gd name="T13" fmla="*/ 293 h 475"/>
                <a:gd name="T14" fmla="*/ 745 w 3117"/>
                <a:gd name="T15" fmla="*/ 257 h 475"/>
                <a:gd name="T16" fmla="*/ 733 w 3117"/>
                <a:gd name="T17" fmla="*/ 255 h 475"/>
                <a:gd name="T18" fmla="*/ 733 w 3117"/>
                <a:gd name="T19" fmla="*/ 255 h 475"/>
                <a:gd name="T20" fmla="*/ 730 w 3117"/>
                <a:gd name="T21" fmla="*/ 257 h 475"/>
                <a:gd name="T22" fmla="*/ 723 w 3117"/>
                <a:gd name="T23" fmla="*/ 257 h 475"/>
                <a:gd name="T24" fmla="*/ 10 w 3117"/>
                <a:gd name="T25" fmla="*/ 460 h 475"/>
                <a:gd name="T26" fmla="*/ 99 w 3117"/>
                <a:gd name="T27" fmla="*/ 0 h 475"/>
                <a:gd name="T28" fmla="*/ 90 w 3117"/>
                <a:gd name="T29" fmla="*/ 0 h 475"/>
                <a:gd name="T30" fmla="*/ 0 w 3117"/>
                <a:gd name="T31" fmla="*/ 456 h 475"/>
                <a:gd name="T32" fmla="*/ 0 w 3117"/>
                <a:gd name="T33" fmla="*/ 465 h 475"/>
                <a:gd name="T34" fmla="*/ 3 w 3117"/>
                <a:gd name="T35" fmla="*/ 463 h 475"/>
                <a:gd name="T36" fmla="*/ 5 w 3117"/>
                <a:gd name="T37" fmla="*/ 475 h 475"/>
                <a:gd name="T38" fmla="*/ 5 w 3117"/>
                <a:gd name="T39" fmla="*/ 475 h 475"/>
                <a:gd name="T40" fmla="*/ 12 w 3117"/>
                <a:gd name="T41" fmla="*/ 472 h 475"/>
                <a:gd name="T42" fmla="*/ 730 w 3117"/>
                <a:gd name="T43" fmla="*/ 267 h 475"/>
                <a:gd name="T44" fmla="*/ 733 w 3117"/>
                <a:gd name="T45" fmla="*/ 267 h 475"/>
                <a:gd name="T46" fmla="*/ 737 w 3117"/>
                <a:gd name="T47" fmla="*/ 267 h 475"/>
                <a:gd name="T48" fmla="*/ 3112 w 3117"/>
                <a:gd name="T49" fmla="*/ 349 h 475"/>
                <a:gd name="T50" fmla="*/ 3117 w 3117"/>
                <a:gd name="T51" fmla="*/ 345 h 475"/>
                <a:gd name="T52" fmla="*/ 3110 w 3117"/>
                <a:gd name="T53" fmla="*/ 333 h 475"/>
                <a:gd name="T54" fmla="*/ 2415 w 3117"/>
                <a:gd name="T5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7" h="475">
                  <a:moveTo>
                    <a:pt x="2415" y="0"/>
                  </a:moveTo>
                  <a:lnTo>
                    <a:pt x="2392" y="0"/>
                  </a:lnTo>
                  <a:lnTo>
                    <a:pt x="3098" y="338"/>
                  </a:lnTo>
                  <a:lnTo>
                    <a:pt x="1773" y="293"/>
                  </a:lnTo>
                  <a:lnTo>
                    <a:pt x="1768" y="300"/>
                  </a:lnTo>
                  <a:lnTo>
                    <a:pt x="1758" y="295"/>
                  </a:lnTo>
                  <a:lnTo>
                    <a:pt x="1761" y="293"/>
                  </a:lnTo>
                  <a:lnTo>
                    <a:pt x="745" y="257"/>
                  </a:lnTo>
                  <a:lnTo>
                    <a:pt x="733" y="255"/>
                  </a:lnTo>
                  <a:lnTo>
                    <a:pt x="733" y="255"/>
                  </a:lnTo>
                  <a:lnTo>
                    <a:pt x="730" y="257"/>
                  </a:lnTo>
                  <a:lnTo>
                    <a:pt x="723" y="257"/>
                  </a:lnTo>
                  <a:lnTo>
                    <a:pt x="10" y="46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0" y="456"/>
                  </a:lnTo>
                  <a:lnTo>
                    <a:pt x="0" y="465"/>
                  </a:lnTo>
                  <a:lnTo>
                    <a:pt x="3" y="463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12" y="472"/>
                  </a:lnTo>
                  <a:lnTo>
                    <a:pt x="730" y="267"/>
                  </a:lnTo>
                  <a:lnTo>
                    <a:pt x="733" y="267"/>
                  </a:lnTo>
                  <a:lnTo>
                    <a:pt x="737" y="267"/>
                  </a:lnTo>
                  <a:lnTo>
                    <a:pt x="3112" y="349"/>
                  </a:lnTo>
                  <a:lnTo>
                    <a:pt x="3117" y="345"/>
                  </a:lnTo>
                  <a:lnTo>
                    <a:pt x="3110" y="333"/>
                  </a:lnTo>
                  <a:lnTo>
                    <a:pt x="2415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20198"/>
            <p:cNvSpPr>
              <a:spLocks noEditPoints="1"/>
            </p:cNvSpPr>
            <p:nvPr/>
          </p:nvSpPr>
          <p:spPr bwMode="auto">
            <a:xfrm>
              <a:off x="4500904" y="633460"/>
              <a:ext cx="1550787" cy="132734"/>
            </a:xfrm>
            <a:custGeom>
              <a:avLst/>
              <a:gdLst>
                <a:gd name="T0" fmla="*/ 15 w 984"/>
                <a:gd name="T1" fmla="*/ 3 h 84"/>
                <a:gd name="T2" fmla="*/ 0 w 984"/>
                <a:gd name="T3" fmla="*/ 84 h 84"/>
                <a:gd name="T4" fmla="*/ 4 w 984"/>
                <a:gd name="T5" fmla="*/ 84 h 84"/>
                <a:gd name="T6" fmla="*/ 20 w 984"/>
                <a:gd name="T7" fmla="*/ 4 h 84"/>
                <a:gd name="T8" fmla="*/ 15 w 984"/>
                <a:gd name="T9" fmla="*/ 3 h 84"/>
                <a:gd name="T10" fmla="*/ 811 w 984"/>
                <a:gd name="T11" fmla="*/ 0 h 84"/>
                <a:gd name="T12" fmla="*/ 809 w 984"/>
                <a:gd name="T13" fmla="*/ 4 h 84"/>
                <a:gd name="T14" fmla="*/ 974 w 984"/>
                <a:gd name="T15" fmla="*/ 84 h 84"/>
                <a:gd name="T16" fmla="*/ 984 w 984"/>
                <a:gd name="T17" fmla="*/ 84 h 84"/>
                <a:gd name="T18" fmla="*/ 811 w 984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4" h="84">
                  <a:moveTo>
                    <a:pt x="15" y="3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3"/>
                    <a:pt x="17" y="3"/>
                    <a:pt x="15" y="3"/>
                  </a:cubicBezTo>
                  <a:moveTo>
                    <a:pt x="811" y="0"/>
                  </a:moveTo>
                  <a:cubicBezTo>
                    <a:pt x="809" y="4"/>
                    <a:pt x="809" y="4"/>
                    <a:pt x="809" y="4"/>
                  </a:cubicBezTo>
                  <a:cubicBezTo>
                    <a:pt x="974" y="84"/>
                    <a:pt x="974" y="84"/>
                    <a:pt x="974" y="84"/>
                  </a:cubicBezTo>
                  <a:cubicBezTo>
                    <a:pt x="984" y="84"/>
                    <a:pt x="984" y="84"/>
                    <a:pt x="984" y="84"/>
                  </a:cubicBezTo>
                  <a:cubicBezTo>
                    <a:pt x="811" y="0"/>
                    <a:pt x="811" y="0"/>
                    <a:pt x="81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20199"/>
            <p:cNvSpPr/>
            <p:nvPr/>
          </p:nvSpPr>
          <p:spPr bwMode="auto">
            <a:xfrm>
              <a:off x="6527932" y="998978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20200"/>
            <p:cNvSpPr/>
            <p:nvPr/>
          </p:nvSpPr>
          <p:spPr bwMode="auto">
            <a:xfrm>
              <a:off x="6527932" y="998978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20201"/>
            <p:cNvSpPr>
              <a:spLocks noEditPoints="1"/>
            </p:cNvSpPr>
            <p:nvPr/>
          </p:nvSpPr>
          <p:spPr bwMode="auto">
            <a:xfrm>
              <a:off x="4506907" y="458706"/>
              <a:ext cx="925803" cy="151410"/>
            </a:xfrm>
            <a:custGeom>
              <a:avLst/>
              <a:gdLst>
                <a:gd name="T0" fmla="*/ 18 w 587"/>
                <a:gd name="T1" fmla="*/ 79 h 96"/>
                <a:gd name="T2" fmla="*/ 15 w 587"/>
                <a:gd name="T3" fmla="*/ 95 h 96"/>
                <a:gd name="T4" fmla="*/ 19 w 587"/>
                <a:gd name="T5" fmla="*/ 96 h 96"/>
                <a:gd name="T6" fmla="*/ 22 w 587"/>
                <a:gd name="T7" fmla="*/ 80 h 96"/>
                <a:gd name="T8" fmla="*/ 18 w 587"/>
                <a:gd name="T9" fmla="*/ 79 h 96"/>
                <a:gd name="T10" fmla="*/ 578 w 587"/>
                <a:gd name="T11" fmla="*/ 2 h 96"/>
                <a:gd name="T12" fmla="*/ 577 w 587"/>
                <a:gd name="T13" fmla="*/ 5 h 96"/>
                <a:gd name="T14" fmla="*/ 585 w 587"/>
                <a:gd name="T15" fmla="*/ 9 h 96"/>
                <a:gd name="T16" fmla="*/ 587 w 587"/>
                <a:gd name="T17" fmla="*/ 6 h 96"/>
                <a:gd name="T18" fmla="*/ 578 w 587"/>
                <a:gd name="T19" fmla="*/ 2 h 96"/>
                <a:gd name="T20" fmla="*/ 4 w 587"/>
                <a:gd name="T21" fmla="*/ 0 h 96"/>
                <a:gd name="T22" fmla="*/ 0 w 587"/>
                <a:gd name="T23" fmla="*/ 2 h 96"/>
                <a:gd name="T24" fmla="*/ 8 w 587"/>
                <a:gd name="T25" fmla="*/ 17 h 96"/>
                <a:gd name="T26" fmla="*/ 12 w 587"/>
                <a:gd name="T27" fmla="*/ 14 h 96"/>
                <a:gd name="T28" fmla="*/ 4 w 587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7" h="96">
                  <a:moveTo>
                    <a:pt x="18" y="79"/>
                  </a:moveTo>
                  <a:cubicBezTo>
                    <a:pt x="15" y="95"/>
                    <a:pt x="15" y="95"/>
                    <a:pt x="15" y="95"/>
                  </a:cubicBezTo>
                  <a:cubicBezTo>
                    <a:pt x="16" y="96"/>
                    <a:pt x="18" y="96"/>
                    <a:pt x="19" y="96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0" y="79"/>
                    <a:pt x="18" y="79"/>
                  </a:cubicBezTo>
                  <a:moveTo>
                    <a:pt x="578" y="2"/>
                  </a:moveTo>
                  <a:cubicBezTo>
                    <a:pt x="578" y="3"/>
                    <a:pt x="577" y="4"/>
                    <a:pt x="577" y="5"/>
                  </a:cubicBezTo>
                  <a:cubicBezTo>
                    <a:pt x="585" y="9"/>
                    <a:pt x="585" y="9"/>
                    <a:pt x="585" y="9"/>
                  </a:cubicBezTo>
                  <a:cubicBezTo>
                    <a:pt x="586" y="8"/>
                    <a:pt x="586" y="7"/>
                    <a:pt x="587" y="6"/>
                  </a:cubicBezTo>
                  <a:cubicBezTo>
                    <a:pt x="578" y="2"/>
                    <a:pt x="578" y="2"/>
                    <a:pt x="578" y="2"/>
                  </a:cubicBezTo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6"/>
                    <a:pt x="11" y="15"/>
                    <a:pt x="12" y="1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20204"/>
            <p:cNvSpPr>
              <a:spLocks noEditPoints="1"/>
            </p:cNvSpPr>
            <p:nvPr/>
          </p:nvSpPr>
          <p:spPr bwMode="auto">
            <a:xfrm>
              <a:off x="6970824" y="-361042"/>
              <a:ext cx="90046" cy="725033"/>
            </a:xfrm>
            <a:custGeom>
              <a:avLst/>
              <a:gdLst>
                <a:gd name="T0" fmla="*/ 50 w 57"/>
                <a:gd name="T1" fmla="*/ 25 h 460"/>
                <a:gd name="T2" fmla="*/ 0 w 57"/>
                <a:gd name="T3" fmla="*/ 459 h 460"/>
                <a:gd name="T4" fmla="*/ 4 w 57"/>
                <a:gd name="T5" fmla="*/ 460 h 460"/>
                <a:gd name="T6" fmla="*/ 54 w 57"/>
                <a:gd name="T7" fmla="*/ 26 h 460"/>
                <a:gd name="T8" fmla="*/ 50 w 57"/>
                <a:gd name="T9" fmla="*/ 25 h 460"/>
                <a:gd name="T10" fmla="*/ 53 w 57"/>
                <a:gd name="T11" fmla="*/ 0 h 460"/>
                <a:gd name="T12" fmla="*/ 51 w 57"/>
                <a:gd name="T13" fmla="*/ 12 h 460"/>
                <a:gd name="T14" fmla="*/ 56 w 57"/>
                <a:gd name="T15" fmla="*/ 12 h 460"/>
                <a:gd name="T16" fmla="*/ 57 w 57"/>
                <a:gd name="T17" fmla="*/ 0 h 460"/>
                <a:gd name="T18" fmla="*/ 53 w 57"/>
                <a:gd name="T1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60">
                  <a:moveTo>
                    <a:pt x="50" y="25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1" y="459"/>
                    <a:pt x="3" y="460"/>
                    <a:pt x="4" y="460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1" y="26"/>
                    <a:pt x="50" y="25"/>
                  </a:cubicBezTo>
                  <a:moveTo>
                    <a:pt x="53" y="0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3" y="12"/>
                    <a:pt x="54" y="12"/>
                    <a:pt x="56" y="1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0"/>
                    <a:pt x="5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20205"/>
            <p:cNvSpPr/>
            <p:nvPr/>
          </p:nvSpPr>
          <p:spPr bwMode="auto">
            <a:xfrm>
              <a:off x="6101049" y="155886"/>
              <a:ext cx="387530" cy="124730"/>
            </a:xfrm>
            <a:custGeom>
              <a:avLst/>
              <a:gdLst>
                <a:gd name="T0" fmla="*/ 1 w 246"/>
                <a:gd name="T1" fmla="*/ 0 h 79"/>
                <a:gd name="T2" fmla="*/ 0 w 246"/>
                <a:gd name="T3" fmla="*/ 4 h 79"/>
                <a:gd name="T4" fmla="*/ 246 w 246"/>
                <a:gd name="T5" fmla="*/ 79 h 79"/>
                <a:gd name="T6" fmla="*/ 246 w 246"/>
                <a:gd name="T7" fmla="*/ 75 h 79"/>
                <a:gd name="T8" fmla="*/ 1 w 246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9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46" y="79"/>
                    <a:pt x="246" y="79"/>
                    <a:pt x="246" y="79"/>
                  </a:cubicBezTo>
                  <a:cubicBezTo>
                    <a:pt x="246" y="75"/>
                    <a:pt x="246" y="75"/>
                    <a:pt x="246" y="7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20206"/>
            <p:cNvSpPr/>
            <p:nvPr/>
          </p:nvSpPr>
          <p:spPr bwMode="auto">
            <a:xfrm>
              <a:off x="5613468" y="766194"/>
              <a:ext cx="102719" cy="200101"/>
            </a:xfrm>
            <a:custGeom>
              <a:avLst/>
              <a:gdLst>
                <a:gd name="T0" fmla="*/ 154 w 154"/>
                <a:gd name="T1" fmla="*/ 0 h 300"/>
                <a:gd name="T2" fmla="*/ 142 w 154"/>
                <a:gd name="T3" fmla="*/ 0 h 300"/>
                <a:gd name="T4" fmla="*/ 3 w 154"/>
                <a:gd name="T5" fmla="*/ 293 h 300"/>
                <a:gd name="T6" fmla="*/ 0 w 154"/>
                <a:gd name="T7" fmla="*/ 295 h 300"/>
                <a:gd name="T8" fmla="*/ 10 w 154"/>
                <a:gd name="T9" fmla="*/ 300 h 300"/>
                <a:gd name="T10" fmla="*/ 15 w 154"/>
                <a:gd name="T11" fmla="*/ 293 h 300"/>
                <a:gd name="T12" fmla="*/ 154 w 15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00">
                  <a:moveTo>
                    <a:pt x="154" y="0"/>
                  </a:moveTo>
                  <a:lnTo>
                    <a:pt x="142" y="0"/>
                  </a:lnTo>
                  <a:lnTo>
                    <a:pt x="3" y="293"/>
                  </a:lnTo>
                  <a:lnTo>
                    <a:pt x="0" y="295"/>
                  </a:lnTo>
                  <a:lnTo>
                    <a:pt x="10" y="300"/>
                  </a:lnTo>
                  <a:lnTo>
                    <a:pt x="15" y="29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20207"/>
            <p:cNvSpPr/>
            <p:nvPr/>
          </p:nvSpPr>
          <p:spPr bwMode="auto">
            <a:xfrm>
              <a:off x="5613468" y="766194"/>
              <a:ext cx="102719" cy="200101"/>
            </a:xfrm>
            <a:custGeom>
              <a:avLst/>
              <a:gdLst>
                <a:gd name="T0" fmla="*/ 154 w 154"/>
                <a:gd name="T1" fmla="*/ 0 h 300"/>
                <a:gd name="T2" fmla="*/ 142 w 154"/>
                <a:gd name="T3" fmla="*/ 0 h 300"/>
                <a:gd name="T4" fmla="*/ 3 w 154"/>
                <a:gd name="T5" fmla="*/ 293 h 300"/>
                <a:gd name="T6" fmla="*/ 0 w 154"/>
                <a:gd name="T7" fmla="*/ 295 h 300"/>
                <a:gd name="T8" fmla="*/ 10 w 154"/>
                <a:gd name="T9" fmla="*/ 300 h 300"/>
                <a:gd name="T10" fmla="*/ 15 w 154"/>
                <a:gd name="T11" fmla="*/ 293 h 300"/>
                <a:gd name="T12" fmla="*/ 154 w 15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00">
                  <a:moveTo>
                    <a:pt x="154" y="0"/>
                  </a:moveTo>
                  <a:lnTo>
                    <a:pt x="142" y="0"/>
                  </a:lnTo>
                  <a:lnTo>
                    <a:pt x="3" y="293"/>
                  </a:lnTo>
                  <a:lnTo>
                    <a:pt x="0" y="295"/>
                  </a:lnTo>
                  <a:lnTo>
                    <a:pt x="10" y="300"/>
                  </a:lnTo>
                  <a:lnTo>
                    <a:pt x="15" y="293"/>
                  </a:lnTo>
                  <a:lnTo>
                    <a:pt x="15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20208"/>
            <p:cNvSpPr/>
            <p:nvPr/>
          </p:nvSpPr>
          <p:spPr bwMode="auto">
            <a:xfrm>
              <a:off x="5708183" y="213915"/>
              <a:ext cx="271471" cy="552279"/>
            </a:xfrm>
            <a:custGeom>
              <a:avLst/>
              <a:gdLst>
                <a:gd name="T0" fmla="*/ 168 w 172"/>
                <a:gd name="T1" fmla="*/ 0 h 350"/>
                <a:gd name="T2" fmla="*/ 41 w 172"/>
                <a:gd name="T3" fmla="*/ 264 h 350"/>
                <a:gd name="T4" fmla="*/ 39 w 172"/>
                <a:gd name="T5" fmla="*/ 268 h 350"/>
                <a:gd name="T6" fmla="*/ 0 w 172"/>
                <a:gd name="T7" fmla="*/ 350 h 350"/>
                <a:gd name="T8" fmla="*/ 5 w 172"/>
                <a:gd name="T9" fmla="*/ 350 h 350"/>
                <a:gd name="T10" fmla="*/ 43 w 172"/>
                <a:gd name="T11" fmla="*/ 270 h 350"/>
                <a:gd name="T12" fmla="*/ 45 w 172"/>
                <a:gd name="T13" fmla="*/ 266 h 350"/>
                <a:gd name="T14" fmla="*/ 172 w 172"/>
                <a:gd name="T15" fmla="*/ 2 h 350"/>
                <a:gd name="T16" fmla="*/ 168 w 172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50">
                  <a:moveTo>
                    <a:pt x="168" y="0"/>
                  </a:moveTo>
                  <a:cubicBezTo>
                    <a:pt x="41" y="264"/>
                    <a:pt x="41" y="264"/>
                    <a:pt x="41" y="264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" y="350"/>
                    <a:pt x="5" y="350"/>
                    <a:pt x="5" y="350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5" y="266"/>
                    <a:pt x="45" y="266"/>
                    <a:pt x="45" y="266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0" y="1"/>
                    <a:pt x="169" y="0"/>
                    <a:pt x="16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20209"/>
            <p:cNvSpPr/>
            <p:nvPr/>
          </p:nvSpPr>
          <p:spPr bwMode="auto">
            <a:xfrm>
              <a:off x="6668004" y="327973"/>
              <a:ext cx="244791" cy="82042"/>
            </a:xfrm>
            <a:custGeom>
              <a:avLst/>
              <a:gdLst>
                <a:gd name="T0" fmla="*/ 0 w 155"/>
                <a:gd name="T1" fmla="*/ 0 h 52"/>
                <a:gd name="T2" fmla="*/ 0 w 155"/>
                <a:gd name="T3" fmla="*/ 5 h 52"/>
                <a:gd name="T4" fmla="*/ 154 w 155"/>
                <a:gd name="T5" fmla="*/ 52 h 52"/>
                <a:gd name="T6" fmla="*/ 155 w 155"/>
                <a:gd name="T7" fmla="*/ 48 h 52"/>
                <a:gd name="T8" fmla="*/ 0 w 15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52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5" y="50"/>
                    <a:pt x="155" y="49"/>
                    <a:pt x="155" y="4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20210"/>
            <p:cNvSpPr>
              <a:spLocks noEditPoints="1"/>
            </p:cNvSpPr>
            <p:nvPr/>
          </p:nvSpPr>
          <p:spPr bwMode="auto">
            <a:xfrm>
              <a:off x="5982322" y="143213"/>
              <a:ext cx="685681" cy="192097"/>
            </a:xfrm>
            <a:custGeom>
              <a:avLst/>
              <a:gdLst>
                <a:gd name="T0" fmla="*/ 325 w 435"/>
                <a:gd name="T1" fmla="*/ 84 h 122"/>
                <a:gd name="T2" fmla="*/ 326 w 435"/>
                <a:gd name="T3" fmla="*/ 89 h 122"/>
                <a:gd name="T4" fmla="*/ 435 w 435"/>
                <a:gd name="T5" fmla="*/ 122 h 122"/>
                <a:gd name="T6" fmla="*/ 435 w 435"/>
                <a:gd name="T7" fmla="*/ 117 h 122"/>
                <a:gd name="T8" fmla="*/ 325 w 435"/>
                <a:gd name="T9" fmla="*/ 84 h 122"/>
                <a:gd name="T10" fmla="*/ 6 w 435"/>
                <a:gd name="T11" fmla="*/ 18 h 122"/>
                <a:gd name="T12" fmla="*/ 0 w 435"/>
                <a:gd name="T13" fmla="*/ 31 h 122"/>
                <a:gd name="T14" fmla="*/ 4 w 435"/>
                <a:gd name="T15" fmla="*/ 33 h 122"/>
                <a:gd name="T16" fmla="*/ 10 w 435"/>
                <a:gd name="T17" fmla="*/ 20 h 122"/>
                <a:gd name="T18" fmla="*/ 6 w 435"/>
                <a:gd name="T19" fmla="*/ 18 h 122"/>
                <a:gd name="T20" fmla="*/ 48 w 435"/>
                <a:gd name="T21" fmla="*/ 0 h 122"/>
                <a:gd name="T22" fmla="*/ 47 w 435"/>
                <a:gd name="T23" fmla="*/ 4 h 122"/>
                <a:gd name="T24" fmla="*/ 60 w 435"/>
                <a:gd name="T25" fmla="*/ 8 h 122"/>
                <a:gd name="T26" fmla="*/ 61 w 435"/>
                <a:gd name="T27" fmla="*/ 4 h 122"/>
                <a:gd name="T28" fmla="*/ 48 w 435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5" h="122">
                  <a:moveTo>
                    <a:pt x="325" y="84"/>
                  </a:moveTo>
                  <a:cubicBezTo>
                    <a:pt x="326" y="89"/>
                    <a:pt x="326" y="89"/>
                    <a:pt x="326" y="89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7"/>
                    <a:pt x="435" y="117"/>
                    <a:pt x="435" y="117"/>
                  </a:cubicBezTo>
                  <a:cubicBezTo>
                    <a:pt x="325" y="84"/>
                    <a:pt x="325" y="84"/>
                    <a:pt x="325" y="84"/>
                  </a:cubicBezTo>
                  <a:moveTo>
                    <a:pt x="6" y="1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7" y="19"/>
                    <a:pt x="6" y="18"/>
                  </a:cubicBezTo>
                  <a:moveTo>
                    <a:pt x="48" y="0"/>
                  </a:moveTo>
                  <a:cubicBezTo>
                    <a:pt x="48" y="1"/>
                    <a:pt x="47" y="2"/>
                    <a:pt x="47" y="4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1" y="5"/>
                    <a:pt x="61" y="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20213"/>
            <p:cNvSpPr/>
            <p:nvPr/>
          </p:nvSpPr>
          <p:spPr bwMode="auto">
            <a:xfrm>
              <a:off x="6513926" y="-201628"/>
              <a:ext cx="154078" cy="83376"/>
            </a:xfrm>
            <a:custGeom>
              <a:avLst/>
              <a:gdLst>
                <a:gd name="T0" fmla="*/ 98 w 98"/>
                <a:gd name="T1" fmla="*/ 0 h 53"/>
                <a:gd name="T2" fmla="*/ 0 w 98"/>
                <a:gd name="T3" fmla="*/ 49 h 53"/>
                <a:gd name="T4" fmla="*/ 2 w 98"/>
                <a:gd name="T5" fmla="*/ 53 h 53"/>
                <a:gd name="T6" fmla="*/ 98 w 98"/>
                <a:gd name="T7" fmla="*/ 5 h 53"/>
                <a:gd name="T8" fmla="*/ 98 w 9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3">
                  <a:moveTo>
                    <a:pt x="98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" y="50"/>
                    <a:pt x="2" y="52"/>
                    <a:pt x="2" y="53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20215"/>
            <p:cNvSpPr/>
            <p:nvPr/>
          </p:nvSpPr>
          <p:spPr bwMode="auto">
            <a:xfrm>
              <a:off x="6504588" y="-69561"/>
              <a:ext cx="163416" cy="179424"/>
            </a:xfrm>
            <a:custGeom>
              <a:avLst/>
              <a:gdLst>
                <a:gd name="T0" fmla="*/ 3 w 104"/>
                <a:gd name="T1" fmla="*/ 0 h 114"/>
                <a:gd name="T2" fmla="*/ 0 w 104"/>
                <a:gd name="T3" fmla="*/ 3 h 114"/>
                <a:gd name="T4" fmla="*/ 104 w 104"/>
                <a:gd name="T5" fmla="*/ 114 h 114"/>
                <a:gd name="T6" fmla="*/ 104 w 104"/>
                <a:gd name="T7" fmla="*/ 107 h 114"/>
                <a:gd name="T8" fmla="*/ 3 w 104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4">
                  <a:moveTo>
                    <a:pt x="3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20216"/>
            <p:cNvSpPr>
              <a:spLocks noEditPoints="1"/>
            </p:cNvSpPr>
            <p:nvPr/>
          </p:nvSpPr>
          <p:spPr bwMode="auto">
            <a:xfrm>
              <a:off x="6515260" y="454036"/>
              <a:ext cx="808410" cy="548277"/>
            </a:xfrm>
            <a:custGeom>
              <a:avLst/>
              <a:gdLst>
                <a:gd name="T0" fmla="*/ 3 w 513"/>
                <a:gd name="T1" fmla="*/ 344 h 348"/>
                <a:gd name="T2" fmla="*/ 1 w 513"/>
                <a:gd name="T3" fmla="*/ 346 h 348"/>
                <a:gd name="T4" fmla="*/ 0 w 513"/>
                <a:gd name="T5" fmla="*/ 348 h 348"/>
                <a:gd name="T6" fmla="*/ 5 w 513"/>
                <a:gd name="T7" fmla="*/ 346 h 348"/>
                <a:gd name="T8" fmla="*/ 4 w 513"/>
                <a:gd name="T9" fmla="*/ 345 h 348"/>
                <a:gd name="T10" fmla="*/ 3 w 513"/>
                <a:gd name="T11" fmla="*/ 344 h 348"/>
                <a:gd name="T12" fmla="*/ 262 w 513"/>
                <a:gd name="T13" fmla="*/ 8 h 348"/>
                <a:gd name="T14" fmla="*/ 7 w 513"/>
                <a:gd name="T15" fmla="*/ 338 h 348"/>
                <a:gd name="T16" fmla="*/ 8 w 513"/>
                <a:gd name="T17" fmla="*/ 342 h 348"/>
                <a:gd name="T18" fmla="*/ 19 w 513"/>
                <a:gd name="T19" fmla="*/ 342 h 348"/>
                <a:gd name="T20" fmla="*/ 506 w 513"/>
                <a:gd name="T21" fmla="*/ 180 h 348"/>
                <a:gd name="T22" fmla="*/ 505 w 513"/>
                <a:gd name="T23" fmla="*/ 176 h 348"/>
                <a:gd name="T24" fmla="*/ 12 w 513"/>
                <a:gd name="T25" fmla="*/ 340 h 348"/>
                <a:gd name="T26" fmla="*/ 266 w 513"/>
                <a:gd name="T27" fmla="*/ 11 h 348"/>
                <a:gd name="T28" fmla="*/ 262 w 513"/>
                <a:gd name="T29" fmla="*/ 8 h 348"/>
                <a:gd name="T30" fmla="*/ 320 w 513"/>
                <a:gd name="T31" fmla="*/ 0 h 348"/>
                <a:gd name="T32" fmla="*/ 318 w 513"/>
                <a:gd name="T33" fmla="*/ 4 h 348"/>
                <a:gd name="T34" fmla="*/ 511 w 513"/>
                <a:gd name="T35" fmla="*/ 135 h 348"/>
                <a:gd name="T36" fmla="*/ 513 w 513"/>
                <a:gd name="T37" fmla="*/ 132 h 348"/>
                <a:gd name="T38" fmla="*/ 320 w 513"/>
                <a:gd name="T3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3" h="348">
                  <a:moveTo>
                    <a:pt x="3" y="344"/>
                  </a:moveTo>
                  <a:cubicBezTo>
                    <a:pt x="1" y="346"/>
                    <a:pt x="1" y="346"/>
                    <a:pt x="1" y="346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5" y="346"/>
                    <a:pt x="5" y="346"/>
                    <a:pt x="5" y="346"/>
                  </a:cubicBezTo>
                  <a:cubicBezTo>
                    <a:pt x="4" y="345"/>
                    <a:pt x="4" y="345"/>
                    <a:pt x="4" y="345"/>
                  </a:cubicBezTo>
                  <a:cubicBezTo>
                    <a:pt x="3" y="344"/>
                    <a:pt x="3" y="344"/>
                    <a:pt x="3" y="344"/>
                  </a:cubicBezTo>
                  <a:moveTo>
                    <a:pt x="262" y="8"/>
                  </a:moveTo>
                  <a:cubicBezTo>
                    <a:pt x="7" y="338"/>
                    <a:pt x="7" y="338"/>
                    <a:pt x="7" y="338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19" y="342"/>
                    <a:pt x="19" y="342"/>
                    <a:pt x="19" y="342"/>
                  </a:cubicBezTo>
                  <a:cubicBezTo>
                    <a:pt x="506" y="180"/>
                    <a:pt x="506" y="180"/>
                    <a:pt x="506" y="180"/>
                  </a:cubicBezTo>
                  <a:cubicBezTo>
                    <a:pt x="506" y="179"/>
                    <a:pt x="505" y="177"/>
                    <a:pt x="505" y="176"/>
                  </a:cubicBezTo>
                  <a:cubicBezTo>
                    <a:pt x="12" y="340"/>
                    <a:pt x="12" y="340"/>
                    <a:pt x="12" y="340"/>
                  </a:cubicBezTo>
                  <a:cubicBezTo>
                    <a:pt x="266" y="11"/>
                    <a:pt x="266" y="11"/>
                    <a:pt x="266" y="11"/>
                  </a:cubicBezTo>
                  <a:cubicBezTo>
                    <a:pt x="265" y="10"/>
                    <a:pt x="263" y="9"/>
                    <a:pt x="262" y="8"/>
                  </a:cubicBezTo>
                  <a:moveTo>
                    <a:pt x="320" y="0"/>
                  </a:moveTo>
                  <a:cubicBezTo>
                    <a:pt x="319" y="2"/>
                    <a:pt x="318" y="3"/>
                    <a:pt x="318" y="4"/>
                  </a:cubicBezTo>
                  <a:cubicBezTo>
                    <a:pt x="511" y="135"/>
                    <a:pt x="511" y="135"/>
                    <a:pt x="511" y="135"/>
                  </a:cubicBezTo>
                  <a:cubicBezTo>
                    <a:pt x="511" y="134"/>
                    <a:pt x="512" y="133"/>
                    <a:pt x="513" y="132"/>
                  </a:cubicBezTo>
                  <a:cubicBezTo>
                    <a:pt x="320" y="0"/>
                    <a:pt x="320" y="0"/>
                    <a:pt x="3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20217"/>
            <p:cNvSpPr>
              <a:spLocks noEditPoints="1"/>
            </p:cNvSpPr>
            <p:nvPr/>
          </p:nvSpPr>
          <p:spPr bwMode="auto">
            <a:xfrm>
              <a:off x="6488579" y="-118253"/>
              <a:ext cx="17342" cy="44022"/>
            </a:xfrm>
            <a:custGeom>
              <a:avLst/>
              <a:gdLst>
                <a:gd name="T0" fmla="*/ 3 w 11"/>
                <a:gd name="T1" fmla="*/ 20 h 28"/>
                <a:gd name="T2" fmla="*/ 0 w 11"/>
                <a:gd name="T3" fmla="*/ 23 h 28"/>
                <a:gd name="T4" fmla="*/ 5 w 11"/>
                <a:gd name="T5" fmla="*/ 28 h 28"/>
                <a:gd name="T6" fmla="*/ 8 w 11"/>
                <a:gd name="T7" fmla="*/ 25 h 28"/>
                <a:gd name="T8" fmla="*/ 3 w 11"/>
                <a:gd name="T9" fmla="*/ 20 h 28"/>
                <a:gd name="T10" fmla="*/ 9 w 11"/>
                <a:gd name="T11" fmla="*/ 0 h 28"/>
                <a:gd name="T12" fmla="*/ 3 w 11"/>
                <a:gd name="T13" fmla="*/ 3 h 28"/>
                <a:gd name="T14" fmla="*/ 5 w 11"/>
                <a:gd name="T15" fmla="*/ 7 h 28"/>
                <a:gd name="T16" fmla="*/ 11 w 11"/>
                <a:gd name="T17" fmla="*/ 3 h 28"/>
                <a:gd name="T18" fmla="*/ 9 w 11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8">
                  <a:moveTo>
                    <a:pt x="3" y="20"/>
                  </a:moveTo>
                  <a:cubicBezTo>
                    <a:pt x="2" y="21"/>
                    <a:pt x="1" y="22"/>
                    <a:pt x="0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7" y="26"/>
                    <a:pt x="8" y="25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9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5" y="5"/>
                    <a:pt x="5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1"/>
                    <a:pt x="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20218"/>
            <p:cNvSpPr/>
            <p:nvPr/>
          </p:nvSpPr>
          <p:spPr bwMode="auto">
            <a:xfrm>
              <a:off x="6907459" y="-832614"/>
              <a:ext cx="16008" cy="11339"/>
            </a:xfrm>
            <a:custGeom>
              <a:avLst/>
              <a:gdLst>
                <a:gd name="T0" fmla="*/ 2 w 10"/>
                <a:gd name="T1" fmla="*/ 0 h 7"/>
                <a:gd name="T2" fmla="*/ 0 w 10"/>
                <a:gd name="T3" fmla="*/ 4 h 7"/>
                <a:gd name="T4" fmla="*/ 8 w 10"/>
                <a:gd name="T5" fmla="*/ 7 h 7"/>
                <a:gd name="T6" fmla="*/ 10 w 10"/>
                <a:gd name="T7" fmla="*/ 3 h 7"/>
                <a:gd name="T8" fmla="*/ 2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4"/>
                    <a:pt x="1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20219"/>
            <p:cNvSpPr>
              <a:spLocks noEditPoints="1"/>
            </p:cNvSpPr>
            <p:nvPr/>
          </p:nvSpPr>
          <p:spPr bwMode="auto">
            <a:xfrm>
              <a:off x="5986992" y="-1158778"/>
              <a:ext cx="20677" cy="41354"/>
            </a:xfrm>
            <a:custGeom>
              <a:avLst/>
              <a:gdLst>
                <a:gd name="T0" fmla="*/ 2 w 13"/>
                <a:gd name="T1" fmla="*/ 18 h 26"/>
                <a:gd name="T2" fmla="*/ 0 w 13"/>
                <a:gd name="T3" fmla="*/ 22 h 26"/>
                <a:gd name="T4" fmla="*/ 6 w 13"/>
                <a:gd name="T5" fmla="*/ 24 h 26"/>
                <a:gd name="T6" fmla="*/ 12 w 13"/>
                <a:gd name="T7" fmla="*/ 26 h 26"/>
                <a:gd name="T8" fmla="*/ 13 w 13"/>
                <a:gd name="T9" fmla="*/ 22 h 26"/>
                <a:gd name="T10" fmla="*/ 2 w 13"/>
                <a:gd name="T11" fmla="*/ 18 h 26"/>
                <a:gd name="T12" fmla="*/ 12 w 13"/>
                <a:gd name="T13" fmla="*/ 0 h 26"/>
                <a:gd name="T14" fmla="*/ 0 w 13"/>
                <a:gd name="T15" fmla="*/ 4 h 26"/>
                <a:gd name="T16" fmla="*/ 1 w 13"/>
                <a:gd name="T17" fmla="*/ 8 h 26"/>
                <a:gd name="T18" fmla="*/ 13 w 13"/>
                <a:gd name="T19" fmla="*/ 4 h 26"/>
                <a:gd name="T20" fmla="*/ 12 w 13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2" y="18"/>
                  </a:moveTo>
                  <a:cubicBezTo>
                    <a:pt x="1" y="20"/>
                    <a:pt x="1" y="21"/>
                    <a:pt x="0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3"/>
                    <a:pt x="13" y="22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2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2"/>
                    <a:pt x="1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20223"/>
            <p:cNvSpPr/>
            <p:nvPr/>
          </p:nvSpPr>
          <p:spPr bwMode="auto">
            <a:xfrm>
              <a:off x="6026345" y="-1117424"/>
              <a:ext cx="641659" cy="214108"/>
            </a:xfrm>
            <a:custGeom>
              <a:avLst/>
              <a:gdLst>
                <a:gd name="T0" fmla="*/ 1 w 407"/>
                <a:gd name="T1" fmla="*/ 0 h 136"/>
                <a:gd name="T2" fmla="*/ 0 w 407"/>
                <a:gd name="T3" fmla="*/ 4 h 136"/>
                <a:gd name="T4" fmla="*/ 407 w 407"/>
                <a:gd name="T5" fmla="*/ 136 h 136"/>
                <a:gd name="T6" fmla="*/ 407 w 407"/>
                <a:gd name="T7" fmla="*/ 131 h 136"/>
                <a:gd name="T8" fmla="*/ 1 w 40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36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407" y="136"/>
                    <a:pt x="407" y="136"/>
                    <a:pt x="407" y="136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20224"/>
            <p:cNvSpPr/>
            <p:nvPr/>
          </p:nvSpPr>
          <p:spPr bwMode="auto">
            <a:xfrm>
              <a:off x="6668004" y="-739233"/>
              <a:ext cx="30015" cy="86710"/>
            </a:xfrm>
            <a:custGeom>
              <a:avLst/>
              <a:gdLst>
                <a:gd name="T0" fmla="*/ 15 w 19"/>
                <a:gd name="T1" fmla="*/ 0 h 55"/>
                <a:gd name="T2" fmla="*/ 0 w 19"/>
                <a:gd name="T3" fmla="*/ 42 h 55"/>
                <a:gd name="T4" fmla="*/ 0 w 19"/>
                <a:gd name="T5" fmla="*/ 55 h 55"/>
                <a:gd name="T6" fmla="*/ 19 w 19"/>
                <a:gd name="T7" fmla="*/ 1 h 55"/>
                <a:gd name="T8" fmla="*/ 15 w 1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">
                  <a:moveTo>
                    <a:pt x="15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20225"/>
            <p:cNvSpPr>
              <a:spLocks noEditPoints="1"/>
            </p:cNvSpPr>
            <p:nvPr/>
          </p:nvSpPr>
          <p:spPr bwMode="auto">
            <a:xfrm>
              <a:off x="5708183" y="-673200"/>
              <a:ext cx="959820" cy="731703"/>
            </a:xfrm>
            <a:custGeom>
              <a:avLst/>
              <a:gdLst>
                <a:gd name="T0" fmla="*/ 4 w 609"/>
                <a:gd name="T1" fmla="*/ 184 h 464"/>
                <a:gd name="T2" fmla="*/ 0 w 609"/>
                <a:gd name="T3" fmla="*/ 187 h 464"/>
                <a:gd name="T4" fmla="*/ 164 w 609"/>
                <a:gd name="T5" fmla="*/ 464 h 464"/>
                <a:gd name="T6" fmla="*/ 168 w 609"/>
                <a:gd name="T7" fmla="*/ 462 h 464"/>
                <a:gd name="T8" fmla="*/ 4 w 609"/>
                <a:gd name="T9" fmla="*/ 184 h 464"/>
                <a:gd name="T10" fmla="*/ 609 w 609"/>
                <a:gd name="T11" fmla="*/ 0 h 464"/>
                <a:gd name="T12" fmla="*/ 583 w 609"/>
                <a:gd name="T13" fmla="*/ 77 h 464"/>
                <a:gd name="T14" fmla="*/ 494 w 609"/>
                <a:gd name="T15" fmla="*/ 335 h 464"/>
                <a:gd name="T16" fmla="*/ 498 w 609"/>
                <a:gd name="T17" fmla="*/ 337 h 464"/>
                <a:gd name="T18" fmla="*/ 609 w 609"/>
                <a:gd name="T19" fmla="*/ 13 h 464"/>
                <a:gd name="T20" fmla="*/ 609 w 609"/>
                <a:gd name="T2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9" h="464">
                  <a:moveTo>
                    <a:pt x="4" y="184"/>
                  </a:moveTo>
                  <a:cubicBezTo>
                    <a:pt x="3" y="185"/>
                    <a:pt x="2" y="186"/>
                    <a:pt x="0" y="187"/>
                  </a:cubicBezTo>
                  <a:cubicBezTo>
                    <a:pt x="164" y="464"/>
                    <a:pt x="164" y="464"/>
                    <a:pt x="164" y="464"/>
                  </a:cubicBezTo>
                  <a:cubicBezTo>
                    <a:pt x="165" y="463"/>
                    <a:pt x="166" y="462"/>
                    <a:pt x="168" y="462"/>
                  </a:cubicBezTo>
                  <a:cubicBezTo>
                    <a:pt x="4" y="184"/>
                    <a:pt x="4" y="184"/>
                    <a:pt x="4" y="184"/>
                  </a:cubicBezTo>
                  <a:moveTo>
                    <a:pt x="609" y="0"/>
                  </a:moveTo>
                  <a:cubicBezTo>
                    <a:pt x="583" y="77"/>
                    <a:pt x="583" y="77"/>
                    <a:pt x="583" y="77"/>
                  </a:cubicBezTo>
                  <a:cubicBezTo>
                    <a:pt x="494" y="335"/>
                    <a:pt x="494" y="335"/>
                    <a:pt x="494" y="335"/>
                  </a:cubicBezTo>
                  <a:cubicBezTo>
                    <a:pt x="495" y="336"/>
                    <a:pt x="497" y="336"/>
                    <a:pt x="498" y="337"/>
                  </a:cubicBezTo>
                  <a:cubicBezTo>
                    <a:pt x="609" y="13"/>
                    <a:pt x="609" y="13"/>
                    <a:pt x="609" y="13"/>
                  </a:cubicBezTo>
                  <a:cubicBezTo>
                    <a:pt x="609" y="0"/>
                    <a:pt x="609" y="0"/>
                    <a:pt x="6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20231"/>
            <p:cNvSpPr>
              <a:spLocks noEditPoints="1"/>
            </p:cNvSpPr>
            <p:nvPr/>
          </p:nvSpPr>
          <p:spPr bwMode="auto">
            <a:xfrm>
              <a:off x="7470411" y="-1270835"/>
              <a:ext cx="446226" cy="1121233"/>
            </a:xfrm>
            <a:custGeom>
              <a:avLst/>
              <a:gdLst>
                <a:gd name="T0" fmla="*/ 13 w 283"/>
                <a:gd name="T1" fmla="*/ 23 h 711"/>
                <a:gd name="T2" fmla="*/ 9 w 283"/>
                <a:gd name="T3" fmla="*/ 24 h 711"/>
                <a:gd name="T4" fmla="*/ 276 w 283"/>
                <a:gd name="T5" fmla="*/ 701 h 711"/>
                <a:gd name="T6" fmla="*/ 279 w 283"/>
                <a:gd name="T7" fmla="*/ 711 h 711"/>
                <a:gd name="T8" fmla="*/ 283 w 283"/>
                <a:gd name="T9" fmla="*/ 709 h 711"/>
                <a:gd name="T10" fmla="*/ 283 w 283"/>
                <a:gd name="T11" fmla="*/ 709 h 711"/>
                <a:gd name="T12" fmla="*/ 13 w 283"/>
                <a:gd name="T13" fmla="*/ 23 h 711"/>
                <a:gd name="T14" fmla="*/ 4 w 283"/>
                <a:gd name="T15" fmla="*/ 0 h 711"/>
                <a:gd name="T16" fmla="*/ 0 w 283"/>
                <a:gd name="T17" fmla="*/ 1 h 711"/>
                <a:gd name="T18" fmla="*/ 5 w 283"/>
                <a:gd name="T19" fmla="*/ 12 h 711"/>
                <a:gd name="T20" fmla="*/ 9 w 283"/>
                <a:gd name="T21" fmla="*/ 11 h 711"/>
                <a:gd name="T22" fmla="*/ 4 w 283"/>
                <a:gd name="T23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711">
                  <a:moveTo>
                    <a:pt x="13" y="23"/>
                  </a:moveTo>
                  <a:cubicBezTo>
                    <a:pt x="12" y="23"/>
                    <a:pt x="11" y="24"/>
                    <a:pt x="9" y="24"/>
                  </a:cubicBezTo>
                  <a:cubicBezTo>
                    <a:pt x="276" y="701"/>
                    <a:pt x="276" y="701"/>
                    <a:pt x="276" y="701"/>
                  </a:cubicBezTo>
                  <a:cubicBezTo>
                    <a:pt x="279" y="711"/>
                    <a:pt x="279" y="711"/>
                    <a:pt x="279" y="711"/>
                  </a:cubicBezTo>
                  <a:cubicBezTo>
                    <a:pt x="283" y="709"/>
                    <a:pt x="283" y="709"/>
                    <a:pt x="283" y="709"/>
                  </a:cubicBezTo>
                  <a:cubicBezTo>
                    <a:pt x="283" y="709"/>
                    <a:pt x="283" y="709"/>
                    <a:pt x="283" y="709"/>
                  </a:cubicBezTo>
                  <a:cubicBezTo>
                    <a:pt x="13" y="23"/>
                    <a:pt x="13" y="23"/>
                    <a:pt x="13" y="23"/>
                  </a:cubicBezTo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7" y="11"/>
                    <a:pt x="9" y="1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20252"/>
            <p:cNvSpPr/>
            <p:nvPr/>
          </p:nvSpPr>
          <p:spPr bwMode="auto">
            <a:xfrm>
              <a:off x="4294132" y="-731229"/>
              <a:ext cx="64700" cy="64032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13 w 41"/>
                <a:gd name="T5" fmla="*/ 1 h 41"/>
                <a:gd name="T6" fmla="*/ 9 w 41"/>
                <a:gd name="T7" fmla="*/ 3 h 41"/>
                <a:gd name="T8" fmla="*/ 6 w 41"/>
                <a:gd name="T9" fmla="*/ 5 h 41"/>
                <a:gd name="T10" fmla="*/ 4 w 41"/>
                <a:gd name="T11" fmla="*/ 9 h 41"/>
                <a:gd name="T12" fmla="*/ 2 w 41"/>
                <a:gd name="T13" fmla="*/ 13 h 41"/>
                <a:gd name="T14" fmla="*/ 0 w 41"/>
                <a:gd name="T15" fmla="*/ 17 h 41"/>
                <a:gd name="T16" fmla="*/ 0 w 41"/>
                <a:gd name="T17" fmla="*/ 21 h 41"/>
                <a:gd name="T18" fmla="*/ 1 w 41"/>
                <a:gd name="T19" fmla="*/ 27 h 41"/>
                <a:gd name="T20" fmla="*/ 3 w 41"/>
                <a:gd name="T21" fmla="*/ 31 h 41"/>
                <a:gd name="T22" fmla="*/ 11 w 41"/>
                <a:gd name="T23" fmla="*/ 38 h 41"/>
                <a:gd name="T24" fmla="*/ 15 w 41"/>
                <a:gd name="T25" fmla="*/ 40 h 41"/>
                <a:gd name="T26" fmla="*/ 21 w 41"/>
                <a:gd name="T27" fmla="*/ 41 h 41"/>
                <a:gd name="T28" fmla="*/ 21 w 41"/>
                <a:gd name="T29" fmla="*/ 41 h 41"/>
                <a:gd name="T30" fmla="*/ 22 w 41"/>
                <a:gd name="T31" fmla="*/ 41 h 41"/>
                <a:gd name="T32" fmla="*/ 26 w 41"/>
                <a:gd name="T33" fmla="*/ 40 h 41"/>
                <a:gd name="T34" fmla="*/ 33 w 41"/>
                <a:gd name="T35" fmla="*/ 37 h 41"/>
                <a:gd name="T36" fmla="*/ 36 w 41"/>
                <a:gd name="T37" fmla="*/ 34 h 41"/>
                <a:gd name="T38" fmla="*/ 41 w 41"/>
                <a:gd name="T39" fmla="*/ 26 h 41"/>
                <a:gd name="T40" fmla="*/ 41 w 41"/>
                <a:gd name="T41" fmla="*/ 22 h 41"/>
                <a:gd name="T42" fmla="*/ 41 w 41"/>
                <a:gd name="T43" fmla="*/ 20 h 41"/>
                <a:gd name="T44" fmla="*/ 40 w 41"/>
                <a:gd name="T45" fmla="*/ 12 h 41"/>
                <a:gd name="T46" fmla="*/ 37 w 41"/>
                <a:gd name="T47" fmla="*/ 9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3"/>
                    <a:pt x="0" y="25"/>
                    <a:pt x="1" y="27"/>
                  </a:cubicBezTo>
                  <a:cubicBezTo>
                    <a:pt x="2" y="28"/>
                    <a:pt x="2" y="30"/>
                    <a:pt x="3" y="31"/>
                  </a:cubicBezTo>
                  <a:cubicBezTo>
                    <a:pt x="5" y="34"/>
                    <a:pt x="7" y="37"/>
                    <a:pt x="11" y="38"/>
                  </a:cubicBezTo>
                  <a:cubicBezTo>
                    <a:pt x="12" y="39"/>
                    <a:pt x="13" y="40"/>
                    <a:pt x="15" y="40"/>
                  </a:cubicBezTo>
                  <a:cubicBezTo>
                    <a:pt x="16" y="41"/>
                    <a:pt x="18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4" y="41"/>
                    <a:pt x="25" y="41"/>
                    <a:pt x="26" y="40"/>
                  </a:cubicBezTo>
                  <a:cubicBezTo>
                    <a:pt x="29" y="40"/>
                    <a:pt x="31" y="38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8" y="32"/>
                    <a:pt x="40" y="29"/>
                    <a:pt x="41" y="26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7"/>
                    <a:pt x="41" y="15"/>
                    <a:pt x="40" y="12"/>
                  </a:cubicBezTo>
                  <a:cubicBezTo>
                    <a:pt x="39" y="11"/>
                    <a:pt x="38" y="10"/>
                    <a:pt x="37" y="9"/>
                  </a:cubicBezTo>
                  <a:cubicBezTo>
                    <a:pt x="34" y="3"/>
                    <a:pt x="28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20253"/>
            <p:cNvSpPr/>
            <p:nvPr/>
          </p:nvSpPr>
          <p:spPr bwMode="auto">
            <a:xfrm>
              <a:off x="4762370" y="-994696"/>
              <a:ext cx="64700" cy="64700"/>
            </a:xfrm>
            <a:custGeom>
              <a:avLst/>
              <a:gdLst>
                <a:gd name="T0" fmla="*/ 20 w 41"/>
                <a:gd name="T1" fmla="*/ 0 h 41"/>
                <a:gd name="T2" fmla="*/ 20 w 41"/>
                <a:gd name="T3" fmla="*/ 0 h 41"/>
                <a:gd name="T4" fmla="*/ 0 w 41"/>
                <a:gd name="T5" fmla="*/ 21 h 41"/>
                <a:gd name="T6" fmla="*/ 1 w 41"/>
                <a:gd name="T7" fmla="*/ 28 h 41"/>
                <a:gd name="T8" fmla="*/ 3 w 41"/>
                <a:gd name="T9" fmla="*/ 32 h 41"/>
                <a:gd name="T10" fmla="*/ 19 w 41"/>
                <a:gd name="T11" fmla="*/ 41 h 41"/>
                <a:gd name="T12" fmla="*/ 20 w 41"/>
                <a:gd name="T13" fmla="*/ 41 h 41"/>
                <a:gd name="T14" fmla="*/ 21 w 41"/>
                <a:gd name="T15" fmla="*/ 41 h 41"/>
                <a:gd name="T16" fmla="*/ 24 w 41"/>
                <a:gd name="T17" fmla="*/ 41 h 41"/>
                <a:gd name="T18" fmla="*/ 32 w 41"/>
                <a:gd name="T19" fmla="*/ 38 h 41"/>
                <a:gd name="T20" fmla="*/ 35 w 41"/>
                <a:gd name="T21" fmla="*/ 35 h 41"/>
                <a:gd name="T22" fmla="*/ 41 w 41"/>
                <a:gd name="T23" fmla="*/ 21 h 41"/>
                <a:gd name="T24" fmla="*/ 20 w 41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24"/>
                    <a:pt x="0" y="26"/>
                    <a:pt x="1" y="28"/>
                  </a:cubicBezTo>
                  <a:cubicBezTo>
                    <a:pt x="2" y="30"/>
                    <a:pt x="2" y="31"/>
                    <a:pt x="3" y="32"/>
                  </a:cubicBezTo>
                  <a:cubicBezTo>
                    <a:pt x="7" y="37"/>
                    <a:pt x="13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7" y="41"/>
                    <a:pt x="29" y="40"/>
                    <a:pt x="32" y="38"/>
                  </a:cubicBezTo>
                  <a:cubicBezTo>
                    <a:pt x="33" y="37"/>
                    <a:pt x="34" y="36"/>
                    <a:pt x="35" y="35"/>
                  </a:cubicBezTo>
                  <a:cubicBezTo>
                    <a:pt x="39" y="32"/>
                    <a:pt x="41" y="26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20254"/>
            <p:cNvSpPr/>
            <p:nvPr/>
          </p:nvSpPr>
          <p:spPr bwMode="auto">
            <a:xfrm>
              <a:off x="5434044" y="-550471"/>
              <a:ext cx="126064" cy="128065"/>
            </a:xfrm>
            <a:custGeom>
              <a:avLst/>
              <a:gdLst>
                <a:gd name="T0" fmla="*/ 40 w 80"/>
                <a:gd name="T1" fmla="*/ 0 h 81"/>
                <a:gd name="T2" fmla="*/ 39 w 80"/>
                <a:gd name="T3" fmla="*/ 0 h 81"/>
                <a:gd name="T4" fmla="*/ 2 w 80"/>
                <a:gd name="T5" fmla="*/ 28 h 81"/>
                <a:gd name="T6" fmla="*/ 1 w 80"/>
                <a:gd name="T7" fmla="*/ 32 h 81"/>
                <a:gd name="T8" fmla="*/ 0 w 80"/>
                <a:gd name="T9" fmla="*/ 41 h 81"/>
                <a:gd name="T10" fmla="*/ 4 w 80"/>
                <a:gd name="T11" fmla="*/ 59 h 81"/>
                <a:gd name="T12" fmla="*/ 6 w 80"/>
                <a:gd name="T13" fmla="*/ 63 h 81"/>
                <a:gd name="T14" fmla="*/ 33 w 80"/>
                <a:gd name="T15" fmla="*/ 80 h 81"/>
                <a:gd name="T16" fmla="*/ 37 w 80"/>
                <a:gd name="T17" fmla="*/ 81 h 81"/>
                <a:gd name="T18" fmla="*/ 40 w 80"/>
                <a:gd name="T19" fmla="*/ 81 h 81"/>
                <a:gd name="T20" fmla="*/ 41 w 80"/>
                <a:gd name="T21" fmla="*/ 81 h 81"/>
                <a:gd name="T22" fmla="*/ 77 w 80"/>
                <a:gd name="T23" fmla="*/ 56 h 81"/>
                <a:gd name="T24" fmla="*/ 79 w 80"/>
                <a:gd name="T25" fmla="*/ 51 h 81"/>
                <a:gd name="T26" fmla="*/ 80 w 80"/>
                <a:gd name="T27" fmla="*/ 40 h 81"/>
                <a:gd name="T28" fmla="*/ 79 w 80"/>
                <a:gd name="T29" fmla="*/ 31 h 81"/>
                <a:gd name="T30" fmla="*/ 78 w 80"/>
                <a:gd name="T31" fmla="*/ 27 h 81"/>
                <a:gd name="T32" fmla="*/ 64 w 80"/>
                <a:gd name="T33" fmla="*/ 8 h 81"/>
                <a:gd name="T34" fmla="*/ 60 w 80"/>
                <a:gd name="T35" fmla="*/ 6 h 81"/>
                <a:gd name="T36" fmla="*/ 40 w 80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1">
                  <a:moveTo>
                    <a:pt x="40" y="0"/>
                  </a:moveTo>
                  <a:cubicBezTo>
                    <a:pt x="40" y="0"/>
                    <a:pt x="39" y="0"/>
                    <a:pt x="39" y="0"/>
                  </a:cubicBezTo>
                  <a:cubicBezTo>
                    <a:pt x="22" y="1"/>
                    <a:pt x="7" y="12"/>
                    <a:pt x="2" y="28"/>
                  </a:cubicBezTo>
                  <a:cubicBezTo>
                    <a:pt x="1" y="29"/>
                    <a:pt x="1" y="31"/>
                    <a:pt x="1" y="32"/>
                  </a:cubicBezTo>
                  <a:cubicBezTo>
                    <a:pt x="0" y="35"/>
                    <a:pt x="0" y="38"/>
                    <a:pt x="0" y="41"/>
                  </a:cubicBezTo>
                  <a:cubicBezTo>
                    <a:pt x="0" y="48"/>
                    <a:pt x="1" y="54"/>
                    <a:pt x="4" y="59"/>
                  </a:cubicBezTo>
                  <a:cubicBezTo>
                    <a:pt x="5" y="60"/>
                    <a:pt x="5" y="61"/>
                    <a:pt x="6" y="63"/>
                  </a:cubicBezTo>
                  <a:cubicBezTo>
                    <a:pt x="12" y="72"/>
                    <a:pt x="22" y="78"/>
                    <a:pt x="33" y="80"/>
                  </a:cubicBezTo>
                  <a:cubicBezTo>
                    <a:pt x="34" y="80"/>
                    <a:pt x="36" y="81"/>
                    <a:pt x="37" y="81"/>
                  </a:cubicBezTo>
                  <a:cubicBezTo>
                    <a:pt x="38" y="81"/>
                    <a:pt x="39" y="81"/>
                    <a:pt x="40" y="81"/>
                  </a:cubicBezTo>
                  <a:cubicBezTo>
                    <a:pt x="40" y="81"/>
                    <a:pt x="40" y="81"/>
                    <a:pt x="41" y="81"/>
                  </a:cubicBezTo>
                  <a:cubicBezTo>
                    <a:pt x="57" y="81"/>
                    <a:pt x="71" y="70"/>
                    <a:pt x="77" y="56"/>
                  </a:cubicBezTo>
                  <a:cubicBezTo>
                    <a:pt x="78" y="54"/>
                    <a:pt x="78" y="53"/>
                    <a:pt x="79" y="51"/>
                  </a:cubicBezTo>
                  <a:cubicBezTo>
                    <a:pt x="80" y="48"/>
                    <a:pt x="80" y="44"/>
                    <a:pt x="80" y="40"/>
                  </a:cubicBezTo>
                  <a:cubicBezTo>
                    <a:pt x="80" y="37"/>
                    <a:pt x="80" y="34"/>
                    <a:pt x="79" y="31"/>
                  </a:cubicBezTo>
                  <a:cubicBezTo>
                    <a:pt x="79" y="30"/>
                    <a:pt x="78" y="29"/>
                    <a:pt x="78" y="27"/>
                  </a:cubicBezTo>
                  <a:cubicBezTo>
                    <a:pt x="75" y="20"/>
                    <a:pt x="70" y="13"/>
                    <a:pt x="64" y="8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54" y="2"/>
                    <a:pt x="47" y="0"/>
                    <a:pt x="4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20256"/>
            <p:cNvSpPr/>
            <p:nvPr/>
          </p:nvSpPr>
          <p:spPr bwMode="auto">
            <a:xfrm>
              <a:off x="4830405" y="-142265"/>
              <a:ext cx="99384" cy="99384"/>
            </a:xfrm>
            <a:custGeom>
              <a:avLst/>
              <a:gdLst>
                <a:gd name="T0" fmla="*/ 31 w 63"/>
                <a:gd name="T1" fmla="*/ 0 h 63"/>
                <a:gd name="T2" fmla="*/ 31 w 63"/>
                <a:gd name="T3" fmla="*/ 0 h 63"/>
                <a:gd name="T4" fmla="*/ 30 w 63"/>
                <a:gd name="T5" fmla="*/ 0 h 63"/>
                <a:gd name="T6" fmla="*/ 26 w 63"/>
                <a:gd name="T7" fmla="*/ 0 h 63"/>
                <a:gd name="T8" fmla="*/ 12 w 63"/>
                <a:gd name="T9" fmla="*/ 6 h 63"/>
                <a:gd name="T10" fmla="*/ 9 w 63"/>
                <a:gd name="T11" fmla="*/ 9 h 63"/>
                <a:gd name="T12" fmla="*/ 0 w 63"/>
                <a:gd name="T13" fmla="*/ 32 h 63"/>
                <a:gd name="T14" fmla="*/ 14 w 63"/>
                <a:gd name="T15" fmla="*/ 58 h 63"/>
                <a:gd name="T16" fmla="*/ 18 w 63"/>
                <a:gd name="T17" fmla="*/ 60 h 63"/>
                <a:gd name="T18" fmla="*/ 31 w 63"/>
                <a:gd name="T19" fmla="*/ 63 h 63"/>
                <a:gd name="T20" fmla="*/ 31 w 63"/>
                <a:gd name="T21" fmla="*/ 63 h 63"/>
                <a:gd name="T22" fmla="*/ 32 w 63"/>
                <a:gd name="T23" fmla="*/ 63 h 63"/>
                <a:gd name="T24" fmla="*/ 35 w 63"/>
                <a:gd name="T25" fmla="*/ 63 h 63"/>
                <a:gd name="T26" fmla="*/ 52 w 63"/>
                <a:gd name="T27" fmla="*/ 55 h 63"/>
                <a:gd name="T28" fmla="*/ 55 w 63"/>
                <a:gd name="T29" fmla="*/ 52 h 63"/>
                <a:gd name="T30" fmla="*/ 63 w 63"/>
                <a:gd name="T31" fmla="*/ 31 h 63"/>
                <a:gd name="T32" fmla="*/ 58 w 63"/>
                <a:gd name="T33" fmla="*/ 15 h 63"/>
                <a:gd name="T34" fmla="*/ 56 w 63"/>
                <a:gd name="T35" fmla="*/ 12 h 63"/>
                <a:gd name="T36" fmla="*/ 47 w 63"/>
                <a:gd name="T37" fmla="*/ 4 h 63"/>
                <a:gd name="T38" fmla="*/ 43 w 63"/>
                <a:gd name="T39" fmla="*/ 2 h 63"/>
                <a:gd name="T40" fmla="*/ 31 w 63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63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1" y="1"/>
                    <a:pt x="16" y="3"/>
                    <a:pt x="12" y="6"/>
                  </a:cubicBezTo>
                  <a:cubicBezTo>
                    <a:pt x="11" y="7"/>
                    <a:pt x="10" y="8"/>
                    <a:pt x="9" y="9"/>
                  </a:cubicBezTo>
                  <a:cubicBezTo>
                    <a:pt x="3" y="15"/>
                    <a:pt x="0" y="23"/>
                    <a:pt x="0" y="32"/>
                  </a:cubicBezTo>
                  <a:cubicBezTo>
                    <a:pt x="0" y="43"/>
                    <a:pt x="6" y="52"/>
                    <a:pt x="14" y="58"/>
                  </a:cubicBezTo>
                  <a:cubicBezTo>
                    <a:pt x="15" y="59"/>
                    <a:pt x="17" y="59"/>
                    <a:pt x="18" y="60"/>
                  </a:cubicBezTo>
                  <a:cubicBezTo>
                    <a:pt x="22" y="62"/>
                    <a:pt x="26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41" y="62"/>
                    <a:pt x="47" y="59"/>
                    <a:pt x="52" y="55"/>
                  </a:cubicBezTo>
                  <a:cubicBezTo>
                    <a:pt x="53" y="54"/>
                    <a:pt x="54" y="53"/>
                    <a:pt x="55" y="52"/>
                  </a:cubicBezTo>
                  <a:cubicBezTo>
                    <a:pt x="60" y="47"/>
                    <a:pt x="63" y="39"/>
                    <a:pt x="63" y="31"/>
                  </a:cubicBezTo>
                  <a:cubicBezTo>
                    <a:pt x="63" y="25"/>
                    <a:pt x="61" y="20"/>
                    <a:pt x="58" y="15"/>
                  </a:cubicBezTo>
                  <a:cubicBezTo>
                    <a:pt x="57" y="14"/>
                    <a:pt x="57" y="13"/>
                    <a:pt x="56" y="12"/>
                  </a:cubicBezTo>
                  <a:cubicBezTo>
                    <a:pt x="53" y="9"/>
                    <a:pt x="50" y="6"/>
                    <a:pt x="47" y="4"/>
                  </a:cubicBezTo>
                  <a:cubicBezTo>
                    <a:pt x="46" y="4"/>
                    <a:pt x="44" y="3"/>
                    <a:pt x="43" y="2"/>
                  </a:cubicBezTo>
                  <a:cubicBezTo>
                    <a:pt x="39" y="1"/>
                    <a:pt x="3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20257"/>
            <p:cNvSpPr/>
            <p:nvPr/>
          </p:nvSpPr>
          <p:spPr bwMode="auto">
            <a:xfrm>
              <a:off x="5660826" y="-439748"/>
              <a:ext cx="64700" cy="64700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4 w 41"/>
                <a:gd name="T5" fmla="*/ 9 h 41"/>
                <a:gd name="T6" fmla="*/ 2 w 41"/>
                <a:gd name="T7" fmla="*/ 13 h 41"/>
                <a:gd name="T8" fmla="*/ 0 w 41"/>
                <a:gd name="T9" fmla="*/ 21 h 41"/>
                <a:gd name="T10" fmla="*/ 11 w 41"/>
                <a:gd name="T11" fmla="*/ 39 h 41"/>
                <a:gd name="T12" fmla="*/ 15 w 41"/>
                <a:gd name="T13" fmla="*/ 40 h 41"/>
                <a:gd name="T14" fmla="*/ 21 w 41"/>
                <a:gd name="T15" fmla="*/ 41 h 41"/>
                <a:gd name="T16" fmla="*/ 21 w 41"/>
                <a:gd name="T17" fmla="*/ 41 h 41"/>
                <a:gd name="T18" fmla="*/ 30 w 41"/>
                <a:gd name="T19" fmla="*/ 39 h 41"/>
                <a:gd name="T20" fmla="*/ 34 w 41"/>
                <a:gd name="T21" fmla="*/ 36 h 41"/>
                <a:gd name="T22" fmla="*/ 40 w 41"/>
                <a:gd name="T23" fmla="*/ 28 h 41"/>
                <a:gd name="T24" fmla="*/ 41 w 41"/>
                <a:gd name="T25" fmla="*/ 24 h 41"/>
                <a:gd name="T26" fmla="*/ 41 w 41"/>
                <a:gd name="T27" fmla="*/ 20 h 41"/>
                <a:gd name="T28" fmla="*/ 29 w 41"/>
                <a:gd name="T29" fmla="*/ 2 h 41"/>
                <a:gd name="T30" fmla="*/ 25 w 41"/>
                <a:gd name="T31" fmla="*/ 0 h 41"/>
                <a:gd name="T32" fmla="*/ 21 w 41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4" y="0"/>
                    <a:pt x="7" y="4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0" y="29"/>
                    <a:pt x="5" y="35"/>
                    <a:pt x="11" y="39"/>
                  </a:cubicBezTo>
                  <a:cubicBezTo>
                    <a:pt x="12" y="39"/>
                    <a:pt x="14" y="40"/>
                    <a:pt x="15" y="40"/>
                  </a:cubicBezTo>
                  <a:cubicBezTo>
                    <a:pt x="17" y="41"/>
                    <a:pt x="19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4" y="41"/>
                    <a:pt x="28" y="40"/>
                    <a:pt x="30" y="39"/>
                  </a:cubicBezTo>
                  <a:cubicBezTo>
                    <a:pt x="32" y="38"/>
                    <a:pt x="33" y="37"/>
                    <a:pt x="34" y="36"/>
                  </a:cubicBezTo>
                  <a:cubicBezTo>
                    <a:pt x="37" y="34"/>
                    <a:pt x="39" y="31"/>
                    <a:pt x="40" y="28"/>
                  </a:cubicBezTo>
                  <a:cubicBezTo>
                    <a:pt x="40" y="27"/>
                    <a:pt x="41" y="25"/>
                    <a:pt x="41" y="24"/>
                  </a:cubicBezTo>
                  <a:cubicBezTo>
                    <a:pt x="41" y="23"/>
                    <a:pt x="41" y="21"/>
                    <a:pt x="41" y="20"/>
                  </a:cubicBezTo>
                  <a:cubicBezTo>
                    <a:pt x="41" y="12"/>
                    <a:pt x="36" y="5"/>
                    <a:pt x="29" y="2"/>
                  </a:cubicBezTo>
                  <a:cubicBezTo>
                    <a:pt x="27" y="1"/>
                    <a:pt x="26" y="1"/>
                    <a:pt x="25" y="0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20258"/>
            <p:cNvSpPr/>
            <p:nvPr/>
          </p:nvSpPr>
          <p:spPr bwMode="auto">
            <a:xfrm>
              <a:off x="6135734" y="-717222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8 w 76"/>
                <a:gd name="T3" fmla="*/ 1 h 76"/>
                <a:gd name="T4" fmla="*/ 22 w 76"/>
                <a:gd name="T5" fmla="*/ 4 h 76"/>
                <a:gd name="T6" fmla="*/ 18 w 76"/>
                <a:gd name="T7" fmla="*/ 6 h 76"/>
                <a:gd name="T8" fmla="*/ 1 w 76"/>
                <a:gd name="T9" fmla="*/ 39 h 76"/>
                <a:gd name="T10" fmla="*/ 2 w 76"/>
                <a:gd name="T11" fmla="*/ 46 h 76"/>
                <a:gd name="T12" fmla="*/ 3 w 76"/>
                <a:gd name="T13" fmla="*/ 51 h 76"/>
                <a:gd name="T14" fmla="*/ 38 w 76"/>
                <a:gd name="T15" fmla="*/ 76 h 76"/>
                <a:gd name="T16" fmla="*/ 39 w 76"/>
                <a:gd name="T17" fmla="*/ 76 h 76"/>
                <a:gd name="T18" fmla="*/ 52 w 76"/>
                <a:gd name="T19" fmla="*/ 73 h 76"/>
                <a:gd name="T20" fmla="*/ 56 w 76"/>
                <a:gd name="T21" fmla="*/ 72 h 76"/>
                <a:gd name="T22" fmla="*/ 76 w 76"/>
                <a:gd name="T23" fmla="*/ 38 h 76"/>
                <a:gd name="T24" fmla="*/ 76 w 76"/>
                <a:gd name="T25" fmla="*/ 33 h 76"/>
                <a:gd name="T26" fmla="*/ 75 w 76"/>
                <a:gd name="T27" fmla="*/ 29 h 76"/>
                <a:gd name="T28" fmla="*/ 38 w 76"/>
                <a:gd name="T2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1"/>
                    <a:pt x="38" y="1"/>
                  </a:cubicBezTo>
                  <a:cubicBezTo>
                    <a:pt x="32" y="1"/>
                    <a:pt x="27" y="2"/>
                    <a:pt x="22" y="4"/>
                  </a:cubicBezTo>
                  <a:cubicBezTo>
                    <a:pt x="21" y="5"/>
                    <a:pt x="20" y="5"/>
                    <a:pt x="18" y="6"/>
                  </a:cubicBezTo>
                  <a:cubicBezTo>
                    <a:pt x="8" y="13"/>
                    <a:pt x="0" y="25"/>
                    <a:pt x="1" y="39"/>
                  </a:cubicBezTo>
                  <a:cubicBezTo>
                    <a:pt x="1" y="42"/>
                    <a:pt x="1" y="44"/>
                    <a:pt x="2" y="46"/>
                  </a:cubicBezTo>
                  <a:cubicBezTo>
                    <a:pt x="2" y="48"/>
                    <a:pt x="2" y="49"/>
                    <a:pt x="3" y="51"/>
                  </a:cubicBezTo>
                  <a:cubicBezTo>
                    <a:pt x="8" y="65"/>
                    <a:pt x="22" y="76"/>
                    <a:pt x="38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4" y="76"/>
                    <a:pt x="48" y="75"/>
                    <a:pt x="52" y="73"/>
                  </a:cubicBezTo>
                  <a:cubicBezTo>
                    <a:pt x="54" y="73"/>
                    <a:pt x="55" y="72"/>
                    <a:pt x="56" y="72"/>
                  </a:cubicBezTo>
                  <a:cubicBezTo>
                    <a:pt x="68" y="65"/>
                    <a:pt x="76" y="52"/>
                    <a:pt x="76" y="38"/>
                  </a:cubicBezTo>
                  <a:cubicBezTo>
                    <a:pt x="76" y="36"/>
                    <a:pt x="76" y="35"/>
                    <a:pt x="76" y="33"/>
                  </a:cubicBezTo>
                  <a:cubicBezTo>
                    <a:pt x="76" y="32"/>
                    <a:pt x="75" y="31"/>
                    <a:pt x="75" y="29"/>
                  </a:cubicBezTo>
                  <a:cubicBezTo>
                    <a:pt x="71" y="13"/>
                    <a:pt x="56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0259"/>
            <p:cNvSpPr/>
            <p:nvPr/>
          </p:nvSpPr>
          <p:spPr bwMode="auto">
            <a:xfrm>
              <a:off x="6909460" y="362657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7 w 76"/>
                <a:gd name="T3" fmla="*/ 0 h 76"/>
                <a:gd name="T4" fmla="*/ 31 w 76"/>
                <a:gd name="T5" fmla="*/ 1 h 76"/>
                <a:gd name="T6" fmla="*/ 26 w 76"/>
                <a:gd name="T7" fmla="*/ 2 h 76"/>
                <a:gd name="T8" fmla="*/ 13 w 76"/>
                <a:gd name="T9" fmla="*/ 10 h 76"/>
                <a:gd name="T10" fmla="*/ 10 w 76"/>
                <a:gd name="T11" fmla="*/ 13 h 76"/>
                <a:gd name="T12" fmla="*/ 2 w 76"/>
                <a:gd name="T13" fmla="*/ 26 h 76"/>
                <a:gd name="T14" fmla="*/ 1 w 76"/>
                <a:gd name="T15" fmla="*/ 30 h 76"/>
                <a:gd name="T16" fmla="*/ 0 w 76"/>
                <a:gd name="T17" fmla="*/ 39 h 76"/>
                <a:gd name="T18" fmla="*/ 12 w 76"/>
                <a:gd name="T19" fmla="*/ 66 h 76"/>
                <a:gd name="T20" fmla="*/ 16 w 76"/>
                <a:gd name="T21" fmla="*/ 69 h 76"/>
                <a:gd name="T22" fmla="*/ 38 w 76"/>
                <a:gd name="T23" fmla="*/ 76 h 76"/>
                <a:gd name="T24" fmla="*/ 39 w 76"/>
                <a:gd name="T25" fmla="*/ 76 h 76"/>
                <a:gd name="T26" fmla="*/ 68 w 76"/>
                <a:gd name="T27" fmla="*/ 62 h 76"/>
                <a:gd name="T28" fmla="*/ 70 w 76"/>
                <a:gd name="T29" fmla="*/ 58 h 76"/>
                <a:gd name="T30" fmla="*/ 76 w 76"/>
                <a:gd name="T31" fmla="*/ 38 h 76"/>
                <a:gd name="T32" fmla="*/ 65 w 76"/>
                <a:gd name="T33" fmla="*/ 12 h 76"/>
                <a:gd name="T34" fmla="*/ 62 w 76"/>
                <a:gd name="T35" fmla="*/ 9 h 76"/>
                <a:gd name="T36" fmla="*/ 43 w 76"/>
                <a:gd name="T37" fmla="*/ 1 h 76"/>
                <a:gd name="T38" fmla="*/ 39 w 76"/>
                <a:gd name="T39" fmla="*/ 0 h 76"/>
                <a:gd name="T40" fmla="*/ 38 w 76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0"/>
                    <a:pt x="37" y="0"/>
                  </a:cubicBezTo>
                  <a:cubicBezTo>
                    <a:pt x="35" y="0"/>
                    <a:pt x="33" y="1"/>
                    <a:pt x="31" y="1"/>
                  </a:cubicBezTo>
                  <a:cubicBezTo>
                    <a:pt x="29" y="1"/>
                    <a:pt x="28" y="2"/>
                    <a:pt x="26" y="2"/>
                  </a:cubicBezTo>
                  <a:cubicBezTo>
                    <a:pt x="21" y="4"/>
                    <a:pt x="17" y="7"/>
                    <a:pt x="13" y="10"/>
                  </a:cubicBezTo>
                  <a:cubicBezTo>
                    <a:pt x="12" y="11"/>
                    <a:pt x="11" y="12"/>
                    <a:pt x="10" y="13"/>
                  </a:cubicBezTo>
                  <a:cubicBezTo>
                    <a:pt x="7" y="17"/>
                    <a:pt x="4" y="21"/>
                    <a:pt x="2" y="26"/>
                  </a:cubicBezTo>
                  <a:cubicBezTo>
                    <a:pt x="2" y="27"/>
                    <a:pt x="2" y="28"/>
                    <a:pt x="1" y="30"/>
                  </a:cubicBezTo>
                  <a:cubicBezTo>
                    <a:pt x="1" y="33"/>
                    <a:pt x="0" y="36"/>
                    <a:pt x="0" y="39"/>
                  </a:cubicBezTo>
                  <a:cubicBezTo>
                    <a:pt x="0" y="50"/>
                    <a:pt x="5" y="59"/>
                    <a:pt x="12" y="66"/>
                  </a:cubicBezTo>
                  <a:cubicBezTo>
                    <a:pt x="13" y="67"/>
                    <a:pt x="15" y="68"/>
                    <a:pt x="16" y="69"/>
                  </a:cubicBezTo>
                  <a:cubicBezTo>
                    <a:pt x="22" y="73"/>
                    <a:pt x="30" y="76"/>
                    <a:pt x="38" y="76"/>
                  </a:cubicBezTo>
                  <a:cubicBezTo>
                    <a:pt x="38" y="76"/>
                    <a:pt x="39" y="76"/>
                    <a:pt x="39" y="76"/>
                  </a:cubicBezTo>
                  <a:cubicBezTo>
                    <a:pt x="50" y="76"/>
                    <a:pt x="61" y="70"/>
                    <a:pt x="68" y="62"/>
                  </a:cubicBezTo>
                  <a:cubicBezTo>
                    <a:pt x="68" y="61"/>
                    <a:pt x="69" y="60"/>
                    <a:pt x="70" y="58"/>
                  </a:cubicBezTo>
                  <a:cubicBezTo>
                    <a:pt x="74" y="52"/>
                    <a:pt x="76" y="45"/>
                    <a:pt x="76" y="38"/>
                  </a:cubicBezTo>
                  <a:cubicBezTo>
                    <a:pt x="76" y="27"/>
                    <a:pt x="72" y="18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57" y="5"/>
                    <a:pt x="50" y="2"/>
                    <a:pt x="43" y="1"/>
                  </a:cubicBezTo>
                  <a:cubicBezTo>
                    <a:pt x="42" y="1"/>
                    <a:pt x="40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20260"/>
            <p:cNvSpPr/>
            <p:nvPr/>
          </p:nvSpPr>
          <p:spPr bwMode="auto">
            <a:xfrm>
              <a:off x="6668004" y="-811936"/>
              <a:ext cx="76038" cy="75372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0 h 48"/>
                <a:gd name="T4" fmla="*/ 4 w 48"/>
                <a:gd name="T5" fmla="*/ 11 h 48"/>
                <a:gd name="T6" fmla="*/ 2 w 48"/>
                <a:gd name="T7" fmla="*/ 15 h 48"/>
                <a:gd name="T8" fmla="*/ 0 w 48"/>
                <a:gd name="T9" fmla="*/ 24 h 48"/>
                <a:gd name="T10" fmla="*/ 1 w 48"/>
                <a:gd name="T11" fmla="*/ 27 h 48"/>
                <a:gd name="T12" fmla="*/ 2 w 48"/>
                <a:gd name="T13" fmla="*/ 31 h 48"/>
                <a:gd name="T14" fmla="*/ 15 w 48"/>
                <a:gd name="T15" fmla="*/ 46 h 48"/>
                <a:gd name="T16" fmla="*/ 19 w 48"/>
                <a:gd name="T17" fmla="*/ 47 h 48"/>
                <a:gd name="T18" fmla="*/ 19 w 48"/>
                <a:gd name="T19" fmla="*/ 47 h 48"/>
                <a:gd name="T20" fmla="*/ 24 w 48"/>
                <a:gd name="T21" fmla="*/ 48 h 48"/>
                <a:gd name="T22" fmla="*/ 25 w 48"/>
                <a:gd name="T23" fmla="*/ 48 h 48"/>
                <a:gd name="T24" fmla="*/ 27 w 48"/>
                <a:gd name="T25" fmla="*/ 47 h 48"/>
                <a:gd name="T26" fmla="*/ 32 w 48"/>
                <a:gd name="T27" fmla="*/ 47 h 48"/>
                <a:gd name="T28" fmla="*/ 39 w 48"/>
                <a:gd name="T29" fmla="*/ 43 h 48"/>
                <a:gd name="T30" fmla="*/ 42 w 48"/>
                <a:gd name="T31" fmla="*/ 40 h 48"/>
                <a:gd name="T32" fmla="*/ 48 w 48"/>
                <a:gd name="T33" fmla="*/ 23 h 48"/>
                <a:gd name="T34" fmla="*/ 48 w 48"/>
                <a:gd name="T35" fmla="*/ 22 h 48"/>
                <a:gd name="T36" fmla="*/ 48 w 48"/>
                <a:gd name="T37" fmla="*/ 18 h 48"/>
                <a:gd name="T38" fmla="*/ 30 w 48"/>
                <a:gd name="T39" fmla="*/ 0 h 48"/>
                <a:gd name="T40" fmla="*/ 26 w 48"/>
                <a:gd name="T41" fmla="*/ 0 h 48"/>
                <a:gd name="T42" fmla="*/ 24 w 48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5" y="0"/>
                    <a:pt x="8" y="5"/>
                    <a:pt x="4" y="11"/>
                  </a:cubicBezTo>
                  <a:cubicBezTo>
                    <a:pt x="3" y="13"/>
                    <a:pt x="2" y="14"/>
                    <a:pt x="2" y="15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5"/>
                    <a:pt x="1" y="26"/>
                    <a:pt x="1" y="27"/>
                  </a:cubicBezTo>
                  <a:cubicBezTo>
                    <a:pt x="1" y="28"/>
                    <a:pt x="1" y="30"/>
                    <a:pt x="2" y="31"/>
                  </a:cubicBezTo>
                  <a:cubicBezTo>
                    <a:pt x="4" y="38"/>
                    <a:pt x="9" y="43"/>
                    <a:pt x="15" y="46"/>
                  </a:cubicBezTo>
                  <a:cubicBezTo>
                    <a:pt x="16" y="46"/>
                    <a:pt x="17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2" y="48"/>
                    <a:pt x="24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6" y="48"/>
                    <a:pt x="27" y="48"/>
                    <a:pt x="27" y="47"/>
                  </a:cubicBezTo>
                  <a:cubicBezTo>
                    <a:pt x="29" y="47"/>
                    <a:pt x="30" y="47"/>
                    <a:pt x="32" y="47"/>
                  </a:cubicBezTo>
                  <a:cubicBezTo>
                    <a:pt x="34" y="46"/>
                    <a:pt x="37" y="44"/>
                    <a:pt x="39" y="43"/>
                  </a:cubicBezTo>
                  <a:cubicBezTo>
                    <a:pt x="40" y="42"/>
                    <a:pt x="41" y="41"/>
                    <a:pt x="42" y="40"/>
                  </a:cubicBezTo>
                  <a:cubicBezTo>
                    <a:pt x="46" y="35"/>
                    <a:pt x="48" y="30"/>
                    <a:pt x="48" y="23"/>
                  </a:cubicBezTo>
                  <a:cubicBezTo>
                    <a:pt x="48" y="23"/>
                    <a:pt x="48" y="22"/>
                    <a:pt x="48" y="22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5" y="9"/>
                    <a:pt x="39" y="3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0262"/>
            <p:cNvSpPr/>
            <p:nvPr/>
          </p:nvSpPr>
          <p:spPr bwMode="auto">
            <a:xfrm>
              <a:off x="7177596" y="-893978"/>
              <a:ext cx="69368" cy="68034"/>
            </a:xfrm>
            <a:custGeom>
              <a:avLst/>
              <a:gdLst>
                <a:gd name="T0" fmla="*/ 22 w 44"/>
                <a:gd name="T1" fmla="*/ 0 h 43"/>
                <a:gd name="T2" fmla="*/ 22 w 44"/>
                <a:gd name="T3" fmla="*/ 0 h 43"/>
                <a:gd name="T4" fmla="*/ 10 w 44"/>
                <a:gd name="T5" fmla="*/ 3 h 43"/>
                <a:gd name="T6" fmla="*/ 7 w 44"/>
                <a:gd name="T7" fmla="*/ 6 h 43"/>
                <a:gd name="T8" fmla="*/ 0 w 44"/>
                <a:gd name="T9" fmla="*/ 22 h 43"/>
                <a:gd name="T10" fmla="*/ 0 w 44"/>
                <a:gd name="T11" fmla="*/ 23 h 43"/>
                <a:gd name="T12" fmla="*/ 1 w 44"/>
                <a:gd name="T13" fmla="*/ 27 h 43"/>
                <a:gd name="T14" fmla="*/ 13 w 44"/>
                <a:gd name="T15" fmla="*/ 41 h 43"/>
                <a:gd name="T16" fmla="*/ 17 w 44"/>
                <a:gd name="T17" fmla="*/ 43 h 43"/>
                <a:gd name="T18" fmla="*/ 22 w 44"/>
                <a:gd name="T19" fmla="*/ 43 h 43"/>
                <a:gd name="T20" fmla="*/ 22 w 44"/>
                <a:gd name="T21" fmla="*/ 43 h 43"/>
                <a:gd name="T22" fmla="*/ 27 w 44"/>
                <a:gd name="T23" fmla="*/ 42 h 43"/>
                <a:gd name="T24" fmla="*/ 31 w 44"/>
                <a:gd name="T25" fmla="*/ 41 h 43"/>
                <a:gd name="T26" fmla="*/ 36 w 44"/>
                <a:gd name="T27" fmla="*/ 38 h 43"/>
                <a:gd name="T28" fmla="*/ 39 w 44"/>
                <a:gd name="T29" fmla="*/ 35 h 43"/>
                <a:gd name="T30" fmla="*/ 44 w 44"/>
                <a:gd name="T31" fmla="*/ 21 h 43"/>
                <a:gd name="T32" fmla="*/ 34 w 44"/>
                <a:gd name="T33" fmla="*/ 4 h 43"/>
                <a:gd name="T34" fmla="*/ 31 w 44"/>
                <a:gd name="T35" fmla="*/ 2 h 43"/>
                <a:gd name="T36" fmla="*/ 22 w 44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1"/>
                    <a:pt x="10" y="3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3" y="10"/>
                    <a:pt x="0" y="16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6"/>
                    <a:pt x="1" y="27"/>
                  </a:cubicBezTo>
                  <a:cubicBezTo>
                    <a:pt x="3" y="34"/>
                    <a:pt x="7" y="39"/>
                    <a:pt x="13" y="41"/>
                  </a:cubicBezTo>
                  <a:cubicBezTo>
                    <a:pt x="15" y="42"/>
                    <a:pt x="16" y="42"/>
                    <a:pt x="17" y="43"/>
                  </a:cubicBezTo>
                  <a:cubicBezTo>
                    <a:pt x="19" y="43"/>
                    <a:pt x="20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3"/>
                    <a:pt x="26" y="43"/>
                    <a:pt x="27" y="42"/>
                  </a:cubicBezTo>
                  <a:cubicBezTo>
                    <a:pt x="29" y="42"/>
                    <a:pt x="30" y="42"/>
                    <a:pt x="31" y="41"/>
                  </a:cubicBezTo>
                  <a:cubicBezTo>
                    <a:pt x="33" y="40"/>
                    <a:pt x="34" y="39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2" y="31"/>
                    <a:pt x="44" y="26"/>
                    <a:pt x="44" y="21"/>
                  </a:cubicBezTo>
                  <a:cubicBezTo>
                    <a:pt x="43" y="14"/>
                    <a:pt x="40" y="8"/>
                    <a:pt x="34" y="4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28" y="0"/>
                    <a:pt x="25" y="0"/>
                    <a:pt x="2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20263"/>
            <p:cNvSpPr/>
            <p:nvPr/>
          </p:nvSpPr>
          <p:spPr bwMode="auto">
            <a:xfrm>
              <a:off x="7429724" y="-162275"/>
              <a:ext cx="105387" cy="105387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24 w 67"/>
                <a:gd name="T5" fmla="*/ 1 h 67"/>
                <a:gd name="T6" fmla="*/ 20 w 67"/>
                <a:gd name="T7" fmla="*/ 3 h 67"/>
                <a:gd name="T8" fmla="*/ 7 w 67"/>
                <a:gd name="T9" fmla="*/ 13 h 67"/>
                <a:gd name="T10" fmla="*/ 4 w 67"/>
                <a:gd name="T11" fmla="*/ 17 h 67"/>
                <a:gd name="T12" fmla="*/ 0 w 67"/>
                <a:gd name="T13" fmla="*/ 34 h 67"/>
                <a:gd name="T14" fmla="*/ 8 w 67"/>
                <a:gd name="T15" fmla="*/ 56 h 67"/>
                <a:gd name="T16" fmla="*/ 12 w 67"/>
                <a:gd name="T17" fmla="*/ 59 h 67"/>
                <a:gd name="T18" fmla="*/ 27 w 67"/>
                <a:gd name="T19" fmla="*/ 67 h 67"/>
                <a:gd name="T20" fmla="*/ 32 w 67"/>
                <a:gd name="T21" fmla="*/ 67 h 67"/>
                <a:gd name="T22" fmla="*/ 33 w 67"/>
                <a:gd name="T23" fmla="*/ 67 h 67"/>
                <a:gd name="T24" fmla="*/ 34 w 67"/>
                <a:gd name="T25" fmla="*/ 67 h 67"/>
                <a:gd name="T26" fmla="*/ 48 w 67"/>
                <a:gd name="T27" fmla="*/ 64 h 67"/>
                <a:gd name="T28" fmla="*/ 51 w 67"/>
                <a:gd name="T29" fmla="*/ 62 h 67"/>
                <a:gd name="T30" fmla="*/ 67 w 67"/>
                <a:gd name="T31" fmla="*/ 33 h 67"/>
                <a:gd name="T32" fmla="*/ 67 w 67"/>
                <a:gd name="T33" fmla="*/ 32 h 67"/>
                <a:gd name="T34" fmla="*/ 66 w 67"/>
                <a:gd name="T35" fmla="*/ 28 h 67"/>
                <a:gd name="T36" fmla="*/ 33 w 67"/>
                <a:gd name="T3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7" y="1"/>
                    <a:pt x="24" y="1"/>
                  </a:cubicBezTo>
                  <a:cubicBezTo>
                    <a:pt x="23" y="2"/>
                    <a:pt x="21" y="2"/>
                    <a:pt x="20" y="3"/>
                  </a:cubicBezTo>
                  <a:cubicBezTo>
                    <a:pt x="15" y="5"/>
                    <a:pt x="10" y="9"/>
                    <a:pt x="7" y="13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1" y="22"/>
                    <a:pt x="0" y="28"/>
                    <a:pt x="0" y="34"/>
                  </a:cubicBezTo>
                  <a:cubicBezTo>
                    <a:pt x="0" y="43"/>
                    <a:pt x="3" y="50"/>
                    <a:pt x="8" y="56"/>
                  </a:cubicBezTo>
                  <a:cubicBezTo>
                    <a:pt x="9" y="57"/>
                    <a:pt x="10" y="58"/>
                    <a:pt x="12" y="59"/>
                  </a:cubicBezTo>
                  <a:cubicBezTo>
                    <a:pt x="16" y="63"/>
                    <a:pt x="21" y="65"/>
                    <a:pt x="27" y="67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2" y="67"/>
                    <a:pt x="33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9" y="67"/>
                    <a:pt x="43" y="66"/>
                    <a:pt x="48" y="64"/>
                  </a:cubicBezTo>
                  <a:cubicBezTo>
                    <a:pt x="49" y="63"/>
                    <a:pt x="50" y="63"/>
                    <a:pt x="51" y="62"/>
                  </a:cubicBezTo>
                  <a:cubicBezTo>
                    <a:pt x="61" y="56"/>
                    <a:pt x="67" y="45"/>
                    <a:pt x="67" y="33"/>
                  </a:cubicBezTo>
                  <a:cubicBezTo>
                    <a:pt x="67" y="33"/>
                    <a:pt x="67" y="32"/>
                    <a:pt x="67" y="32"/>
                  </a:cubicBezTo>
                  <a:cubicBezTo>
                    <a:pt x="67" y="31"/>
                    <a:pt x="66" y="29"/>
                    <a:pt x="66" y="28"/>
                  </a:cubicBezTo>
                  <a:cubicBezTo>
                    <a:pt x="63" y="12"/>
                    <a:pt x="50" y="0"/>
                    <a:pt x="3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20292"/>
            <p:cNvSpPr/>
            <p:nvPr/>
          </p:nvSpPr>
          <p:spPr bwMode="auto">
            <a:xfrm>
              <a:off x="5911620" y="-1176121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0 w 50"/>
                <a:gd name="T5" fmla="*/ 25 h 49"/>
                <a:gd name="T6" fmla="*/ 8 w 50"/>
                <a:gd name="T7" fmla="*/ 42 h 49"/>
                <a:gd name="T8" fmla="*/ 12 w 50"/>
                <a:gd name="T9" fmla="*/ 45 h 49"/>
                <a:gd name="T10" fmla="*/ 14 w 50"/>
                <a:gd name="T11" fmla="*/ 46 h 49"/>
                <a:gd name="T12" fmla="*/ 18 w 50"/>
                <a:gd name="T13" fmla="*/ 48 h 49"/>
                <a:gd name="T14" fmla="*/ 25 w 50"/>
                <a:gd name="T15" fmla="*/ 49 h 49"/>
                <a:gd name="T16" fmla="*/ 26 w 50"/>
                <a:gd name="T17" fmla="*/ 49 h 49"/>
                <a:gd name="T18" fmla="*/ 34 w 50"/>
                <a:gd name="T19" fmla="*/ 48 h 49"/>
                <a:gd name="T20" fmla="*/ 38 w 50"/>
                <a:gd name="T21" fmla="*/ 46 h 49"/>
                <a:gd name="T22" fmla="*/ 47 w 50"/>
                <a:gd name="T23" fmla="*/ 37 h 49"/>
                <a:gd name="T24" fmla="*/ 48 w 50"/>
                <a:gd name="T25" fmla="*/ 33 h 49"/>
                <a:gd name="T26" fmla="*/ 50 w 50"/>
                <a:gd name="T27" fmla="*/ 29 h 49"/>
                <a:gd name="T28" fmla="*/ 50 w 50"/>
                <a:gd name="T29" fmla="*/ 24 h 49"/>
                <a:gd name="T30" fmla="*/ 49 w 50"/>
                <a:gd name="T31" fmla="*/ 19 h 49"/>
                <a:gd name="T32" fmla="*/ 48 w 50"/>
                <a:gd name="T33" fmla="*/ 15 h 49"/>
                <a:gd name="T34" fmla="*/ 25 w 50"/>
                <a:gd name="T3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9" y="43"/>
                    <a:pt x="10" y="44"/>
                    <a:pt x="12" y="45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3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9" y="49"/>
                    <a:pt x="31" y="49"/>
                    <a:pt x="34" y="48"/>
                  </a:cubicBezTo>
                  <a:cubicBezTo>
                    <a:pt x="35" y="47"/>
                    <a:pt x="37" y="46"/>
                    <a:pt x="38" y="46"/>
                  </a:cubicBezTo>
                  <a:cubicBezTo>
                    <a:pt x="42" y="44"/>
                    <a:pt x="45" y="40"/>
                    <a:pt x="47" y="37"/>
                  </a:cubicBezTo>
                  <a:cubicBezTo>
                    <a:pt x="47" y="36"/>
                    <a:pt x="48" y="34"/>
                    <a:pt x="48" y="33"/>
                  </a:cubicBezTo>
                  <a:cubicBezTo>
                    <a:pt x="49" y="32"/>
                    <a:pt x="49" y="31"/>
                    <a:pt x="50" y="29"/>
                  </a:cubicBezTo>
                  <a:cubicBezTo>
                    <a:pt x="50" y="27"/>
                    <a:pt x="50" y="26"/>
                    <a:pt x="50" y="24"/>
                  </a:cubicBezTo>
                  <a:cubicBezTo>
                    <a:pt x="50" y="22"/>
                    <a:pt x="50" y="20"/>
                    <a:pt x="49" y="19"/>
                  </a:cubicBezTo>
                  <a:cubicBezTo>
                    <a:pt x="49" y="17"/>
                    <a:pt x="49" y="16"/>
                    <a:pt x="48" y="15"/>
                  </a:cubicBezTo>
                  <a:cubicBezTo>
                    <a:pt x="44" y="6"/>
                    <a:pt x="35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20293"/>
            <p:cNvSpPr>
              <a:spLocks noEditPoints="1"/>
            </p:cNvSpPr>
            <p:nvPr/>
          </p:nvSpPr>
          <p:spPr bwMode="auto">
            <a:xfrm>
              <a:off x="5870933" y="-1216808"/>
              <a:ext cx="160748" cy="158747"/>
            </a:xfrm>
            <a:custGeom>
              <a:avLst/>
              <a:gdLst>
                <a:gd name="T0" fmla="*/ 27 w 102"/>
                <a:gd name="T1" fmla="*/ 78 h 101"/>
                <a:gd name="T2" fmla="*/ 14 w 102"/>
                <a:gd name="T3" fmla="*/ 51 h 101"/>
                <a:gd name="T4" fmla="*/ 51 w 102"/>
                <a:gd name="T5" fmla="*/ 13 h 101"/>
                <a:gd name="T6" fmla="*/ 51 w 102"/>
                <a:gd name="T7" fmla="*/ 13 h 101"/>
                <a:gd name="T8" fmla="*/ 86 w 102"/>
                <a:gd name="T9" fmla="*/ 37 h 101"/>
                <a:gd name="T10" fmla="*/ 87 w 102"/>
                <a:gd name="T11" fmla="*/ 41 h 101"/>
                <a:gd name="T12" fmla="*/ 88 w 102"/>
                <a:gd name="T13" fmla="*/ 50 h 101"/>
                <a:gd name="T14" fmla="*/ 87 w 102"/>
                <a:gd name="T15" fmla="*/ 59 h 101"/>
                <a:gd name="T16" fmla="*/ 86 w 102"/>
                <a:gd name="T17" fmla="*/ 63 h 101"/>
                <a:gd name="T18" fmla="*/ 86 w 102"/>
                <a:gd name="T19" fmla="*/ 64 h 101"/>
                <a:gd name="T20" fmla="*/ 84 w 102"/>
                <a:gd name="T21" fmla="*/ 68 h 101"/>
                <a:gd name="T22" fmla="*/ 69 w 102"/>
                <a:gd name="T23" fmla="*/ 83 h 101"/>
                <a:gd name="T24" fmla="*/ 66 w 102"/>
                <a:gd name="T25" fmla="*/ 84 h 101"/>
                <a:gd name="T26" fmla="*/ 52 w 102"/>
                <a:gd name="T27" fmla="*/ 87 h 101"/>
                <a:gd name="T28" fmla="*/ 51 w 102"/>
                <a:gd name="T29" fmla="*/ 87 h 101"/>
                <a:gd name="T30" fmla="*/ 40 w 102"/>
                <a:gd name="T31" fmla="*/ 85 h 101"/>
                <a:gd name="T32" fmla="*/ 36 w 102"/>
                <a:gd name="T33" fmla="*/ 84 h 101"/>
                <a:gd name="T34" fmla="*/ 31 w 102"/>
                <a:gd name="T35" fmla="*/ 81 h 101"/>
                <a:gd name="T36" fmla="*/ 27 w 102"/>
                <a:gd name="T37" fmla="*/ 78 h 101"/>
                <a:gd name="T38" fmla="*/ 51 w 102"/>
                <a:gd name="T39" fmla="*/ 0 h 101"/>
                <a:gd name="T40" fmla="*/ 50 w 102"/>
                <a:gd name="T41" fmla="*/ 0 h 101"/>
                <a:gd name="T42" fmla="*/ 1 w 102"/>
                <a:gd name="T43" fmla="*/ 51 h 101"/>
                <a:gd name="T44" fmla="*/ 19 w 102"/>
                <a:gd name="T45" fmla="*/ 90 h 101"/>
                <a:gd name="T46" fmla="*/ 23 w 102"/>
                <a:gd name="T47" fmla="*/ 92 h 101"/>
                <a:gd name="T48" fmla="*/ 31 w 102"/>
                <a:gd name="T49" fmla="*/ 97 h 101"/>
                <a:gd name="T50" fmla="*/ 35 w 102"/>
                <a:gd name="T51" fmla="*/ 98 h 101"/>
                <a:gd name="T52" fmla="*/ 51 w 102"/>
                <a:gd name="T53" fmla="*/ 101 h 101"/>
                <a:gd name="T54" fmla="*/ 52 w 102"/>
                <a:gd name="T55" fmla="*/ 101 h 101"/>
                <a:gd name="T56" fmla="*/ 72 w 102"/>
                <a:gd name="T57" fmla="*/ 97 h 101"/>
                <a:gd name="T58" fmla="*/ 76 w 102"/>
                <a:gd name="T59" fmla="*/ 95 h 101"/>
                <a:gd name="T60" fmla="*/ 96 w 102"/>
                <a:gd name="T61" fmla="*/ 74 h 101"/>
                <a:gd name="T62" fmla="*/ 98 w 102"/>
                <a:gd name="T63" fmla="*/ 70 h 101"/>
                <a:gd name="T64" fmla="*/ 99 w 102"/>
                <a:gd name="T65" fmla="*/ 67 h 101"/>
                <a:gd name="T66" fmla="*/ 100 w 102"/>
                <a:gd name="T67" fmla="*/ 63 h 101"/>
                <a:gd name="T68" fmla="*/ 102 w 102"/>
                <a:gd name="T69" fmla="*/ 49 h 101"/>
                <a:gd name="T70" fmla="*/ 100 w 102"/>
                <a:gd name="T71" fmla="*/ 38 h 101"/>
                <a:gd name="T72" fmla="*/ 99 w 102"/>
                <a:gd name="T73" fmla="*/ 34 h 101"/>
                <a:gd name="T74" fmla="*/ 51 w 102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101">
                  <a:moveTo>
                    <a:pt x="27" y="78"/>
                  </a:moveTo>
                  <a:cubicBezTo>
                    <a:pt x="19" y="72"/>
                    <a:pt x="14" y="62"/>
                    <a:pt x="14" y="51"/>
                  </a:cubicBezTo>
                  <a:cubicBezTo>
                    <a:pt x="14" y="31"/>
                    <a:pt x="30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67" y="13"/>
                    <a:pt x="80" y="23"/>
                    <a:pt x="86" y="37"/>
                  </a:cubicBezTo>
                  <a:cubicBezTo>
                    <a:pt x="86" y="39"/>
                    <a:pt x="87" y="40"/>
                    <a:pt x="87" y="41"/>
                  </a:cubicBezTo>
                  <a:cubicBezTo>
                    <a:pt x="88" y="44"/>
                    <a:pt x="88" y="47"/>
                    <a:pt x="88" y="50"/>
                  </a:cubicBezTo>
                  <a:cubicBezTo>
                    <a:pt x="88" y="53"/>
                    <a:pt x="88" y="56"/>
                    <a:pt x="87" y="59"/>
                  </a:cubicBezTo>
                  <a:cubicBezTo>
                    <a:pt x="87" y="60"/>
                    <a:pt x="86" y="62"/>
                    <a:pt x="86" y="63"/>
                  </a:cubicBezTo>
                  <a:cubicBezTo>
                    <a:pt x="86" y="63"/>
                    <a:pt x="86" y="64"/>
                    <a:pt x="86" y="64"/>
                  </a:cubicBezTo>
                  <a:cubicBezTo>
                    <a:pt x="85" y="65"/>
                    <a:pt x="84" y="67"/>
                    <a:pt x="84" y="68"/>
                  </a:cubicBezTo>
                  <a:cubicBezTo>
                    <a:pt x="80" y="74"/>
                    <a:pt x="75" y="79"/>
                    <a:pt x="69" y="83"/>
                  </a:cubicBezTo>
                  <a:cubicBezTo>
                    <a:pt x="68" y="83"/>
                    <a:pt x="67" y="84"/>
                    <a:pt x="66" y="84"/>
                  </a:cubicBezTo>
                  <a:cubicBezTo>
                    <a:pt x="61" y="86"/>
                    <a:pt x="57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47" y="87"/>
                    <a:pt x="43" y="87"/>
                    <a:pt x="40" y="85"/>
                  </a:cubicBezTo>
                  <a:cubicBezTo>
                    <a:pt x="38" y="85"/>
                    <a:pt x="37" y="84"/>
                    <a:pt x="36" y="84"/>
                  </a:cubicBezTo>
                  <a:cubicBezTo>
                    <a:pt x="34" y="83"/>
                    <a:pt x="32" y="82"/>
                    <a:pt x="31" y="81"/>
                  </a:cubicBezTo>
                  <a:cubicBezTo>
                    <a:pt x="29" y="80"/>
                    <a:pt x="28" y="79"/>
                    <a:pt x="27" y="78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22" y="0"/>
                    <a:pt x="0" y="23"/>
                    <a:pt x="1" y="51"/>
                  </a:cubicBezTo>
                  <a:cubicBezTo>
                    <a:pt x="1" y="67"/>
                    <a:pt x="8" y="81"/>
                    <a:pt x="19" y="90"/>
                  </a:cubicBezTo>
                  <a:cubicBezTo>
                    <a:pt x="21" y="90"/>
                    <a:pt x="22" y="91"/>
                    <a:pt x="23" y="92"/>
                  </a:cubicBezTo>
                  <a:cubicBezTo>
                    <a:pt x="25" y="94"/>
                    <a:pt x="28" y="95"/>
                    <a:pt x="31" y="97"/>
                  </a:cubicBezTo>
                  <a:cubicBezTo>
                    <a:pt x="32" y="97"/>
                    <a:pt x="34" y="98"/>
                    <a:pt x="35" y="98"/>
                  </a:cubicBezTo>
                  <a:cubicBezTo>
                    <a:pt x="40" y="100"/>
                    <a:pt x="46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9" y="101"/>
                    <a:pt x="66" y="99"/>
                    <a:pt x="72" y="97"/>
                  </a:cubicBezTo>
                  <a:cubicBezTo>
                    <a:pt x="73" y="96"/>
                    <a:pt x="74" y="95"/>
                    <a:pt x="76" y="95"/>
                  </a:cubicBezTo>
                  <a:cubicBezTo>
                    <a:pt x="84" y="90"/>
                    <a:pt x="91" y="83"/>
                    <a:pt x="96" y="74"/>
                  </a:cubicBezTo>
                  <a:cubicBezTo>
                    <a:pt x="97" y="72"/>
                    <a:pt x="97" y="71"/>
                    <a:pt x="98" y="70"/>
                  </a:cubicBezTo>
                  <a:cubicBezTo>
                    <a:pt x="98" y="69"/>
                    <a:pt x="98" y="68"/>
                    <a:pt x="99" y="67"/>
                  </a:cubicBezTo>
                  <a:cubicBezTo>
                    <a:pt x="99" y="66"/>
                    <a:pt x="100" y="64"/>
                    <a:pt x="100" y="63"/>
                  </a:cubicBezTo>
                  <a:cubicBezTo>
                    <a:pt x="101" y="59"/>
                    <a:pt x="102" y="54"/>
                    <a:pt x="102" y="49"/>
                  </a:cubicBezTo>
                  <a:cubicBezTo>
                    <a:pt x="102" y="46"/>
                    <a:pt x="101" y="42"/>
                    <a:pt x="100" y="38"/>
                  </a:cubicBezTo>
                  <a:cubicBezTo>
                    <a:pt x="100" y="37"/>
                    <a:pt x="99" y="35"/>
                    <a:pt x="99" y="34"/>
                  </a:cubicBezTo>
                  <a:cubicBezTo>
                    <a:pt x="92" y="14"/>
                    <a:pt x="73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20294"/>
            <p:cNvSpPr/>
            <p:nvPr/>
          </p:nvSpPr>
          <p:spPr bwMode="auto">
            <a:xfrm>
              <a:off x="7021516" y="-438414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20 w 50"/>
                <a:gd name="T5" fmla="*/ 0 h 49"/>
                <a:gd name="T6" fmla="*/ 16 w 50"/>
                <a:gd name="T7" fmla="*/ 1 h 49"/>
                <a:gd name="T8" fmla="*/ 8 w 50"/>
                <a:gd name="T9" fmla="*/ 6 h 49"/>
                <a:gd name="T10" fmla="*/ 5 w 50"/>
                <a:gd name="T11" fmla="*/ 10 h 49"/>
                <a:gd name="T12" fmla="*/ 0 w 50"/>
                <a:gd name="T13" fmla="*/ 25 h 49"/>
                <a:gd name="T14" fmla="*/ 3 w 50"/>
                <a:gd name="T15" fmla="*/ 36 h 49"/>
                <a:gd name="T16" fmla="*/ 6 w 50"/>
                <a:gd name="T17" fmla="*/ 40 h 49"/>
                <a:gd name="T18" fmla="*/ 21 w 50"/>
                <a:gd name="T19" fmla="*/ 49 h 49"/>
                <a:gd name="T20" fmla="*/ 25 w 50"/>
                <a:gd name="T21" fmla="*/ 49 h 49"/>
                <a:gd name="T22" fmla="*/ 25 w 50"/>
                <a:gd name="T23" fmla="*/ 49 h 49"/>
                <a:gd name="T24" fmla="*/ 26 w 50"/>
                <a:gd name="T25" fmla="*/ 49 h 49"/>
                <a:gd name="T26" fmla="*/ 29 w 50"/>
                <a:gd name="T27" fmla="*/ 49 h 49"/>
                <a:gd name="T28" fmla="*/ 33 w 50"/>
                <a:gd name="T29" fmla="*/ 48 h 49"/>
                <a:gd name="T30" fmla="*/ 43 w 50"/>
                <a:gd name="T31" fmla="*/ 42 h 49"/>
                <a:gd name="T32" fmla="*/ 45 w 50"/>
                <a:gd name="T33" fmla="*/ 39 h 49"/>
                <a:gd name="T34" fmla="*/ 50 w 50"/>
                <a:gd name="T35" fmla="*/ 24 h 49"/>
                <a:gd name="T36" fmla="*/ 36 w 50"/>
                <a:gd name="T37" fmla="*/ 2 h 49"/>
                <a:gd name="T38" fmla="*/ 32 w 50"/>
                <a:gd name="T39" fmla="*/ 0 h 49"/>
                <a:gd name="T40" fmla="*/ 25 w 50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9" y="0"/>
                    <a:pt x="17" y="1"/>
                    <a:pt x="16" y="1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2" y="14"/>
                    <a:pt x="0" y="19"/>
                    <a:pt x="0" y="25"/>
                  </a:cubicBezTo>
                  <a:cubicBezTo>
                    <a:pt x="0" y="29"/>
                    <a:pt x="1" y="33"/>
                    <a:pt x="3" y="36"/>
                  </a:cubicBezTo>
                  <a:cubicBezTo>
                    <a:pt x="4" y="38"/>
                    <a:pt x="5" y="39"/>
                    <a:pt x="6" y="40"/>
                  </a:cubicBezTo>
                  <a:cubicBezTo>
                    <a:pt x="9" y="45"/>
                    <a:pt x="15" y="48"/>
                    <a:pt x="21" y="49"/>
                  </a:cubicBezTo>
                  <a:cubicBezTo>
                    <a:pt x="22" y="49"/>
                    <a:pt x="23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7" y="49"/>
                    <a:pt x="28" y="49"/>
                    <a:pt x="29" y="49"/>
                  </a:cubicBezTo>
                  <a:cubicBezTo>
                    <a:pt x="31" y="49"/>
                    <a:pt x="32" y="48"/>
                    <a:pt x="33" y="48"/>
                  </a:cubicBezTo>
                  <a:cubicBezTo>
                    <a:pt x="37" y="47"/>
                    <a:pt x="40" y="45"/>
                    <a:pt x="43" y="42"/>
                  </a:cubicBezTo>
                  <a:cubicBezTo>
                    <a:pt x="44" y="41"/>
                    <a:pt x="45" y="40"/>
                    <a:pt x="45" y="39"/>
                  </a:cubicBezTo>
                  <a:cubicBezTo>
                    <a:pt x="48" y="35"/>
                    <a:pt x="50" y="30"/>
                    <a:pt x="50" y="24"/>
                  </a:cubicBezTo>
                  <a:cubicBezTo>
                    <a:pt x="50" y="14"/>
                    <a:pt x="44" y="6"/>
                    <a:pt x="36" y="2"/>
                  </a:cubicBezTo>
                  <a:cubicBezTo>
                    <a:pt x="35" y="1"/>
                    <a:pt x="33" y="1"/>
                    <a:pt x="32" y="0"/>
                  </a:cubicBezTo>
                  <a:cubicBezTo>
                    <a:pt x="30" y="0"/>
                    <a:pt x="27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20295"/>
            <p:cNvSpPr>
              <a:spLocks noEditPoints="1"/>
            </p:cNvSpPr>
            <p:nvPr/>
          </p:nvSpPr>
          <p:spPr bwMode="auto">
            <a:xfrm>
              <a:off x="6980162" y="-479102"/>
              <a:ext cx="160748" cy="158747"/>
            </a:xfrm>
            <a:custGeom>
              <a:avLst/>
              <a:gdLst>
                <a:gd name="T0" fmla="*/ 43 w 102"/>
                <a:gd name="T1" fmla="*/ 14 h 101"/>
                <a:gd name="T2" fmla="*/ 51 w 102"/>
                <a:gd name="T3" fmla="*/ 13 h 101"/>
                <a:gd name="T4" fmla="*/ 51 w 102"/>
                <a:gd name="T5" fmla="*/ 13 h 101"/>
                <a:gd name="T6" fmla="*/ 62 w 102"/>
                <a:gd name="T7" fmla="*/ 15 h 101"/>
                <a:gd name="T8" fmla="*/ 66 w 102"/>
                <a:gd name="T9" fmla="*/ 16 h 101"/>
                <a:gd name="T10" fmla="*/ 88 w 102"/>
                <a:gd name="T11" fmla="*/ 50 h 101"/>
                <a:gd name="T12" fmla="*/ 81 w 102"/>
                <a:gd name="T13" fmla="*/ 72 h 101"/>
                <a:gd name="T14" fmla="*/ 79 w 102"/>
                <a:gd name="T15" fmla="*/ 75 h 101"/>
                <a:gd name="T16" fmla="*/ 63 w 102"/>
                <a:gd name="T17" fmla="*/ 85 h 101"/>
                <a:gd name="T18" fmla="*/ 59 w 102"/>
                <a:gd name="T19" fmla="*/ 87 h 101"/>
                <a:gd name="T20" fmla="*/ 52 w 102"/>
                <a:gd name="T21" fmla="*/ 87 h 101"/>
                <a:gd name="T22" fmla="*/ 51 w 102"/>
                <a:gd name="T23" fmla="*/ 87 h 101"/>
                <a:gd name="T24" fmla="*/ 50 w 102"/>
                <a:gd name="T25" fmla="*/ 87 h 101"/>
                <a:gd name="T26" fmla="*/ 45 w 102"/>
                <a:gd name="T27" fmla="*/ 87 h 101"/>
                <a:gd name="T28" fmla="*/ 21 w 102"/>
                <a:gd name="T29" fmla="*/ 71 h 101"/>
                <a:gd name="T30" fmla="*/ 19 w 102"/>
                <a:gd name="T31" fmla="*/ 68 h 101"/>
                <a:gd name="T32" fmla="*/ 14 w 102"/>
                <a:gd name="T33" fmla="*/ 51 h 101"/>
                <a:gd name="T34" fmla="*/ 23 w 102"/>
                <a:gd name="T35" fmla="*/ 27 h 101"/>
                <a:gd name="T36" fmla="*/ 26 w 102"/>
                <a:gd name="T37" fmla="*/ 24 h 101"/>
                <a:gd name="T38" fmla="*/ 39 w 102"/>
                <a:gd name="T39" fmla="*/ 16 h 101"/>
                <a:gd name="T40" fmla="*/ 43 w 102"/>
                <a:gd name="T41" fmla="*/ 14 h 101"/>
                <a:gd name="T42" fmla="*/ 51 w 102"/>
                <a:gd name="T43" fmla="*/ 0 h 101"/>
                <a:gd name="T44" fmla="*/ 50 w 102"/>
                <a:gd name="T45" fmla="*/ 0 h 101"/>
                <a:gd name="T46" fmla="*/ 39 w 102"/>
                <a:gd name="T47" fmla="*/ 1 h 101"/>
                <a:gd name="T48" fmla="*/ 35 w 102"/>
                <a:gd name="T49" fmla="*/ 3 h 101"/>
                <a:gd name="T50" fmla="*/ 17 w 102"/>
                <a:gd name="T51" fmla="*/ 14 h 101"/>
                <a:gd name="T52" fmla="*/ 14 w 102"/>
                <a:gd name="T53" fmla="*/ 17 h 101"/>
                <a:gd name="T54" fmla="*/ 1 w 102"/>
                <a:gd name="T55" fmla="*/ 51 h 101"/>
                <a:gd name="T56" fmla="*/ 6 w 102"/>
                <a:gd name="T57" fmla="*/ 74 h 101"/>
                <a:gd name="T58" fmla="*/ 9 w 102"/>
                <a:gd name="T59" fmla="*/ 78 h 101"/>
                <a:gd name="T60" fmla="*/ 44 w 102"/>
                <a:gd name="T61" fmla="*/ 100 h 101"/>
                <a:gd name="T62" fmla="*/ 48 w 102"/>
                <a:gd name="T63" fmla="*/ 101 h 101"/>
                <a:gd name="T64" fmla="*/ 51 w 102"/>
                <a:gd name="T65" fmla="*/ 101 h 101"/>
                <a:gd name="T66" fmla="*/ 52 w 102"/>
                <a:gd name="T67" fmla="*/ 101 h 101"/>
                <a:gd name="T68" fmla="*/ 63 w 102"/>
                <a:gd name="T69" fmla="*/ 100 h 101"/>
                <a:gd name="T70" fmla="*/ 67 w 102"/>
                <a:gd name="T71" fmla="*/ 98 h 101"/>
                <a:gd name="T72" fmla="*/ 90 w 102"/>
                <a:gd name="T73" fmla="*/ 83 h 101"/>
                <a:gd name="T74" fmla="*/ 93 w 102"/>
                <a:gd name="T75" fmla="*/ 79 h 101"/>
                <a:gd name="T76" fmla="*/ 102 w 102"/>
                <a:gd name="T77" fmla="*/ 49 h 101"/>
                <a:gd name="T78" fmla="*/ 70 w 102"/>
                <a:gd name="T79" fmla="*/ 3 h 101"/>
                <a:gd name="T80" fmla="*/ 66 w 102"/>
                <a:gd name="T81" fmla="*/ 2 h 101"/>
                <a:gd name="T82" fmla="*/ 51 w 102"/>
                <a:gd name="T8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101">
                  <a:moveTo>
                    <a:pt x="43" y="14"/>
                  </a:moveTo>
                  <a:cubicBezTo>
                    <a:pt x="45" y="14"/>
                    <a:pt x="48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3"/>
                    <a:pt x="58" y="14"/>
                    <a:pt x="62" y="15"/>
                  </a:cubicBezTo>
                  <a:cubicBezTo>
                    <a:pt x="63" y="15"/>
                    <a:pt x="64" y="16"/>
                    <a:pt x="66" y="16"/>
                  </a:cubicBezTo>
                  <a:cubicBezTo>
                    <a:pt x="79" y="22"/>
                    <a:pt x="88" y="35"/>
                    <a:pt x="88" y="50"/>
                  </a:cubicBezTo>
                  <a:cubicBezTo>
                    <a:pt x="88" y="58"/>
                    <a:pt x="86" y="65"/>
                    <a:pt x="81" y="72"/>
                  </a:cubicBezTo>
                  <a:cubicBezTo>
                    <a:pt x="81" y="73"/>
                    <a:pt x="80" y="74"/>
                    <a:pt x="79" y="75"/>
                  </a:cubicBezTo>
                  <a:cubicBezTo>
                    <a:pt x="74" y="80"/>
                    <a:pt x="69" y="83"/>
                    <a:pt x="63" y="85"/>
                  </a:cubicBezTo>
                  <a:cubicBezTo>
                    <a:pt x="61" y="86"/>
                    <a:pt x="60" y="86"/>
                    <a:pt x="59" y="87"/>
                  </a:cubicBezTo>
                  <a:cubicBezTo>
                    <a:pt x="56" y="87"/>
                    <a:pt x="54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51" y="87"/>
                    <a:pt x="50" y="87"/>
                    <a:pt x="50" y="87"/>
                  </a:cubicBezTo>
                  <a:cubicBezTo>
                    <a:pt x="48" y="87"/>
                    <a:pt x="47" y="87"/>
                    <a:pt x="45" y="87"/>
                  </a:cubicBezTo>
                  <a:cubicBezTo>
                    <a:pt x="35" y="85"/>
                    <a:pt x="26" y="80"/>
                    <a:pt x="21" y="71"/>
                  </a:cubicBezTo>
                  <a:cubicBezTo>
                    <a:pt x="20" y="70"/>
                    <a:pt x="19" y="69"/>
                    <a:pt x="19" y="68"/>
                  </a:cubicBezTo>
                  <a:cubicBezTo>
                    <a:pt x="16" y="63"/>
                    <a:pt x="14" y="57"/>
                    <a:pt x="14" y="51"/>
                  </a:cubicBezTo>
                  <a:cubicBezTo>
                    <a:pt x="14" y="42"/>
                    <a:pt x="17" y="33"/>
                    <a:pt x="23" y="27"/>
                  </a:cubicBezTo>
                  <a:cubicBezTo>
                    <a:pt x="24" y="26"/>
                    <a:pt x="25" y="25"/>
                    <a:pt x="26" y="24"/>
                  </a:cubicBezTo>
                  <a:cubicBezTo>
                    <a:pt x="30" y="20"/>
                    <a:pt x="34" y="17"/>
                    <a:pt x="39" y="16"/>
                  </a:cubicBezTo>
                  <a:cubicBezTo>
                    <a:pt x="40" y="15"/>
                    <a:pt x="41" y="15"/>
                    <a:pt x="43" y="14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46" y="0"/>
                    <a:pt x="43" y="0"/>
                    <a:pt x="39" y="1"/>
                  </a:cubicBezTo>
                  <a:cubicBezTo>
                    <a:pt x="38" y="2"/>
                    <a:pt x="36" y="2"/>
                    <a:pt x="35" y="3"/>
                  </a:cubicBezTo>
                  <a:cubicBezTo>
                    <a:pt x="28" y="5"/>
                    <a:pt x="22" y="9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5" y="26"/>
                    <a:pt x="0" y="38"/>
                    <a:pt x="1" y="51"/>
                  </a:cubicBezTo>
                  <a:cubicBezTo>
                    <a:pt x="1" y="59"/>
                    <a:pt x="3" y="67"/>
                    <a:pt x="6" y="74"/>
                  </a:cubicBezTo>
                  <a:cubicBezTo>
                    <a:pt x="7" y="75"/>
                    <a:pt x="8" y="76"/>
                    <a:pt x="9" y="78"/>
                  </a:cubicBezTo>
                  <a:cubicBezTo>
                    <a:pt x="16" y="90"/>
                    <a:pt x="29" y="98"/>
                    <a:pt x="44" y="100"/>
                  </a:cubicBezTo>
                  <a:cubicBezTo>
                    <a:pt x="45" y="101"/>
                    <a:pt x="47" y="101"/>
                    <a:pt x="48" y="101"/>
                  </a:cubicBezTo>
                  <a:cubicBezTo>
                    <a:pt x="49" y="101"/>
                    <a:pt x="50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6" y="101"/>
                    <a:pt x="59" y="100"/>
                    <a:pt x="63" y="100"/>
                  </a:cubicBezTo>
                  <a:cubicBezTo>
                    <a:pt x="64" y="99"/>
                    <a:pt x="65" y="99"/>
                    <a:pt x="67" y="98"/>
                  </a:cubicBezTo>
                  <a:cubicBezTo>
                    <a:pt x="76" y="95"/>
                    <a:pt x="84" y="90"/>
                    <a:pt x="90" y="83"/>
                  </a:cubicBezTo>
                  <a:cubicBezTo>
                    <a:pt x="91" y="82"/>
                    <a:pt x="92" y="80"/>
                    <a:pt x="93" y="79"/>
                  </a:cubicBezTo>
                  <a:cubicBezTo>
                    <a:pt x="98" y="71"/>
                    <a:pt x="102" y="61"/>
                    <a:pt x="102" y="49"/>
                  </a:cubicBezTo>
                  <a:cubicBezTo>
                    <a:pt x="101" y="29"/>
                    <a:pt x="88" y="11"/>
                    <a:pt x="70" y="3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1"/>
                    <a:pt x="56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20296"/>
            <p:cNvSpPr/>
            <p:nvPr/>
          </p:nvSpPr>
          <p:spPr bwMode="auto">
            <a:xfrm>
              <a:off x="7349016" y="669479"/>
              <a:ext cx="77372" cy="79374"/>
            </a:xfrm>
            <a:custGeom>
              <a:avLst/>
              <a:gdLst>
                <a:gd name="T0" fmla="*/ 25 w 49"/>
                <a:gd name="T1" fmla="*/ 0 h 50"/>
                <a:gd name="T2" fmla="*/ 24 w 49"/>
                <a:gd name="T3" fmla="*/ 0 h 50"/>
                <a:gd name="T4" fmla="*/ 20 w 49"/>
                <a:gd name="T5" fmla="*/ 1 h 50"/>
                <a:gd name="T6" fmla="*/ 15 w 49"/>
                <a:gd name="T7" fmla="*/ 2 h 50"/>
                <a:gd name="T8" fmla="*/ 5 w 49"/>
                <a:gd name="T9" fmla="*/ 9 h 50"/>
                <a:gd name="T10" fmla="*/ 3 w 49"/>
                <a:gd name="T11" fmla="*/ 13 h 50"/>
                <a:gd name="T12" fmla="*/ 0 w 49"/>
                <a:gd name="T13" fmla="*/ 25 h 50"/>
                <a:gd name="T14" fmla="*/ 0 w 49"/>
                <a:gd name="T15" fmla="*/ 31 h 50"/>
                <a:gd name="T16" fmla="*/ 2 w 49"/>
                <a:gd name="T17" fmla="*/ 35 h 50"/>
                <a:gd name="T18" fmla="*/ 25 w 49"/>
                <a:gd name="T19" fmla="*/ 50 h 50"/>
                <a:gd name="T20" fmla="*/ 25 w 49"/>
                <a:gd name="T21" fmla="*/ 50 h 50"/>
                <a:gd name="T22" fmla="*/ 47 w 49"/>
                <a:gd name="T23" fmla="*/ 36 h 50"/>
                <a:gd name="T24" fmla="*/ 48 w 49"/>
                <a:gd name="T25" fmla="*/ 32 h 50"/>
                <a:gd name="T26" fmla="*/ 49 w 49"/>
                <a:gd name="T27" fmla="*/ 24 h 50"/>
                <a:gd name="T28" fmla="*/ 30 w 49"/>
                <a:gd name="T29" fmla="*/ 1 h 50"/>
                <a:gd name="T30" fmla="*/ 25 w 49"/>
                <a:gd name="T31" fmla="*/ 0 h 50"/>
                <a:gd name="T32" fmla="*/ 25 w 49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1"/>
                  </a:cubicBezTo>
                  <a:cubicBezTo>
                    <a:pt x="18" y="1"/>
                    <a:pt x="17" y="1"/>
                    <a:pt x="15" y="2"/>
                  </a:cubicBezTo>
                  <a:cubicBezTo>
                    <a:pt x="11" y="3"/>
                    <a:pt x="8" y="6"/>
                    <a:pt x="5" y="9"/>
                  </a:cubicBezTo>
                  <a:cubicBezTo>
                    <a:pt x="4" y="10"/>
                    <a:pt x="4" y="12"/>
                    <a:pt x="3" y="13"/>
                  </a:cubicBezTo>
                  <a:cubicBezTo>
                    <a:pt x="1" y="17"/>
                    <a:pt x="0" y="21"/>
                    <a:pt x="0" y="25"/>
                  </a:cubicBezTo>
                  <a:cubicBezTo>
                    <a:pt x="0" y="27"/>
                    <a:pt x="0" y="29"/>
                    <a:pt x="0" y="31"/>
                  </a:cubicBezTo>
                  <a:cubicBezTo>
                    <a:pt x="1" y="32"/>
                    <a:pt x="1" y="33"/>
                    <a:pt x="2" y="35"/>
                  </a:cubicBezTo>
                  <a:cubicBezTo>
                    <a:pt x="6" y="44"/>
                    <a:pt x="14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5" y="50"/>
                    <a:pt x="43" y="44"/>
                    <a:pt x="47" y="36"/>
                  </a:cubicBezTo>
                  <a:cubicBezTo>
                    <a:pt x="47" y="35"/>
                    <a:pt x="48" y="33"/>
                    <a:pt x="48" y="32"/>
                  </a:cubicBezTo>
                  <a:cubicBezTo>
                    <a:pt x="49" y="30"/>
                    <a:pt x="49" y="27"/>
                    <a:pt x="49" y="24"/>
                  </a:cubicBezTo>
                  <a:cubicBezTo>
                    <a:pt x="49" y="13"/>
                    <a:pt x="41" y="3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20297"/>
            <p:cNvSpPr>
              <a:spLocks noEditPoints="1"/>
            </p:cNvSpPr>
            <p:nvPr/>
          </p:nvSpPr>
          <p:spPr bwMode="auto">
            <a:xfrm>
              <a:off x="7308329" y="628791"/>
              <a:ext cx="158747" cy="159414"/>
            </a:xfrm>
            <a:custGeom>
              <a:avLst/>
              <a:gdLst>
                <a:gd name="T0" fmla="*/ 42 w 101"/>
                <a:gd name="T1" fmla="*/ 15 h 101"/>
                <a:gd name="T2" fmla="*/ 50 w 101"/>
                <a:gd name="T3" fmla="*/ 14 h 101"/>
                <a:gd name="T4" fmla="*/ 51 w 101"/>
                <a:gd name="T5" fmla="*/ 14 h 101"/>
                <a:gd name="T6" fmla="*/ 53 w 101"/>
                <a:gd name="T7" fmla="*/ 14 h 101"/>
                <a:gd name="T8" fmla="*/ 57 w 101"/>
                <a:gd name="T9" fmla="*/ 15 h 101"/>
                <a:gd name="T10" fmla="*/ 87 w 101"/>
                <a:gd name="T11" fmla="*/ 50 h 101"/>
                <a:gd name="T12" fmla="*/ 86 w 101"/>
                <a:gd name="T13" fmla="*/ 63 h 101"/>
                <a:gd name="T14" fmla="*/ 84 w 101"/>
                <a:gd name="T15" fmla="*/ 67 h 101"/>
                <a:gd name="T16" fmla="*/ 51 w 101"/>
                <a:gd name="T17" fmla="*/ 88 h 101"/>
                <a:gd name="T18" fmla="*/ 51 w 101"/>
                <a:gd name="T19" fmla="*/ 88 h 101"/>
                <a:gd name="T20" fmla="*/ 16 w 101"/>
                <a:gd name="T21" fmla="*/ 65 h 101"/>
                <a:gd name="T22" fmla="*/ 15 w 101"/>
                <a:gd name="T23" fmla="*/ 60 h 101"/>
                <a:gd name="T24" fmla="*/ 14 w 101"/>
                <a:gd name="T25" fmla="*/ 52 h 101"/>
                <a:gd name="T26" fmla="*/ 19 w 101"/>
                <a:gd name="T27" fmla="*/ 32 h 101"/>
                <a:gd name="T28" fmla="*/ 21 w 101"/>
                <a:gd name="T29" fmla="*/ 28 h 101"/>
                <a:gd name="T30" fmla="*/ 38 w 101"/>
                <a:gd name="T31" fmla="*/ 16 h 101"/>
                <a:gd name="T32" fmla="*/ 42 w 101"/>
                <a:gd name="T33" fmla="*/ 15 h 101"/>
                <a:gd name="T34" fmla="*/ 51 w 101"/>
                <a:gd name="T35" fmla="*/ 0 h 101"/>
                <a:gd name="T36" fmla="*/ 50 w 101"/>
                <a:gd name="T37" fmla="*/ 0 h 101"/>
                <a:gd name="T38" fmla="*/ 38 w 101"/>
                <a:gd name="T39" fmla="*/ 2 h 101"/>
                <a:gd name="T40" fmla="*/ 34 w 101"/>
                <a:gd name="T41" fmla="*/ 3 h 101"/>
                <a:gd name="T42" fmla="*/ 10 w 101"/>
                <a:gd name="T43" fmla="*/ 21 h 101"/>
                <a:gd name="T44" fmla="*/ 8 w 101"/>
                <a:gd name="T45" fmla="*/ 24 h 101"/>
                <a:gd name="T46" fmla="*/ 0 w 101"/>
                <a:gd name="T47" fmla="*/ 52 h 101"/>
                <a:gd name="T48" fmla="*/ 2 w 101"/>
                <a:gd name="T49" fmla="*/ 65 h 101"/>
                <a:gd name="T50" fmla="*/ 3 w 101"/>
                <a:gd name="T51" fmla="*/ 69 h 101"/>
                <a:gd name="T52" fmla="*/ 51 w 101"/>
                <a:gd name="T53" fmla="*/ 101 h 101"/>
                <a:gd name="T54" fmla="*/ 51 w 101"/>
                <a:gd name="T55" fmla="*/ 101 h 101"/>
                <a:gd name="T56" fmla="*/ 97 w 101"/>
                <a:gd name="T57" fmla="*/ 72 h 101"/>
                <a:gd name="T58" fmla="*/ 98 w 101"/>
                <a:gd name="T59" fmla="*/ 68 h 101"/>
                <a:gd name="T60" fmla="*/ 101 w 101"/>
                <a:gd name="T61" fmla="*/ 50 h 101"/>
                <a:gd name="T62" fmla="*/ 58 w 101"/>
                <a:gd name="T63" fmla="*/ 1 h 101"/>
                <a:gd name="T64" fmla="*/ 54 w 101"/>
                <a:gd name="T65" fmla="*/ 1 h 101"/>
                <a:gd name="T66" fmla="*/ 51 w 101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1">
                  <a:moveTo>
                    <a:pt x="42" y="15"/>
                  </a:moveTo>
                  <a:cubicBezTo>
                    <a:pt x="45" y="14"/>
                    <a:pt x="47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51" y="14"/>
                    <a:pt x="52" y="14"/>
                    <a:pt x="53" y="14"/>
                  </a:cubicBezTo>
                  <a:cubicBezTo>
                    <a:pt x="54" y="14"/>
                    <a:pt x="56" y="14"/>
                    <a:pt x="57" y="15"/>
                  </a:cubicBezTo>
                  <a:cubicBezTo>
                    <a:pt x="74" y="18"/>
                    <a:pt x="87" y="32"/>
                    <a:pt x="87" y="50"/>
                  </a:cubicBezTo>
                  <a:cubicBezTo>
                    <a:pt x="88" y="55"/>
                    <a:pt x="87" y="59"/>
                    <a:pt x="86" y="63"/>
                  </a:cubicBezTo>
                  <a:cubicBezTo>
                    <a:pt x="85" y="64"/>
                    <a:pt x="85" y="65"/>
                    <a:pt x="84" y="67"/>
                  </a:cubicBezTo>
                  <a:cubicBezTo>
                    <a:pt x="78" y="79"/>
                    <a:pt x="66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5" y="88"/>
                    <a:pt x="22" y="78"/>
                    <a:pt x="16" y="65"/>
                  </a:cubicBezTo>
                  <a:cubicBezTo>
                    <a:pt x="16" y="63"/>
                    <a:pt x="15" y="62"/>
                    <a:pt x="15" y="60"/>
                  </a:cubicBezTo>
                  <a:cubicBezTo>
                    <a:pt x="14" y="58"/>
                    <a:pt x="14" y="55"/>
                    <a:pt x="14" y="52"/>
                  </a:cubicBezTo>
                  <a:cubicBezTo>
                    <a:pt x="14" y="44"/>
                    <a:pt x="15" y="38"/>
                    <a:pt x="19" y="32"/>
                  </a:cubicBezTo>
                  <a:cubicBezTo>
                    <a:pt x="20" y="31"/>
                    <a:pt x="20" y="30"/>
                    <a:pt x="21" y="28"/>
                  </a:cubicBezTo>
                  <a:cubicBezTo>
                    <a:pt x="26" y="23"/>
                    <a:pt x="31" y="19"/>
                    <a:pt x="38" y="16"/>
                  </a:cubicBezTo>
                  <a:cubicBezTo>
                    <a:pt x="39" y="16"/>
                    <a:pt x="41" y="15"/>
                    <a:pt x="42" y="15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2" y="1"/>
                    <a:pt x="38" y="2"/>
                  </a:cubicBezTo>
                  <a:cubicBezTo>
                    <a:pt x="37" y="2"/>
                    <a:pt x="36" y="3"/>
                    <a:pt x="34" y="3"/>
                  </a:cubicBezTo>
                  <a:cubicBezTo>
                    <a:pt x="24" y="7"/>
                    <a:pt x="16" y="13"/>
                    <a:pt x="10" y="21"/>
                  </a:cubicBezTo>
                  <a:cubicBezTo>
                    <a:pt x="9" y="22"/>
                    <a:pt x="8" y="23"/>
                    <a:pt x="8" y="24"/>
                  </a:cubicBezTo>
                  <a:cubicBezTo>
                    <a:pt x="3" y="32"/>
                    <a:pt x="0" y="42"/>
                    <a:pt x="0" y="52"/>
                  </a:cubicBezTo>
                  <a:cubicBezTo>
                    <a:pt x="0" y="56"/>
                    <a:pt x="1" y="61"/>
                    <a:pt x="2" y="65"/>
                  </a:cubicBezTo>
                  <a:cubicBezTo>
                    <a:pt x="2" y="66"/>
                    <a:pt x="3" y="68"/>
                    <a:pt x="3" y="69"/>
                  </a:cubicBezTo>
                  <a:cubicBezTo>
                    <a:pt x="11" y="88"/>
                    <a:pt x="29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72" y="101"/>
                    <a:pt x="89" y="89"/>
                    <a:pt x="97" y="72"/>
                  </a:cubicBezTo>
                  <a:cubicBezTo>
                    <a:pt x="97" y="70"/>
                    <a:pt x="98" y="69"/>
                    <a:pt x="98" y="68"/>
                  </a:cubicBezTo>
                  <a:cubicBezTo>
                    <a:pt x="100" y="62"/>
                    <a:pt x="101" y="56"/>
                    <a:pt x="101" y="50"/>
                  </a:cubicBezTo>
                  <a:cubicBezTo>
                    <a:pt x="101" y="25"/>
                    <a:pt x="82" y="5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20298"/>
            <p:cNvSpPr/>
            <p:nvPr/>
          </p:nvSpPr>
          <p:spPr bwMode="auto">
            <a:xfrm>
              <a:off x="6920132" y="-843286"/>
              <a:ext cx="54027" cy="53360"/>
            </a:xfrm>
            <a:custGeom>
              <a:avLst/>
              <a:gdLst>
                <a:gd name="T0" fmla="*/ 17 w 34"/>
                <a:gd name="T1" fmla="*/ 0 h 34"/>
                <a:gd name="T2" fmla="*/ 17 w 34"/>
                <a:gd name="T3" fmla="*/ 0 h 34"/>
                <a:gd name="T4" fmla="*/ 15 w 34"/>
                <a:gd name="T5" fmla="*/ 0 h 34"/>
                <a:gd name="T6" fmla="*/ 11 w 34"/>
                <a:gd name="T7" fmla="*/ 1 h 34"/>
                <a:gd name="T8" fmla="*/ 2 w 34"/>
                <a:gd name="T9" fmla="*/ 10 h 34"/>
                <a:gd name="T10" fmla="*/ 0 w 34"/>
                <a:gd name="T11" fmla="*/ 14 h 34"/>
                <a:gd name="T12" fmla="*/ 0 w 34"/>
                <a:gd name="T13" fmla="*/ 17 h 34"/>
                <a:gd name="T14" fmla="*/ 0 w 34"/>
                <a:gd name="T15" fmla="*/ 19 h 34"/>
                <a:gd name="T16" fmla="*/ 1 w 34"/>
                <a:gd name="T17" fmla="*/ 23 h 34"/>
                <a:gd name="T18" fmla="*/ 17 w 34"/>
                <a:gd name="T19" fmla="*/ 34 h 34"/>
                <a:gd name="T20" fmla="*/ 17 w 34"/>
                <a:gd name="T21" fmla="*/ 34 h 34"/>
                <a:gd name="T22" fmla="*/ 19 w 34"/>
                <a:gd name="T23" fmla="*/ 34 h 34"/>
                <a:gd name="T24" fmla="*/ 23 w 34"/>
                <a:gd name="T25" fmla="*/ 33 h 34"/>
                <a:gd name="T26" fmla="*/ 34 w 34"/>
                <a:gd name="T27" fmla="*/ 17 h 34"/>
                <a:gd name="T28" fmla="*/ 34 w 34"/>
                <a:gd name="T29" fmla="*/ 17 h 34"/>
                <a:gd name="T30" fmla="*/ 33 w 34"/>
                <a:gd name="T31" fmla="*/ 13 h 34"/>
                <a:gd name="T32" fmla="*/ 17 w 34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7" y="3"/>
                    <a:pt x="3" y="6"/>
                    <a:pt x="2" y="10"/>
                  </a:cubicBezTo>
                  <a:cubicBezTo>
                    <a:pt x="1" y="11"/>
                    <a:pt x="1" y="12"/>
                    <a:pt x="0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20"/>
                    <a:pt x="0" y="21"/>
                    <a:pt x="1" y="23"/>
                  </a:cubicBezTo>
                  <a:cubicBezTo>
                    <a:pt x="3" y="29"/>
                    <a:pt x="10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30" y="30"/>
                    <a:pt x="34" y="24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5"/>
                    <a:pt x="34" y="14"/>
                    <a:pt x="33" y="13"/>
                  </a:cubicBezTo>
                  <a:cubicBezTo>
                    <a:pt x="32" y="5"/>
                    <a:pt x="25" y="0"/>
                    <a:pt x="1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20299"/>
            <p:cNvSpPr>
              <a:spLocks noEditPoints="1"/>
            </p:cNvSpPr>
            <p:nvPr/>
          </p:nvSpPr>
          <p:spPr bwMode="auto">
            <a:xfrm>
              <a:off x="6892118" y="-871967"/>
              <a:ext cx="110056" cy="108722"/>
            </a:xfrm>
            <a:custGeom>
              <a:avLst/>
              <a:gdLst>
                <a:gd name="T0" fmla="*/ 31 w 70"/>
                <a:gd name="T1" fmla="*/ 10 h 69"/>
                <a:gd name="T2" fmla="*/ 34 w 70"/>
                <a:gd name="T3" fmla="*/ 10 h 69"/>
                <a:gd name="T4" fmla="*/ 35 w 70"/>
                <a:gd name="T5" fmla="*/ 10 h 69"/>
                <a:gd name="T6" fmla="*/ 60 w 70"/>
                <a:gd name="T7" fmla="*/ 30 h 69"/>
                <a:gd name="T8" fmla="*/ 60 w 70"/>
                <a:gd name="T9" fmla="*/ 34 h 69"/>
                <a:gd name="T10" fmla="*/ 60 w 70"/>
                <a:gd name="T11" fmla="*/ 35 h 69"/>
                <a:gd name="T12" fmla="*/ 44 w 70"/>
                <a:gd name="T13" fmla="*/ 59 h 69"/>
                <a:gd name="T14" fmla="*/ 39 w 70"/>
                <a:gd name="T15" fmla="*/ 60 h 69"/>
                <a:gd name="T16" fmla="*/ 35 w 70"/>
                <a:gd name="T17" fmla="*/ 60 h 69"/>
                <a:gd name="T18" fmla="*/ 35 w 70"/>
                <a:gd name="T19" fmla="*/ 60 h 69"/>
                <a:gd name="T20" fmla="*/ 11 w 70"/>
                <a:gd name="T21" fmla="*/ 42 h 69"/>
                <a:gd name="T22" fmla="*/ 10 w 70"/>
                <a:gd name="T23" fmla="*/ 38 h 69"/>
                <a:gd name="T24" fmla="*/ 10 w 70"/>
                <a:gd name="T25" fmla="*/ 35 h 69"/>
                <a:gd name="T26" fmla="*/ 10 w 70"/>
                <a:gd name="T27" fmla="*/ 29 h 69"/>
                <a:gd name="T28" fmla="*/ 12 w 70"/>
                <a:gd name="T29" fmla="*/ 25 h 69"/>
                <a:gd name="T30" fmla="*/ 26 w 70"/>
                <a:gd name="T31" fmla="*/ 11 h 69"/>
                <a:gd name="T32" fmla="*/ 31 w 70"/>
                <a:gd name="T33" fmla="*/ 10 h 69"/>
                <a:gd name="T34" fmla="*/ 35 w 70"/>
                <a:gd name="T35" fmla="*/ 0 h 69"/>
                <a:gd name="T36" fmla="*/ 34 w 70"/>
                <a:gd name="T37" fmla="*/ 0 h 69"/>
                <a:gd name="T38" fmla="*/ 28 w 70"/>
                <a:gd name="T39" fmla="*/ 1 h 69"/>
                <a:gd name="T40" fmla="*/ 24 w 70"/>
                <a:gd name="T41" fmla="*/ 2 h 69"/>
                <a:gd name="T42" fmla="*/ 3 w 70"/>
                <a:gd name="T43" fmla="*/ 22 h 69"/>
                <a:gd name="T44" fmla="*/ 2 w 70"/>
                <a:gd name="T45" fmla="*/ 26 h 69"/>
                <a:gd name="T46" fmla="*/ 0 w 70"/>
                <a:gd name="T47" fmla="*/ 36 h 69"/>
                <a:gd name="T48" fmla="*/ 1 w 70"/>
                <a:gd name="T49" fmla="*/ 39 h 69"/>
                <a:gd name="T50" fmla="*/ 2 w 70"/>
                <a:gd name="T51" fmla="*/ 44 h 69"/>
                <a:gd name="T52" fmla="*/ 35 w 70"/>
                <a:gd name="T53" fmla="*/ 69 h 69"/>
                <a:gd name="T54" fmla="*/ 36 w 70"/>
                <a:gd name="T55" fmla="*/ 69 h 69"/>
                <a:gd name="T56" fmla="*/ 42 w 70"/>
                <a:gd name="T57" fmla="*/ 69 h 69"/>
                <a:gd name="T58" fmla="*/ 46 w 70"/>
                <a:gd name="T59" fmla="*/ 68 h 69"/>
                <a:gd name="T60" fmla="*/ 69 w 70"/>
                <a:gd name="T61" fmla="*/ 34 h 69"/>
                <a:gd name="T62" fmla="*/ 69 w 70"/>
                <a:gd name="T63" fmla="*/ 32 h 69"/>
                <a:gd name="T64" fmla="*/ 69 w 70"/>
                <a:gd name="T65" fmla="*/ 28 h 69"/>
                <a:gd name="T66" fmla="*/ 35 w 70"/>
                <a:gd name="T6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" h="69">
                  <a:moveTo>
                    <a:pt x="31" y="10"/>
                  </a:moveTo>
                  <a:cubicBezTo>
                    <a:pt x="32" y="10"/>
                    <a:pt x="33" y="10"/>
                    <a:pt x="34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57" y="18"/>
                    <a:pt x="60" y="30"/>
                  </a:cubicBezTo>
                  <a:cubicBezTo>
                    <a:pt x="60" y="31"/>
                    <a:pt x="60" y="32"/>
                    <a:pt x="60" y="34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60" y="46"/>
                    <a:pt x="53" y="55"/>
                    <a:pt x="44" y="59"/>
                  </a:cubicBezTo>
                  <a:cubicBezTo>
                    <a:pt x="42" y="59"/>
                    <a:pt x="41" y="60"/>
                    <a:pt x="39" y="60"/>
                  </a:cubicBezTo>
                  <a:cubicBezTo>
                    <a:pt x="38" y="60"/>
                    <a:pt x="37" y="60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4" y="60"/>
                    <a:pt x="14" y="53"/>
                    <a:pt x="11" y="42"/>
                  </a:cubicBezTo>
                  <a:cubicBezTo>
                    <a:pt x="10" y="41"/>
                    <a:pt x="10" y="39"/>
                    <a:pt x="10" y="38"/>
                  </a:cubicBezTo>
                  <a:cubicBezTo>
                    <a:pt x="10" y="37"/>
                    <a:pt x="10" y="36"/>
                    <a:pt x="10" y="35"/>
                  </a:cubicBezTo>
                  <a:cubicBezTo>
                    <a:pt x="10" y="33"/>
                    <a:pt x="10" y="31"/>
                    <a:pt x="10" y="29"/>
                  </a:cubicBezTo>
                  <a:cubicBezTo>
                    <a:pt x="11" y="28"/>
                    <a:pt x="11" y="26"/>
                    <a:pt x="12" y="25"/>
                  </a:cubicBezTo>
                  <a:cubicBezTo>
                    <a:pt x="15" y="19"/>
                    <a:pt x="20" y="14"/>
                    <a:pt x="26" y="11"/>
                  </a:cubicBezTo>
                  <a:cubicBezTo>
                    <a:pt x="28" y="11"/>
                    <a:pt x="29" y="10"/>
                    <a:pt x="31" y="10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2" y="1"/>
                    <a:pt x="30" y="1"/>
                    <a:pt x="28" y="1"/>
                  </a:cubicBezTo>
                  <a:cubicBezTo>
                    <a:pt x="27" y="1"/>
                    <a:pt x="25" y="2"/>
                    <a:pt x="24" y="2"/>
                  </a:cubicBezTo>
                  <a:cubicBezTo>
                    <a:pt x="14" y="5"/>
                    <a:pt x="7" y="13"/>
                    <a:pt x="3" y="22"/>
                  </a:cubicBezTo>
                  <a:cubicBezTo>
                    <a:pt x="2" y="23"/>
                    <a:pt x="2" y="25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1" y="41"/>
                    <a:pt x="1" y="42"/>
                    <a:pt x="2" y="44"/>
                  </a:cubicBezTo>
                  <a:cubicBezTo>
                    <a:pt x="5" y="59"/>
                    <a:pt x="19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38" y="69"/>
                    <a:pt x="40" y="69"/>
                    <a:pt x="42" y="69"/>
                  </a:cubicBezTo>
                  <a:cubicBezTo>
                    <a:pt x="43" y="68"/>
                    <a:pt x="45" y="68"/>
                    <a:pt x="46" y="68"/>
                  </a:cubicBezTo>
                  <a:cubicBezTo>
                    <a:pt x="60" y="63"/>
                    <a:pt x="70" y="50"/>
                    <a:pt x="69" y="34"/>
                  </a:cubicBezTo>
                  <a:cubicBezTo>
                    <a:pt x="69" y="34"/>
                    <a:pt x="69" y="33"/>
                    <a:pt x="69" y="32"/>
                  </a:cubicBezTo>
                  <a:cubicBezTo>
                    <a:pt x="69" y="31"/>
                    <a:pt x="69" y="29"/>
                    <a:pt x="69" y="28"/>
                  </a:cubicBezTo>
                  <a:cubicBezTo>
                    <a:pt x="65" y="12"/>
                    <a:pt x="52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20306"/>
            <p:cNvSpPr/>
            <p:nvPr/>
          </p:nvSpPr>
          <p:spPr bwMode="auto">
            <a:xfrm>
              <a:off x="6452561" y="-122922"/>
              <a:ext cx="45356" cy="45356"/>
            </a:xfrm>
            <a:custGeom>
              <a:avLst/>
              <a:gdLst>
                <a:gd name="T0" fmla="*/ 15 w 29"/>
                <a:gd name="T1" fmla="*/ 0 h 29"/>
                <a:gd name="T2" fmla="*/ 14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2 w 29"/>
                <a:gd name="T9" fmla="*/ 7 h 29"/>
                <a:gd name="T10" fmla="*/ 1 w 29"/>
                <a:gd name="T11" fmla="*/ 11 h 29"/>
                <a:gd name="T12" fmla="*/ 0 w 29"/>
                <a:gd name="T13" fmla="*/ 15 h 29"/>
                <a:gd name="T14" fmla="*/ 1 w 29"/>
                <a:gd name="T15" fmla="*/ 19 h 29"/>
                <a:gd name="T16" fmla="*/ 2 w 29"/>
                <a:gd name="T17" fmla="*/ 22 h 29"/>
                <a:gd name="T18" fmla="*/ 13 w 29"/>
                <a:gd name="T19" fmla="*/ 29 h 29"/>
                <a:gd name="T20" fmla="*/ 15 w 29"/>
                <a:gd name="T21" fmla="*/ 29 h 29"/>
                <a:gd name="T22" fmla="*/ 15 w 29"/>
                <a:gd name="T23" fmla="*/ 29 h 29"/>
                <a:gd name="T24" fmla="*/ 17 w 29"/>
                <a:gd name="T25" fmla="*/ 29 h 29"/>
                <a:gd name="T26" fmla="*/ 23 w 29"/>
                <a:gd name="T27" fmla="*/ 26 h 29"/>
                <a:gd name="T28" fmla="*/ 26 w 29"/>
                <a:gd name="T29" fmla="*/ 23 h 29"/>
                <a:gd name="T30" fmla="*/ 29 w 29"/>
                <a:gd name="T31" fmla="*/ 14 h 29"/>
                <a:gd name="T32" fmla="*/ 28 w 29"/>
                <a:gd name="T33" fmla="*/ 10 h 29"/>
                <a:gd name="T34" fmla="*/ 26 w 29"/>
                <a:gd name="T35" fmla="*/ 6 h 29"/>
                <a:gd name="T36" fmla="*/ 21 w 29"/>
                <a:gd name="T37" fmla="*/ 2 h 29"/>
                <a:gd name="T38" fmla="*/ 21 w 29"/>
                <a:gd name="T39" fmla="*/ 2 h 29"/>
                <a:gd name="T40" fmla="*/ 17 w 29"/>
                <a:gd name="T41" fmla="*/ 0 h 29"/>
                <a:gd name="T42" fmla="*/ 17 w 29"/>
                <a:gd name="T43" fmla="*/ 0 h 29"/>
                <a:gd name="T44" fmla="*/ 15 w 29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9" y="1"/>
                    <a:pt x="8" y="2"/>
                    <a:pt x="6" y="3"/>
                  </a:cubicBezTo>
                  <a:cubicBezTo>
                    <a:pt x="5" y="4"/>
                    <a:pt x="3" y="5"/>
                    <a:pt x="2" y="7"/>
                  </a:cubicBezTo>
                  <a:cubicBezTo>
                    <a:pt x="2" y="8"/>
                    <a:pt x="1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6"/>
                    <a:pt x="0" y="17"/>
                    <a:pt x="1" y="19"/>
                  </a:cubicBezTo>
                  <a:cubicBezTo>
                    <a:pt x="1" y="20"/>
                    <a:pt x="2" y="21"/>
                    <a:pt x="2" y="22"/>
                  </a:cubicBezTo>
                  <a:cubicBezTo>
                    <a:pt x="5" y="26"/>
                    <a:pt x="9" y="29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9" y="28"/>
                    <a:pt x="21" y="27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28" y="21"/>
                    <a:pt x="29" y="18"/>
                    <a:pt x="29" y="14"/>
                  </a:cubicBezTo>
                  <a:cubicBezTo>
                    <a:pt x="29" y="13"/>
                    <a:pt x="29" y="11"/>
                    <a:pt x="28" y="10"/>
                  </a:cubicBezTo>
                  <a:cubicBezTo>
                    <a:pt x="28" y="8"/>
                    <a:pt x="27" y="7"/>
                    <a:pt x="26" y="6"/>
                  </a:cubicBezTo>
                  <a:cubicBezTo>
                    <a:pt x="25" y="4"/>
                    <a:pt x="23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20307"/>
            <p:cNvSpPr>
              <a:spLocks noEditPoints="1"/>
            </p:cNvSpPr>
            <p:nvPr/>
          </p:nvSpPr>
          <p:spPr bwMode="auto">
            <a:xfrm>
              <a:off x="6428549" y="-146934"/>
              <a:ext cx="92714" cy="93380"/>
            </a:xfrm>
            <a:custGeom>
              <a:avLst/>
              <a:gdLst>
                <a:gd name="T0" fmla="*/ 22 w 59"/>
                <a:gd name="T1" fmla="*/ 9 h 59"/>
                <a:gd name="T2" fmla="*/ 29 w 59"/>
                <a:gd name="T3" fmla="*/ 8 h 59"/>
                <a:gd name="T4" fmla="*/ 30 w 59"/>
                <a:gd name="T5" fmla="*/ 8 h 59"/>
                <a:gd name="T6" fmla="*/ 34 w 59"/>
                <a:gd name="T7" fmla="*/ 9 h 59"/>
                <a:gd name="T8" fmla="*/ 34 w 59"/>
                <a:gd name="T9" fmla="*/ 9 h 59"/>
                <a:gd name="T10" fmla="*/ 38 w 59"/>
                <a:gd name="T11" fmla="*/ 10 h 59"/>
                <a:gd name="T12" fmla="*/ 38 w 59"/>
                <a:gd name="T13" fmla="*/ 10 h 59"/>
                <a:gd name="T14" fmla="*/ 47 w 59"/>
                <a:gd name="T15" fmla="*/ 18 h 59"/>
                <a:gd name="T16" fmla="*/ 49 w 59"/>
                <a:gd name="T17" fmla="*/ 21 h 59"/>
                <a:gd name="T18" fmla="*/ 51 w 59"/>
                <a:gd name="T19" fmla="*/ 29 h 59"/>
                <a:gd name="T20" fmla="*/ 46 w 59"/>
                <a:gd name="T21" fmla="*/ 43 h 59"/>
                <a:gd name="T22" fmla="*/ 43 w 59"/>
                <a:gd name="T23" fmla="*/ 46 h 59"/>
                <a:gd name="T24" fmla="*/ 33 w 59"/>
                <a:gd name="T25" fmla="*/ 51 h 59"/>
                <a:gd name="T26" fmla="*/ 30 w 59"/>
                <a:gd name="T27" fmla="*/ 51 h 59"/>
                <a:gd name="T28" fmla="*/ 30 w 59"/>
                <a:gd name="T29" fmla="*/ 51 h 59"/>
                <a:gd name="T30" fmla="*/ 28 w 59"/>
                <a:gd name="T31" fmla="*/ 51 h 59"/>
                <a:gd name="T32" fmla="*/ 11 w 59"/>
                <a:gd name="T33" fmla="*/ 41 h 59"/>
                <a:gd name="T34" fmla="*/ 9 w 59"/>
                <a:gd name="T35" fmla="*/ 37 h 59"/>
                <a:gd name="T36" fmla="*/ 8 w 59"/>
                <a:gd name="T37" fmla="*/ 30 h 59"/>
                <a:gd name="T38" fmla="*/ 9 w 59"/>
                <a:gd name="T39" fmla="*/ 23 h 59"/>
                <a:gd name="T40" fmla="*/ 11 w 59"/>
                <a:gd name="T41" fmla="*/ 19 h 59"/>
                <a:gd name="T42" fmla="*/ 18 w 59"/>
                <a:gd name="T43" fmla="*/ 11 h 59"/>
                <a:gd name="T44" fmla="*/ 22 w 59"/>
                <a:gd name="T45" fmla="*/ 9 h 59"/>
                <a:gd name="T46" fmla="*/ 30 w 59"/>
                <a:gd name="T47" fmla="*/ 0 h 59"/>
                <a:gd name="T48" fmla="*/ 29 w 59"/>
                <a:gd name="T49" fmla="*/ 0 h 59"/>
                <a:gd name="T50" fmla="*/ 19 w 59"/>
                <a:gd name="T51" fmla="*/ 2 h 59"/>
                <a:gd name="T52" fmla="*/ 15 w 59"/>
                <a:gd name="T53" fmla="*/ 4 h 59"/>
                <a:gd name="T54" fmla="*/ 3 w 59"/>
                <a:gd name="T55" fmla="*/ 16 h 59"/>
                <a:gd name="T56" fmla="*/ 2 w 59"/>
                <a:gd name="T57" fmla="*/ 20 h 59"/>
                <a:gd name="T58" fmla="*/ 0 w 59"/>
                <a:gd name="T59" fmla="*/ 30 h 59"/>
                <a:gd name="T60" fmla="*/ 2 w 59"/>
                <a:gd name="T61" fmla="*/ 40 h 59"/>
                <a:gd name="T62" fmla="*/ 4 w 59"/>
                <a:gd name="T63" fmla="*/ 44 h 59"/>
                <a:gd name="T64" fmla="*/ 29 w 59"/>
                <a:gd name="T65" fmla="*/ 59 h 59"/>
                <a:gd name="T66" fmla="*/ 30 w 59"/>
                <a:gd name="T67" fmla="*/ 59 h 59"/>
                <a:gd name="T68" fmla="*/ 30 w 59"/>
                <a:gd name="T69" fmla="*/ 59 h 59"/>
                <a:gd name="T70" fmla="*/ 33 w 59"/>
                <a:gd name="T71" fmla="*/ 59 h 59"/>
                <a:gd name="T72" fmla="*/ 48 w 59"/>
                <a:gd name="T73" fmla="*/ 52 h 59"/>
                <a:gd name="T74" fmla="*/ 51 w 59"/>
                <a:gd name="T75" fmla="*/ 49 h 59"/>
                <a:gd name="T76" fmla="*/ 59 w 59"/>
                <a:gd name="T77" fmla="*/ 29 h 59"/>
                <a:gd name="T78" fmla="*/ 56 w 59"/>
                <a:gd name="T79" fmla="*/ 18 h 59"/>
                <a:gd name="T80" fmla="*/ 54 w 59"/>
                <a:gd name="T81" fmla="*/ 14 h 59"/>
                <a:gd name="T82" fmla="*/ 41 w 59"/>
                <a:gd name="T83" fmla="*/ 3 h 59"/>
                <a:gd name="T84" fmla="*/ 41 w 59"/>
                <a:gd name="T85" fmla="*/ 3 h 59"/>
                <a:gd name="T86" fmla="*/ 37 w 59"/>
                <a:gd name="T87" fmla="*/ 1 h 59"/>
                <a:gd name="T88" fmla="*/ 37 w 59"/>
                <a:gd name="T89" fmla="*/ 1 h 59"/>
                <a:gd name="T90" fmla="*/ 30 w 59"/>
                <a:gd name="T9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59">
                  <a:moveTo>
                    <a:pt x="22" y="9"/>
                  </a:moveTo>
                  <a:cubicBezTo>
                    <a:pt x="24" y="9"/>
                    <a:pt x="27" y="8"/>
                    <a:pt x="29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1" y="8"/>
                    <a:pt x="33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2" y="12"/>
                    <a:pt x="45" y="14"/>
                    <a:pt x="47" y="18"/>
                  </a:cubicBezTo>
                  <a:cubicBezTo>
                    <a:pt x="48" y="19"/>
                    <a:pt x="49" y="20"/>
                    <a:pt x="49" y="21"/>
                  </a:cubicBezTo>
                  <a:cubicBezTo>
                    <a:pt x="50" y="24"/>
                    <a:pt x="51" y="26"/>
                    <a:pt x="51" y="29"/>
                  </a:cubicBezTo>
                  <a:cubicBezTo>
                    <a:pt x="51" y="35"/>
                    <a:pt x="49" y="40"/>
                    <a:pt x="46" y="43"/>
                  </a:cubicBezTo>
                  <a:cubicBezTo>
                    <a:pt x="45" y="44"/>
                    <a:pt x="44" y="45"/>
                    <a:pt x="43" y="46"/>
                  </a:cubicBezTo>
                  <a:cubicBezTo>
                    <a:pt x="40" y="49"/>
                    <a:pt x="37" y="50"/>
                    <a:pt x="33" y="51"/>
                  </a:cubicBezTo>
                  <a:cubicBezTo>
                    <a:pt x="32" y="51"/>
                    <a:pt x="31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8" y="51"/>
                  </a:cubicBezTo>
                  <a:cubicBezTo>
                    <a:pt x="21" y="51"/>
                    <a:pt x="15" y="47"/>
                    <a:pt x="11" y="41"/>
                  </a:cubicBezTo>
                  <a:cubicBezTo>
                    <a:pt x="10" y="39"/>
                    <a:pt x="10" y="38"/>
                    <a:pt x="9" y="37"/>
                  </a:cubicBezTo>
                  <a:cubicBezTo>
                    <a:pt x="9" y="35"/>
                    <a:pt x="8" y="32"/>
                    <a:pt x="8" y="30"/>
                  </a:cubicBezTo>
                  <a:cubicBezTo>
                    <a:pt x="8" y="28"/>
                    <a:pt x="8" y="25"/>
                    <a:pt x="9" y="23"/>
                  </a:cubicBezTo>
                  <a:cubicBezTo>
                    <a:pt x="10" y="22"/>
                    <a:pt x="10" y="20"/>
                    <a:pt x="11" y="19"/>
                  </a:cubicBezTo>
                  <a:cubicBezTo>
                    <a:pt x="13" y="16"/>
                    <a:pt x="15" y="13"/>
                    <a:pt x="18" y="11"/>
                  </a:cubicBezTo>
                  <a:cubicBezTo>
                    <a:pt x="19" y="11"/>
                    <a:pt x="21" y="10"/>
                    <a:pt x="22" y="9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5" y="0"/>
                    <a:pt x="22" y="1"/>
                    <a:pt x="19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3" y="17"/>
                    <a:pt x="2" y="19"/>
                    <a:pt x="2" y="20"/>
                  </a:cubicBezTo>
                  <a:cubicBezTo>
                    <a:pt x="1" y="23"/>
                    <a:pt x="0" y="27"/>
                    <a:pt x="0" y="30"/>
                  </a:cubicBezTo>
                  <a:cubicBezTo>
                    <a:pt x="0" y="34"/>
                    <a:pt x="1" y="37"/>
                    <a:pt x="2" y="40"/>
                  </a:cubicBezTo>
                  <a:cubicBezTo>
                    <a:pt x="3" y="42"/>
                    <a:pt x="3" y="43"/>
                    <a:pt x="4" y="44"/>
                  </a:cubicBezTo>
                  <a:cubicBezTo>
                    <a:pt x="9" y="53"/>
                    <a:pt x="18" y="59"/>
                    <a:pt x="29" y="59"/>
                  </a:cubicBezTo>
                  <a:cubicBezTo>
                    <a:pt x="29" y="59"/>
                    <a:pt x="29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4" y="56"/>
                    <a:pt x="48" y="52"/>
                  </a:cubicBezTo>
                  <a:cubicBezTo>
                    <a:pt x="49" y="51"/>
                    <a:pt x="51" y="50"/>
                    <a:pt x="51" y="49"/>
                  </a:cubicBezTo>
                  <a:cubicBezTo>
                    <a:pt x="56" y="44"/>
                    <a:pt x="59" y="37"/>
                    <a:pt x="59" y="29"/>
                  </a:cubicBezTo>
                  <a:cubicBezTo>
                    <a:pt x="59" y="25"/>
                    <a:pt x="58" y="21"/>
                    <a:pt x="56" y="18"/>
                  </a:cubicBezTo>
                  <a:cubicBezTo>
                    <a:pt x="56" y="17"/>
                    <a:pt x="55" y="15"/>
                    <a:pt x="54" y="14"/>
                  </a:cubicBezTo>
                  <a:cubicBezTo>
                    <a:pt x="51" y="9"/>
                    <a:pt x="46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1"/>
                    <a:pt x="32" y="0"/>
                    <a:pt x="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20308"/>
            <p:cNvSpPr/>
            <p:nvPr/>
          </p:nvSpPr>
          <p:spPr bwMode="auto">
            <a:xfrm>
              <a:off x="5969649" y="89852"/>
              <a:ext cx="90046" cy="88044"/>
            </a:xfrm>
            <a:custGeom>
              <a:avLst/>
              <a:gdLst>
                <a:gd name="T0" fmla="*/ 29 w 57"/>
                <a:gd name="T1" fmla="*/ 0 h 56"/>
                <a:gd name="T2" fmla="*/ 28 w 57"/>
                <a:gd name="T3" fmla="*/ 0 h 56"/>
                <a:gd name="T4" fmla="*/ 16 w 57"/>
                <a:gd name="T5" fmla="*/ 3 h 56"/>
                <a:gd name="T6" fmla="*/ 13 w 57"/>
                <a:gd name="T7" fmla="*/ 5 h 56"/>
                <a:gd name="T8" fmla="*/ 0 w 57"/>
                <a:gd name="T9" fmla="*/ 29 h 56"/>
                <a:gd name="T10" fmla="*/ 2 w 57"/>
                <a:gd name="T11" fmla="*/ 38 h 56"/>
                <a:gd name="T12" fmla="*/ 4 w 57"/>
                <a:gd name="T13" fmla="*/ 42 h 56"/>
                <a:gd name="T14" fmla="*/ 14 w 57"/>
                <a:gd name="T15" fmla="*/ 52 h 56"/>
                <a:gd name="T16" fmla="*/ 18 w 57"/>
                <a:gd name="T17" fmla="*/ 54 h 56"/>
                <a:gd name="T18" fmla="*/ 28 w 57"/>
                <a:gd name="T19" fmla="*/ 56 h 56"/>
                <a:gd name="T20" fmla="*/ 29 w 57"/>
                <a:gd name="T21" fmla="*/ 56 h 56"/>
                <a:gd name="T22" fmla="*/ 41 w 57"/>
                <a:gd name="T23" fmla="*/ 53 h 56"/>
                <a:gd name="T24" fmla="*/ 45 w 57"/>
                <a:gd name="T25" fmla="*/ 51 h 56"/>
                <a:gd name="T26" fmla="*/ 55 w 57"/>
                <a:gd name="T27" fmla="*/ 38 h 56"/>
                <a:gd name="T28" fmla="*/ 56 w 57"/>
                <a:gd name="T29" fmla="*/ 34 h 56"/>
                <a:gd name="T30" fmla="*/ 57 w 57"/>
                <a:gd name="T31" fmla="*/ 28 h 56"/>
                <a:gd name="T32" fmla="*/ 54 w 57"/>
                <a:gd name="T33" fmla="*/ 17 h 56"/>
                <a:gd name="T34" fmla="*/ 52 w 57"/>
                <a:gd name="T35" fmla="*/ 13 h 56"/>
                <a:gd name="T36" fmla="*/ 29 w 57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56"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0" y="1"/>
                    <a:pt x="16" y="3"/>
                  </a:cubicBezTo>
                  <a:cubicBezTo>
                    <a:pt x="15" y="3"/>
                    <a:pt x="14" y="4"/>
                    <a:pt x="13" y="5"/>
                  </a:cubicBezTo>
                  <a:cubicBezTo>
                    <a:pt x="5" y="10"/>
                    <a:pt x="0" y="19"/>
                    <a:pt x="0" y="29"/>
                  </a:cubicBezTo>
                  <a:cubicBezTo>
                    <a:pt x="0" y="32"/>
                    <a:pt x="1" y="35"/>
                    <a:pt x="2" y="38"/>
                  </a:cubicBezTo>
                  <a:cubicBezTo>
                    <a:pt x="3" y="40"/>
                    <a:pt x="3" y="41"/>
                    <a:pt x="4" y="42"/>
                  </a:cubicBezTo>
                  <a:cubicBezTo>
                    <a:pt x="7" y="47"/>
                    <a:pt x="10" y="50"/>
                    <a:pt x="14" y="52"/>
                  </a:cubicBezTo>
                  <a:cubicBezTo>
                    <a:pt x="15" y="53"/>
                    <a:pt x="17" y="54"/>
                    <a:pt x="18" y="54"/>
                  </a:cubicBezTo>
                  <a:cubicBezTo>
                    <a:pt x="21" y="56"/>
                    <a:pt x="25" y="56"/>
                    <a:pt x="28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3" y="56"/>
                    <a:pt x="38" y="55"/>
                    <a:pt x="41" y="53"/>
                  </a:cubicBezTo>
                  <a:cubicBezTo>
                    <a:pt x="43" y="53"/>
                    <a:pt x="44" y="52"/>
                    <a:pt x="45" y="51"/>
                  </a:cubicBezTo>
                  <a:cubicBezTo>
                    <a:pt x="49" y="48"/>
                    <a:pt x="53" y="43"/>
                    <a:pt x="55" y="38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32"/>
                    <a:pt x="57" y="30"/>
                    <a:pt x="57" y="28"/>
                  </a:cubicBezTo>
                  <a:cubicBezTo>
                    <a:pt x="57" y="24"/>
                    <a:pt x="56" y="20"/>
                    <a:pt x="54" y="17"/>
                  </a:cubicBezTo>
                  <a:cubicBezTo>
                    <a:pt x="54" y="15"/>
                    <a:pt x="53" y="14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20309"/>
            <p:cNvSpPr>
              <a:spLocks noEditPoints="1"/>
            </p:cNvSpPr>
            <p:nvPr/>
          </p:nvSpPr>
          <p:spPr bwMode="auto">
            <a:xfrm>
              <a:off x="5924293" y="43829"/>
              <a:ext cx="181425" cy="180091"/>
            </a:xfrm>
            <a:custGeom>
              <a:avLst/>
              <a:gdLst>
                <a:gd name="T0" fmla="*/ 38 w 115"/>
                <a:gd name="T1" fmla="*/ 20 h 114"/>
                <a:gd name="T2" fmla="*/ 57 w 115"/>
                <a:gd name="T3" fmla="*/ 15 h 114"/>
                <a:gd name="T4" fmla="*/ 58 w 115"/>
                <a:gd name="T5" fmla="*/ 15 h 114"/>
                <a:gd name="T6" fmla="*/ 93 w 115"/>
                <a:gd name="T7" fmla="*/ 36 h 114"/>
                <a:gd name="T8" fmla="*/ 95 w 115"/>
                <a:gd name="T9" fmla="*/ 40 h 114"/>
                <a:gd name="T10" fmla="*/ 99 w 115"/>
                <a:gd name="T11" fmla="*/ 56 h 114"/>
                <a:gd name="T12" fmla="*/ 98 w 115"/>
                <a:gd name="T13" fmla="*/ 67 h 114"/>
                <a:gd name="T14" fmla="*/ 97 w 115"/>
                <a:gd name="T15" fmla="*/ 71 h 114"/>
                <a:gd name="T16" fmla="*/ 81 w 115"/>
                <a:gd name="T17" fmla="*/ 92 h 114"/>
                <a:gd name="T18" fmla="*/ 77 w 115"/>
                <a:gd name="T19" fmla="*/ 94 h 114"/>
                <a:gd name="T20" fmla="*/ 58 w 115"/>
                <a:gd name="T21" fmla="*/ 99 h 114"/>
                <a:gd name="T22" fmla="*/ 57 w 115"/>
                <a:gd name="T23" fmla="*/ 99 h 114"/>
                <a:gd name="T24" fmla="*/ 41 w 115"/>
                <a:gd name="T25" fmla="*/ 96 h 114"/>
                <a:gd name="T26" fmla="*/ 37 w 115"/>
                <a:gd name="T27" fmla="*/ 94 h 114"/>
                <a:gd name="T28" fmla="*/ 21 w 115"/>
                <a:gd name="T29" fmla="*/ 78 h 114"/>
                <a:gd name="T30" fmla="*/ 19 w 115"/>
                <a:gd name="T31" fmla="*/ 74 h 114"/>
                <a:gd name="T32" fmla="*/ 16 w 115"/>
                <a:gd name="T33" fmla="*/ 58 h 114"/>
                <a:gd name="T34" fmla="*/ 35 w 115"/>
                <a:gd name="T35" fmla="*/ 22 h 114"/>
                <a:gd name="T36" fmla="*/ 38 w 115"/>
                <a:gd name="T37" fmla="*/ 20 h 114"/>
                <a:gd name="T38" fmla="*/ 57 w 115"/>
                <a:gd name="T39" fmla="*/ 0 h 114"/>
                <a:gd name="T40" fmla="*/ 56 w 115"/>
                <a:gd name="T41" fmla="*/ 0 h 114"/>
                <a:gd name="T42" fmla="*/ 31 w 115"/>
                <a:gd name="T43" fmla="*/ 7 h 114"/>
                <a:gd name="T44" fmla="*/ 27 w 115"/>
                <a:gd name="T45" fmla="*/ 9 h 114"/>
                <a:gd name="T46" fmla="*/ 0 w 115"/>
                <a:gd name="T47" fmla="*/ 58 h 114"/>
                <a:gd name="T48" fmla="*/ 5 w 115"/>
                <a:gd name="T49" fmla="*/ 81 h 114"/>
                <a:gd name="T50" fmla="*/ 7 w 115"/>
                <a:gd name="T51" fmla="*/ 85 h 114"/>
                <a:gd name="T52" fmla="*/ 31 w 115"/>
                <a:gd name="T53" fmla="*/ 108 h 114"/>
                <a:gd name="T54" fmla="*/ 35 w 115"/>
                <a:gd name="T55" fmla="*/ 110 h 114"/>
                <a:gd name="T56" fmla="*/ 57 w 115"/>
                <a:gd name="T57" fmla="*/ 114 h 114"/>
                <a:gd name="T58" fmla="*/ 59 w 115"/>
                <a:gd name="T59" fmla="*/ 114 h 114"/>
                <a:gd name="T60" fmla="*/ 85 w 115"/>
                <a:gd name="T61" fmla="*/ 107 h 114"/>
                <a:gd name="T62" fmla="*/ 89 w 115"/>
                <a:gd name="T63" fmla="*/ 105 h 114"/>
                <a:gd name="T64" fmla="*/ 112 w 115"/>
                <a:gd name="T65" fmla="*/ 75 h 114"/>
                <a:gd name="T66" fmla="*/ 113 w 115"/>
                <a:gd name="T67" fmla="*/ 71 h 114"/>
                <a:gd name="T68" fmla="*/ 115 w 115"/>
                <a:gd name="T69" fmla="*/ 56 h 114"/>
                <a:gd name="T70" fmla="*/ 109 w 115"/>
                <a:gd name="T71" fmla="*/ 33 h 114"/>
                <a:gd name="T72" fmla="*/ 107 w 115"/>
                <a:gd name="T73" fmla="*/ 29 h 114"/>
                <a:gd name="T74" fmla="*/ 57 w 115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" h="114">
                  <a:moveTo>
                    <a:pt x="38" y="20"/>
                  </a:moveTo>
                  <a:cubicBezTo>
                    <a:pt x="44" y="17"/>
                    <a:pt x="50" y="15"/>
                    <a:pt x="57" y="15"/>
                  </a:cubicBezTo>
                  <a:cubicBezTo>
                    <a:pt x="57" y="15"/>
                    <a:pt x="57" y="15"/>
                    <a:pt x="58" y="15"/>
                  </a:cubicBezTo>
                  <a:cubicBezTo>
                    <a:pt x="73" y="15"/>
                    <a:pt x="86" y="24"/>
                    <a:pt x="93" y="36"/>
                  </a:cubicBezTo>
                  <a:cubicBezTo>
                    <a:pt x="94" y="37"/>
                    <a:pt x="95" y="38"/>
                    <a:pt x="95" y="40"/>
                  </a:cubicBezTo>
                  <a:cubicBezTo>
                    <a:pt x="98" y="45"/>
                    <a:pt x="99" y="50"/>
                    <a:pt x="99" y="56"/>
                  </a:cubicBezTo>
                  <a:cubicBezTo>
                    <a:pt x="99" y="60"/>
                    <a:pt x="99" y="63"/>
                    <a:pt x="98" y="67"/>
                  </a:cubicBezTo>
                  <a:cubicBezTo>
                    <a:pt x="98" y="68"/>
                    <a:pt x="97" y="69"/>
                    <a:pt x="97" y="71"/>
                  </a:cubicBezTo>
                  <a:cubicBezTo>
                    <a:pt x="94" y="79"/>
                    <a:pt x="88" y="87"/>
                    <a:pt x="81" y="92"/>
                  </a:cubicBezTo>
                  <a:cubicBezTo>
                    <a:pt x="80" y="93"/>
                    <a:pt x="78" y="93"/>
                    <a:pt x="77" y="94"/>
                  </a:cubicBezTo>
                  <a:cubicBezTo>
                    <a:pt x="72" y="97"/>
                    <a:pt x="65" y="99"/>
                    <a:pt x="58" y="99"/>
                  </a:cubicBezTo>
                  <a:cubicBezTo>
                    <a:pt x="58" y="99"/>
                    <a:pt x="58" y="99"/>
                    <a:pt x="57" y="99"/>
                  </a:cubicBezTo>
                  <a:cubicBezTo>
                    <a:pt x="52" y="99"/>
                    <a:pt x="46" y="98"/>
                    <a:pt x="41" y="96"/>
                  </a:cubicBezTo>
                  <a:cubicBezTo>
                    <a:pt x="40" y="95"/>
                    <a:pt x="39" y="94"/>
                    <a:pt x="37" y="94"/>
                  </a:cubicBezTo>
                  <a:cubicBezTo>
                    <a:pt x="31" y="90"/>
                    <a:pt x="25" y="84"/>
                    <a:pt x="21" y="78"/>
                  </a:cubicBezTo>
                  <a:cubicBezTo>
                    <a:pt x="20" y="76"/>
                    <a:pt x="20" y="75"/>
                    <a:pt x="19" y="74"/>
                  </a:cubicBezTo>
                  <a:cubicBezTo>
                    <a:pt x="17" y="69"/>
                    <a:pt x="16" y="63"/>
                    <a:pt x="16" y="58"/>
                  </a:cubicBezTo>
                  <a:cubicBezTo>
                    <a:pt x="15" y="43"/>
                    <a:pt x="23" y="30"/>
                    <a:pt x="35" y="22"/>
                  </a:cubicBezTo>
                  <a:cubicBezTo>
                    <a:pt x="36" y="21"/>
                    <a:pt x="37" y="21"/>
                    <a:pt x="38" y="20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6" y="0"/>
                  </a:cubicBezTo>
                  <a:cubicBezTo>
                    <a:pt x="47" y="0"/>
                    <a:pt x="38" y="3"/>
                    <a:pt x="31" y="7"/>
                  </a:cubicBezTo>
                  <a:cubicBezTo>
                    <a:pt x="29" y="7"/>
                    <a:pt x="28" y="8"/>
                    <a:pt x="27" y="9"/>
                  </a:cubicBezTo>
                  <a:cubicBezTo>
                    <a:pt x="11" y="19"/>
                    <a:pt x="0" y="37"/>
                    <a:pt x="0" y="58"/>
                  </a:cubicBezTo>
                  <a:cubicBezTo>
                    <a:pt x="0" y="66"/>
                    <a:pt x="2" y="74"/>
                    <a:pt x="5" y="81"/>
                  </a:cubicBezTo>
                  <a:cubicBezTo>
                    <a:pt x="6" y="82"/>
                    <a:pt x="7" y="83"/>
                    <a:pt x="7" y="85"/>
                  </a:cubicBezTo>
                  <a:cubicBezTo>
                    <a:pt x="13" y="94"/>
                    <a:pt x="21" y="102"/>
                    <a:pt x="31" y="108"/>
                  </a:cubicBezTo>
                  <a:cubicBezTo>
                    <a:pt x="32" y="108"/>
                    <a:pt x="33" y="109"/>
                    <a:pt x="35" y="110"/>
                  </a:cubicBezTo>
                  <a:cubicBezTo>
                    <a:pt x="42" y="113"/>
                    <a:pt x="49" y="114"/>
                    <a:pt x="57" y="114"/>
                  </a:cubicBezTo>
                  <a:cubicBezTo>
                    <a:pt x="58" y="114"/>
                    <a:pt x="58" y="114"/>
                    <a:pt x="59" y="114"/>
                  </a:cubicBezTo>
                  <a:cubicBezTo>
                    <a:pt x="68" y="114"/>
                    <a:pt x="77" y="112"/>
                    <a:pt x="85" y="107"/>
                  </a:cubicBezTo>
                  <a:cubicBezTo>
                    <a:pt x="86" y="107"/>
                    <a:pt x="88" y="106"/>
                    <a:pt x="89" y="105"/>
                  </a:cubicBezTo>
                  <a:cubicBezTo>
                    <a:pt x="99" y="98"/>
                    <a:pt x="108" y="88"/>
                    <a:pt x="112" y="75"/>
                  </a:cubicBezTo>
                  <a:cubicBezTo>
                    <a:pt x="112" y="74"/>
                    <a:pt x="113" y="72"/>
                    <a:pt x="113" y="71"/>
                  </a:cubicBezTo>
                  <a:cubicBezTo>
                    <a:pt x="114" y="66"/>
                    <a:pt x="115" y="61"/>
                    <a:pt x="115" y="56"/>
                  </a:cubicBezTo>
                  <a:cubicBezTo>
                    <a:pt x="114" y="48"/>
                    <a:pt x="113" y="40"/>
                    <a:pt x="109" y="33"/>
                  </a:cubicBezTo>
                  <a:cubicBezTo>
                    <a:pt x="109" y="31"/>
                    <a:pt x="108" y="30"/>
                    <a:pt x="107" y="29"/>
                  </a:cubicBezTo>
                  <a:cubicBezTo>
                    <a:pt x="97" y="12"/>
                    <a:pt x="79" y="0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20310"/>
            <p:cNvSpPr/>
            <p:nvPr/>
          </p:nvSpPr>
          <p:spPr bwMode="auto">
            <a:xfrm>
              <a:off x="4789050" y="-657191"/>
              <a:ext cx="79374" cy="78706"/>
            </a:xfrm>
            <a:custGeom>
              <a:avLst/>
              <a:gdLst>
                <a:gd name="T0" fmla="*/ 25 w 50"/>
                <a:gd name="T1" fmla="*/ 0 h 50"/>
                <a:gd name="T2" fmla="*/ 24 w 50"/>
                <a:gd name="T3" fmla="*/ 0 h 50"/>
                <a:gd name="T4" fmla="*/ 24 w 50"/>
                <a:gd name="T5" fmla="*/ 0 h 50"/>
                <a:gd name="T6" fmla="*/ 20 w 50"/>
                <a:gd name="T7" fmla="*/ 0 h 50"/>
                <a:gd name="T8" fmla="*/ 1 w 50"/>
                <a:gd name="T9" fmla="*/ 19 h 50"/>
                <a:gd name="T10" fmla="*/ 0 w 50"/>
                <a:gd name="T11" fmla="*/ 23 h 50"/>
                <a:gd name="T12" fmla="*/ 0 w 50"/>
                <a:gd name="T13" fmla="*/ 25 h 50"/>
                <a:gd name="T14" fmla="*/ 24 w 50"/>
                <a:gd name="T15" fmla="*/ 50 h 50"/>
                <a:gd name="T16" fmla="*/ 25 w 50"/>
                <a:gd name="T17" fmla="*/ 50 h 50"/>
                <a:gd name="T18" fmla="*/ 25 w 50"/>
                <a:gd name="T19" fmla="*/ 50 h 50"/>
                <a:gd name="T20" fmla="*/ 29 w 50"/>
                <a:gd name="T21" fmla="*/ 49 h 50"/>
                <a:gd name="T22" fmla="*/ 49 w 50"/>
                <a:gd name="T23" fmla="*/ 31 h 50"/>
                <a:gd name="T24" fmla="*/ 49 w 50"/>
                <a:gd name="T25" fmla="*/ 26 h 50"/>
                <a:gd name="T26" fmla="*/ 50 w 50"/>
                <a:gd name="T27" fmla="*/ 24 h 50"/>
                <a:gd name="T28" fmla="*/ 25 w 50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0" y="2"/>
                    <a:pt x="3" y="9"/>
                    <a:pt x="1" y="19"/>
                  </a:cubicBezTo>
                  <a:cubicBezTo>
                    <a:pt x="0" y="20"/>
                    <a:pt x="0" y="21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9"/>
                    <a:pt x="11" y="49"/>
                    <a:pt x="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8" y="49"/>
                    <a:pt x="29" y="49"/>
                  </a:cubicBezTo>
                  <a:cubicBezTo>
                    <a:pt x="39" y="48"/>
                    <a:pt x="46" y="40"/>
                    <a:pt x="49" y="31"/>
                  </a:cubicBezTo>
                  <a:cubicBezTo>
                    <a:pt x="49" y="29"/>
                    <a:pt x="49" y="28"/>
                    <a:pt x="49" y="26"/>
                  </a:cubicBezTo>
                  <a:cubicBezTo>
                    <a:pt x="50" y="26"/>
                    <a:pt x="50" y="25"/>
                    <a:pt x="50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20312"/>
            <p:cNvSpPr>
              <a:spLocks noEditPoints="1"/>
            </p:cNvSpPr>
            <p:nvPr/>
          </p:nvSpPr>
          <p:spPr bwMode="auto">
            <a:xfrm>
              <a:off x="4748355" y="-698546"/>
              <a:ext cx="159414" cy="159414"/>
            </a:xfrm>
            <a:custGeom>
              <a:avLst/>
              <a:gdLst>
                <a:gd name="T0" fmla="*/ 49 w 101"/>
                <a:gd name="T1" fmla="*/ 14 h 101"/>
                <a:gd name="T2" fmla="*/ 50 w 101"/>
                <a:gd name="T3" fmla="*/ 14 h 101"/>
                <a:gd name="T4" fmla="*/ 51 w 101"/>
                <a:gd name="T5" fmla="*/ 14 h 101"/>
                <a:gd name="T6" fmla="*/ 88 w 101"/>
                <a:gd name="T7" fmla="*/ 50 h 101"/>
                <a:gd name="T8" fmla="*/ 87 w 101"/>
                <a:gd name="T9" fmla="*/ 54 h 101"/>
                <a:gd name="T10" fmla="*/ 87 w 101"/>
                <a:gd name="T11" fmla="*/ 59 h 101"/>
                <a:gd name="T12" fmla="*/ 56 w 101"/>
                <a:gd name="T13" fmla="*/ 87 h 101"/>
                <a:gd name="T14" fmla="*/ 52 w 101"/>
                <a:gd name="T15" fmla="*/ 88 h 101"/>
                <a:gd name="T16" fmla="*/ 51 w 101"/>
                <a:gd name="T17" fmla="*/ 88 h 101"/>
                <a:gd name="T18" fmla="*/ 51 w 101"/>
                <a:gd name="T19" fmla="*/ 88 h 101"/>
                <a:gd name="T20" fmla="*/ 14 w 101"/>
                <a:gd name="T21" fmla="*/ 51 h 101"/>
                <a:gd name="T22" fmla="*/ 14 w 101"/>
                <a:gd name="T23" fmla="*/ 47 h 101"/>
                <a:gd name="T24" fmla="*/ 15 w 101"/>
                <a:gd name="T25" fmla="*/ 43 h 101"/>
                <a:gd name="T26" fmla="*/ 44 w 101"/>
                <a:gd name="T27" fmla="*/ 14 h 101"/>
                <a:gd name="T28" fmla="*/ 49 w 101"/>
                <a:gd name="T29" fmla="*/ 14 h 101"/>
                <a:gd name="T30" fmla="*/ 51 w 101"/>
                <a:gd name="T31" fmla="*/ 0 h 101"/>
                <a:gd name="T32" fmla="*/ 50 w 101"/>
                <a:gd name="T33" fmla="*/ 0 h 101"/>
                <a:gd name="T34" fmla="*/ 47 w 101"/>
                <a:gd name="T35" fmla="*/ 0 h 101"/>
                <a:gd name="T36" fmla="*/ 43 w 101"/>
                <a:gd name="T37" fmla="*/ 1 h 101"/>
                <a:gd name="T38" fmla="*/ 1 w 101"/>
                <a:gd name="T39" fmla="*/ 41 h 101"/>
                <a:gd name="T40" fmla="*/ 1 w 101"/>
                <a:gd name="T41" fmla="*/ 45 h 101"/>
                <a:gd name="T42" fmla="*/ 0 w 101"/>
                <a:gd name="T43" fmla="*/ 52 h 101"/>
                <a:gd name="T44" fmla="*/ 51 w 101"/>
                <a:gd name="T45" fmla="*/ 101 h 101"/>
                <a:gd name="T46" fmla="*/ 52 w 101"/>
                <a:gd name="T47" fmla="*/ 101 h 101"/>
                <a:gd name="T48" fmla="*/ 53 w 101"/>
                <a:gd name="T49" fmla="*/ 101 h 101"/>
                <a:gd name="T50" fmla="*/ 57 w 101"/>
                <a:gd name="T51" fmla="*/ 101 h 101"/>
                <a:gd name="T52" fmla="*/ 100 w 101"/>
                <a:gd name="T53" fmla="*/ 61 h 101"/>
                <a:gd name="T54" fmla="*/ 101 w 101"/>
                <a:gd name="T55" fmla="*/ 57 h 101"/>
                <a:gd name="T56" fmla="*/ 101 w 101"/>
                <a:gd name="T57" fmla="*/ 50 h 101"/>
                <a:gd name="T58" fmla="*/ 51 w 101"/>
                <a:gd name="T5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101">
                  <a:moveTo>
                    <a:pt x="49" y="14"/>
                  </a:moveTo>
                  <a:cubicBezTo>
                    <a:pt x="49" y="14"/>
                    <a:pt x="50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71" y="14"/>
                    <a:pt x="87" y="30"/>
                    <a:pt x="88" y="50"/>
                  </a:cubicBezTo>
                  <a:cubicBezTo>
                    <a:pt x="88" y="51"/>
                    <a:pt x="88" y="53"/>
                    <a:pt x="87" y="54"/>
                  </a:cubicBezTo>
                  <a:cubicBezTo>
                    <a:pt x="87" y="56"/>
                    <a:pt x="87" y="57"/>
                    <a:pt x="87" y="59"/>
                  </a:cubicBezTo>
                  <a:cubicBezTo>
                    <a:pt x="83" y="73"/>
                    <a:pt x="71" y="85"/>
                    <a:pt x="56" y="87"/>
                  </a:cubicBezTo>
                  <a:cubicBezTo>
                    <a:pt x="55" y="87"/>
                    <a:pt x="53" y="88"/>
                    <a:pt x="52" y="88"/>
                  </a:cubicBezTo>
                  <a:cubicBezTo>
                    <a:pt x="52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1" y="88"/>
                    <a:pt x="14" y="71"/>
                    <a:pt x="14" y="51"/>
                  </a:cubicBezTo>
                  <a:cubicBezTo>
                    <a:pt x="14" y="50"/>
                    <a:pt x="14" y="48"/>
                    <a:pt x="14" y="47"/>
                  </a:cubicBezTo>
                  <a:cubicBezTo>
                    <a:pt x="14" y="46"/>
                    <a:pt x="14" y="44"/>
                    <a:pt x="15" y="43"/>
                  </a:cubicBezTo>
                  <a:cubicBezTo>
                    <a:pt x="18" y="28"/>
                    <a:pt x="30" y="17"/>
                    <a:pt x="44" y="14"/>
                  </a:cubicBezTo>
                  <a:cubicBezTo>
                    <a:pt x="46" y="14"/>
                    <a:pt x="47" y="14"/>
                    <a:pt x="49" y="14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4" y="1"/>
                    <a:pt x="43" y="1"/>
                  </a:cubicBezTo>
                  <a:cubicBezTo>
                    <a:pt x="22" y="4"/>
                    <a:pt x="5" y="20"/>
                    <a:pt x="1" y="41"/>
                  </a:cubicBezTo>
                  <a:cubicBezTo>
                    <a:pt x="1" y="42"/>
                    <a:pt x="1" y="43"/>
                    <a:pt x="1" y="45"/>
                  </a:cubicBezTo>
                  <a:cubicBezTo>
                    <a:pt x="0" y="47"/>
                    <a:pt x="0" y="49"/>
                    <a:pt x="0" y="52"/>
                  </a:cubicBezTo>
                  <a:cubicBezTo>
                    <a:pt x="1" y="79"/>
                    <a:pt x="23" y="101"/>
                    <a:pt x="51" y="101"/>
                  </a:cubicBezTo>
                  <a:cubicBezTo>
                    <a:pt x="51" y="101"/>
                    <a:pt x="51" y="101"/>
                    <a:pt x="52" y="101"/>
                  </a:cubicBezTo>
                  <a:cubicBezTo>
                    <a:pt x="52" y="101"/>
                    <a:pt x="53" y="101"/>
                    <a:pt x="53" y="101"/>
                  </a:cubicBezTo>
                  <a:cubicBezTo>
                    <a:pt x="54" y="101"/>
                    <a:pt x="56" y="101"/>
                    <a:pt x="57" y="101"/>
                  </a:cubicBezTo>
                  <a:cubicBezTo>
                    <a:pt x="79" y="98"/>
                    <a:pt x="96" y="82"/>
                    <a:pt x="100" y="61"/>
                  </a:cubicBezTo>
                  <a:cubicBezTo>
                    <a:pt x="100" y="59"/>
                    <a:pt x="101" y="58"/>
                    <a:pt x="101" y="57"/>
                  </a:cubicBezTo>
                  <a:cubicBezTo>
                    <a:pt x="101" y="54"/>
                    <a:pt x="101" y="52"/>
                    <a:pt x="101" y="50"/>
                  </a:cubicBezTo>
                  <a:cubicBezTo>
                    <a:pt x="101" y="22"/>
                    <a:pt x="78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20313"/>
            <p:cNvSpPr/>
            <p:nvPr/>
          </p:nvSpPr>
          <p:spPr bwMode="auto">
            <a:xfrm>
              <a:off x="4494894" y="476047"/>
              <a:ext cx="110056" cy="108722"/>
            </a:xfrm>
            <a:custGeom>
              <a:avLst/>
              <a:gdLst>
                <a:gd name="T0" fmla="*/ 35 w 70"/>
                <a:gd name="T1" fmla="*/ 0 h 69"/>
                <a:gd name="T2" fmla="*/ 34 w 70"/>
                <a:gd name="T3" fmla="*/ 0 h 69"/>
                <a:gd name="T4" fmla="*/ 31 w 70"/>
                <a:gd name="T5" fmla="*/ 0 h 69"/>
                <a:gd name="T6" fmla="*/ 27 w 70"/>
                <a:gd name="T7" fmla="*/ 1 h 69"/>
                <a:gd name="T8" fmla="*/ 20 w 70"/>
                <a:gd name="T9" fmla="*/ 3 h 69"/>
                <a:gd name="T10" fmla="*/ 16 w 70"/>
                <a:gd name="T11" fmla="*/ 6 h 69"/>
                <a:gd name="T12" fmla="*/ 3 w 70"/>
                <a:gd name="T13" fmla="*/ 21 h 69"/>
                <a:gd name="T14" fmla="*/ 2 w 70"/>
                <a:gd name="T15" fmla="*/ 25 h 69"/>
                <a:gd name="T16" fmla="*/ 0 w 70"/>
                <a:gd name="T17" fmla="*/ 35 h 69"/>
                <a:gd name="T18" fmla="*/ 26 w 70"/>
                <a:gd name="T19" fmla="*/ 68 h 69"/>
                <a:gd name="T20" fmla="*/ 30 w 70"/>
                <a:gd name="T21" fmla="*/ 69 h 69"/>
                <a:gd name="T22" fmla="*/ 35 w 70"/>
                <a:gd name="T23" fmla="*/ 69 h 69"/>
                <a:gd name="T24" fmla="*/ 36 w 70"/>
                <a:gd name="T25" fmla="*/ 69 h 69"/>
                <a:gd name="T26" fmla="*/ 57 w 70"/>
                <a:gd name="T27" fmla="*/ 61 h 69"/>
                <a:gd name="T28" fmla="*/ 60 w 70"/>
                <a:gd name="T29" fmla="*/ 58 h 69"/>
                <a:gd name="T30" fmla="*/ 69 w 70"/>
                <a:gd name="T31" fmla="*/ 34 h 69"/>
                <a:gd name="T32" fmla="*/ 53 w 70"/>
                <a:gd name="T33" fmla="*/ 5 h 69"/>
                <a:gd name="T34" fmla="*/ 49 w 70"/>
                <a:gd name="T35" fmla="*/ 3 h 69"/>
                <a:gd name="T36" fmla="*/ 35 w 70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69"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8" y="1"/>
                    <a:pt x="27" y="1"/>
                  </a:cubicBezTo>
                  <a:cubicBezTo>
                    <a:pt x="24" y="2"/>
                    <a:pt x="22" y="2"/>
                    <a:pt x="20" y="3"/>
                  </a:cubicBezTo>
                  <a:cubicBezTo>
                    <a:pt x="19" y="4"/>
                    <a:pt x="17" y="5"/>
                    <a:pt x="16" y="6"/>
                  </a:cubicBezTo>
                  <a:cubicBezTo>
                    <a:pt x="10" y="9"/>
                    <a:pt x="6" y="15"/>
                    <a:pt x="3" y="21"/>
                  </a:cubicBezTo>
                  <a:cubicBezTo>
                    <a:pt x="3" y="22"/>
                    <a:pt x="2" y="24"/>
                    <a:pt x="2" y="25"/>
                  </a:cubicBezTo>
                  <a:cubicBezTo>
                    <a:pt x="1" y="28"/>
                    <a:pt x="0" y="32"/>
                    <a:pt x="0" y="35"/>
                  </a:cubicBezTo>
                  <a:cubicBezTo>
                    <a:pt x="1" y="51"/>
                    <a:pt x="12" y="64"/>
                    <a:pt x="26" y="68"/>
                  </a:cubicBezTo>
                  <a:cubicBezTo>
                    <a:pt x="28" y="68"/>
                    <a:pt x="29" y="69"/>
                    <a:pt x="30" y="69"/>
                  </a:cubicBezTo>
                  <a:cubicBezTo>
                    <a:pt x="32" y="69"/>
                    <a:pt x="33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44" y="69"/>
                    <a:pt x="51" y="66"/>
                    <a:pt x="57" y="61"/>
                  </a:cubicBezTo>
                  <a:cubicBezTo>
                    <a:pt x="58" y="60"/>
                    <a:pt x="59" y="59"/>
                    <a:pt x="60" y="58"/>
                  </a:cubicBezTo>
                  <a:cubicBezTo>
                    <a:pt x="66" y="52"/>
                    <a:pt x="70" y="43"/>
                    <a:pt x="69" y="34"/>
                  </a:cubicBezTo>
                  <a:cubicBezTo>
                    <a:pt x="69" y="22"/>
                    <a:pt x="63" y="11"/>
                    <a:pt x="53" y="5"/>
                  </a:cubicBezTo>
                  <a:cubicBezTo>
                    <a:pt x="52" y="4"/>
                    <a:pt x="50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20314"/>
            <p:cNvSpPr>
              <a:spLocks noEditPoints="1"/>
            </p:cNvSpPr>
            <p:nvPr/>
          </p:nvSpPr>
          <p:spPr bwMode="auto">
            <a:xfrm>
              <a:off x="4439532" y="419351"/>
              <a:ext cx="220778" cy="222112"/>
            </a:xfrm>
            <a:custGeom>
              <a:avLst/>
              <a:gdLst>
                <a:gd name="T0" fmla="*/ 63 w 140"/>
                <a:gd name="T1" fmla="*/ 20 h 141"/>
                <a:gd name="T2" fmla="*/ 69 w 140"/>
                <a:gd name="T3" fmla="*/ 19 h 141"/>
                <a:gd name="T4" fmla="*/ 70 w 140"/>
                <a:gd name="T5" fmla="*/ 19 h 141"/>
                <a:gd name="T6" fmla="*/ 92 w 140"/>
                <a:gd name="T7" fmla="*/ 24 h 141"/>
                <a:gd name="T8" fmla="*/ 96 w 140"/>
                <a:gd name="T9" fmla="*/ 26 h 141"/>
                <a:gd name="T10" fmla="*/ 121 w 140"/>
                <a:gd name="T11" fmla="*/ 70 h 141"/>
                <a:gd name="T12" fmla="*/ 106 w 140"/>
                <a:gd name="T13" fmla="*/ 107 h 141"/>
                <a:gd name="T14" fmla="*/ 103 w 140"/>
                <a:gd name="T15" fmla="*/ 110 h 141"/>
                <a:gd name="T16" fmla="*/ 71 w 140"/>
                <a:gd name="T17" fmla="*/ 122 h 141"/>
                <a:gd name="T18" fmla="*/ 70 w 140"/>
                <a:gd name="T19" fmla="*/ 122 h 141"/>
                <a:gd name="T20" fmla="*/ 62 w 140"/>
                <a:gd name="T21" fmla="*/ 121 h 141"/>
                <a:gd name="T22" fmla="*/ 58 w 140"/>
                <a:gd name="T23" fmla="*/ 120 h 141"/>
                <a:gd name="T24" fmla="*/ 19 w 140"/>
                <a:gd name="T25" fmla="*/ 71 h 141"/>
                <a:gd name="T26" fmla="*/ 21 w 140"/>
                <a:gd name="T27" fmla="*/ 56 h 141"/>
                <a:gd name="T28" fmla="*/ 22 w 140"/>
                <a:gd name="T29" fmla="*/ 51 h 141"/>
                <a:gd name="T30" fmla="*/ 43 w 140"/>
                <a:gd name="T31" fmla="*/ 27 h 141"/>
                <a:gd name="T32" fmla="*/ 47 w 140"/>
                <a:gd name="T33" fmla="*/ 25 h 141"/>
                <a:gd name="T34" fmla="*/ 59 w 140"/>
                <a:gd name="T35" fmla="*/ 21 h 141"/>
                <a:gd name="T36" fmla="*/ 63 w 140"/>
                <a:gd name="T37" fmla="*/ 20 h 141"/>
                <a:gd name="T38" fmla="*/ 70 w 140"/>
                <a:gd name="T39" fmla="*/ 0 h 141"/>
                <a:gd name="T40" fmla="*/ 69 w 140"/>
                <a:gd name="T41" fmla="*/ 0 h 141"/>
                <a:gd name="T42" fmla="*/ 60 w 140"/>
                <a:gd name="T43" fmla="*/ 1 h 141"/>
                <a:gd name="T44" fmla="*/ 55 w 140"/>
                <a:gd name="T45" fmla="*/ 2 h 141"/>
                <a:gd name="T46" fmla="*/ 38 w 140"/>
                <a:gd name="T47" fmla="*/ 8 h 141"/>
                <a:gd name="T48" fmla="*/ 34 w 140"/>
                <a:gd name="T49" fmla="*/ 10 h 141"/>
                <a:gd name="T50" fmla="*/ 5 w 140"/>
                <a:gd name="T51" fmla="*/ 45 h 141"/>
                <a:gd name="T52" fmla="*/ 3 w 140"/>
                <a:gd name="T53" fmla="*/ 49 h 141"/>
                <a:gd name="T54" fmla="*/ 0 w 140"/>
                <a:gd name="T55" fmla="*/ 72 h 141"/>
                <a:gd name="T56" fmla="*/ 54 w 140"/>
                <a:gd name="T57" fmla="*/ 139 h 141"/>
                <a:gd name="T58" fmla="*/ 59 w 140"/>
                <a:gd name="T59" fmla="*/ 140 h 141"/>
                <a:gd name="T60" fmla="*/ 70 w 140"/>
                <a:gd name="T61" fmla="*/ 141 h 141"/>
                <a:gd name="T62" fmla="*/ 71 w 140"/>
                <a:gd name="T63" fmla="*/ 141 h 141"/>
                <a:gd name="T64" fmla="*/ 116 w 140"/>
                <a:gd name="T65" fmla="*/ 123 h 141"/>
                <a:gd name="T66" fmla="*/ 119 w 140"/>
                <a:gd name="T67" fmla="*/ 120 h 141"/>
                <a:gd name="T68" fmla="*/ 140 w 140"/>
                <a:gd name="T69" fmla="*/ 69 h 141"/>
                <a:gd name="T70" fmla="*/ 105 w 140"/>
                <a:gd name="T71" fmla="*/ 10 h 141"/>
                <a:gd name="T72" fmla="*/ 101 w 140"/>
                <a:gd name="T73" fmla="*/ 8 h 141"/>
                <a:gd name="T74" fmla="*/ 70 w 140"/>
                <a:gd name="T7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41">
                  <a:moveTo>
                    <a:pt x="63" y="20"/>
                  </a:moveTo>
                  <a:cubicBezTo>
                    <a:pt x="65" y="19"/>
                    <a:pt x="67" y="19"/>
                    <a:pt x="69" y="19"/>
                  </a:cubicBezTo>
                  <a:cubicBezTo>
                    <a:pt x="69" y="19"/>
                    <a:pt x="70" y="19"/>
                    <a:pt x="70" y="19"/>
                  </a:cubicBezTo>
                  <a:cubicBezTo>
                    <a:pt x="78" y="19"/>
                    <a:pt x="85" y="21"/>
                    <a:pt x="92" y="24"/>
                  </a:cubicBezTo>
                  <a:cubicBezTo>
                    <a:pt x="93" y="25"/>
                    <a:pt x="94" y="26"/>
                    <a:pt x="96" y="26"/>
                  </a:cubicBezTo>
                  <a:cubicBezTo>
                    <a:pt x="111" y="35"/>
                    <a:pt x="121" y="51"/>
                    <a:pt x="121" y="70"/>
                  </a:cubicBezTo>
                  <a:cubicBezTo>
                    <a:pt x="121" y="84"/>
                    <a:pt x="116" y="97"/>
                    <a:pt x="106" y="107"/>
                  </a:cubicBezTo>
                  <a:cubicBezTo>
                    <a:pt x="105" y="108"/>
                    <a:pt x="104" y="109"/>
                    <a:pt x="103" y="110"/>
                  </a:cubicBezTo>
                  <a:cubicBezTo>
                    <a:pt x="94" y="117"/>
                    <a:pt x="83" y="122"/>
                    <a:pt x="71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67" y="122"/>
                    <a:pt x="65" y="122"/>
                    <a:pt x="62" y="121"/>
                  </a:cubicBezTo>
                  <a:cubicBezTo>
                    <a:pt x="61" y="121"/>
                    <a:pt x="59" y="121"/>
                    <a:pt x="58" y="120"/>
                  </a:cubicBezTo>
                  <a:cubicBezTo>
                    <a:pt x="36" y="115"/>
                    <a:pt x="19" y="95"/>
                    <a:pt x="19" y="71"/>
                  </a:cubicBezTo>
                  <a:cubicBezTo>
                    <a:pt x="19" y="66"/>
                    <a:pt x="19" y="61"/>
                    <a:pt x="21" y="56"/>
                  </a:cubicBezTo>
                  <a:cubicBezTo>
                    <a:pt x="21" y="54"/>
                    <a:pt x="22" y="53"/>
                    <a:pt x="22" y="51"/>
                  </a:cubicBezTo>
                  <a:cubicBezTo>
                    <a:pt x="27" y="41"/>
                    <a:pt x="34" y="33"/>
                    <a:pt x="43" y="27"/>
                  </a:cubicBezTo>
                  <a:cubicBezTo>
                    <a:pt x="44" y="26"/>
                    <a:pt x="46" y="25"/>
                    <a:pt x="47" y="25"/>
                  </a:cubicBezTo>
                  <a:cubicBezTo>
                    <a:pt x="51" y="23"/>
                    <a:pt x="55" y="21"/>
                    <a:pt x="59" y="21"/>
                  </a:cubicBezTo>
                  <a:cubicBezTo>
                    <a:pt x="60" y="20"/>
                    <a:pt x="61" y="20"/>
                    <a:pt x="63" y="20"/>
                  </a:cubicBezTo>
                  <a:moveTo>
                    <a:pt x="70" y="0"/>
                  </a:moveTo>
                  <a:cubicBezTo>
                    <a:pt x="70" y="0"/>
                    <a:pt x="69" y="0"/>
                    <a:pt x="69" y="0"/>
                  </a:cubicBezTo>
                  <a:cubicBezTo>
                    <a:pt x="66" y="1"/>
                    <a:pt x="63" y="1"/>
                    <a:pt x="60" y="1"/>
                  </a:cubicBezTo>
                  <a:cubicBezTo>
                    <a:pt x="58" y="1"/>
                    <a:pt x="57" y="2"/>
                    <a:pt x="55" y="2"/>
                  </a:cubicBezTo>
                  <a:cubicBezTo>
                    <a:pt x="49" y="3"/>
                    <a:pt x="43" y="6"/>
                    <a:pt x="38" y="8"/>
                  </a:cubicBezTo>
                  <a:cubicBezTo>
                    <a:pt x="36" y="9"/>
                    <a:pt x="35" y="10"/>
                    <a:pt x="34" y="10"/>
                  </a:cubicBezTo>
                  <a:cubicBezTo>
                    <a:pt x="21" y="18"/>
                    <a:pt x="10" y="31"/>
                    <a:pt x="5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1" y="56"/>
                    <a:pt x="0" y="64"/>
                    <a:pt x="0" y="72"/>
                  </a:cubicBezTo>
                  <a:cubicBezTo>
                    <a:pt x="0" y="105"/>
                    <a:pt x="24" y="132"/>
                    <a:pt x="54" y="139"/>
                  </a:cubicBezTo>
                  <a:cubicBezTo>
                    <a:pt x="56" y="139"/>
                    <a:pt x="57" y="139"/>
                    <a:pt x="59" y="140"/>
                  </a:cubicBezTo>
                  <a:cubicBezTo>
                    <a:pt x="62" y="140"/>
                    <a:pt x="66" y="141"/>
                    <a:pt x="70" y="141"/>
                  </a:cubicBezTo>
                  <a:cubicBezTo>
                    <a:pt x="70" y="141"/>
                    <a:pt x="71" y="141"/>
                    <a:pt x="71" y="141"/>
                  </a:cubicBezTo>
                  <a:cubicBezTo>
                    <a:pt x="88" y="140"/>
                    <a:pt x="104" y="134"/>
                    <a:pt x="116" y="123"/>
                  </a:cubicBezTo>
                  <a:cubicBezTo>
                    <a:pt x="117" y="122"/>
                    <a:pt x="118" y="121"/>
                    <a:pt x="119" y="120"/>
                  </a:cubicBezTo>
                  <a:cubicBezTo>
                    <a:pt x="132" y="107"/>
                    <a:pt x="140" y="89"/>
                    <a:pt x="140" y="69"/>
                  </a:cubicBezTo>
                  <a:cubicBezTo>
                    <a:pt x="140" y="44"/>
                    <a:pt x="125" y="21"/>
                    <a:pt x="105" y="10"/>
                  </a:cubicBezTo>
                  <a:cubicBezTo>
                    <a:pt x="103" y="9"/>
                    <a:pt x="102" y="8"/>
                    <a:pt x="101" y="8"/>
                  </a:cubicBezTo>
                  <a:cubicBezTo>
                    <a:pt x="91" y="3"/>
                    <a:pt x="81" y="0"/>
                    <a:pt x="7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20315"/>
            <p:cNvSpPr/>
            <p:nvPr/>
          </p:nvSpPr>
          <p:spPr bwMode="auto">
            <a:xfrm>
              <a:off x="5096531" y="-592493"/>
              <a:ext cx="46023" cy="45356"/>
            </a:xfrm>
            <a:custGeom>
              <a:avLst/>
              <a:gdLst>
                <a:gd name="T0" fmla="*/ 15 w 29"/>
                <a:gd name="T1" fmla="*/ 0 h 29"/>
                <a:gd name="T2" fmla="*/ 15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1 w 29"/>
                <a:gd name="T9" fmla="*/ 9 h 29"/>
                <a:gd name="T10" fmla="*/ 0 w 29"/>
                <a:gd name="T11" fmla="*/ 13 h 29"/>
                <a:gd name="T12" fmla="*/ 0 w 29"/>
                <a:gd name="T13" fmla="*/ 14 h 29"/>
                <a:gd name="T14" fmla="*/ 9 w 29"/>
                <a:gd name="T15" fmla="*/ 27 h 29"/>
                <a:gd name="T16" fmla="*/ 13 w 29"/>
                <a:gd name="T17" fmla="*/ 29 h 29"/>
                <a:gd name="T18" fmla="*/ 15 w 29"/>
                <a:gd name="T19" fmla="*/ 29 h 29"/>
                <a:gd name="T20" fmla="*/ 15 w 29"/>
                <a:gd name="T21" fmla="*/ 29 h 29"/>
                <a:gd name="T22" fmla="*/ 29 w 29"/>
                <a:gd name="T23" fmla="*/ 19 h 29"/>
                <a:gd name="T24" fmla="*/ 29 w 29"/>
                <a:gd name="T25" fmla="*/ 14 h 29"/>
                <a:gd name="T26" fmla="*/ 29 w 29"/>
                <a:gd name="T27" fmla="*/ 14 h 29"/>
                <a:gd name="T28" fmla="*/ 15 w 29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4" y="5"/>
                    <a:pt x="2" y="7"/>
                    <a:pt x="1" y="9"/>
                  </a:cubicBezTo>
                  <a:cubicBezTo>
                    <a:pt x="1" y="10"/>
                    <a:pt x="1" y="12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0"/>
                    <a:pt x="4" y="25"/>
                    <a:pt x="9" y="27"/>
                  </a:cubicBezTo>
                  <a:cubicBezTo>
                    <a:pt x="10" y="28"/>
                    <a:pt x="11" y="28"/>
                    <a:pt x="13" y="29"/>
                  </a:cubicBezTo>
                  <a:cubicBezTo>
                    <a:pt x="14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22" y="29"/>
                    <a:pt x="27" y="24"/>
                    <a:pt x="29" y="19"/>
                  </a:cubicBezTo>
                  <a:cubicBezTo>
                    <a:pt x="29" y="17"/>
                    <a:pt x="29" y="1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20316"/>
            <p:cNvSpPr>
              <a:spLocks noEditPoints="1"/>
            </p:cNvSpPr>
            <p:nvPr/>
          </p:nvSpPr>
          <p:spPr bwMode="auto">
            <a:xfrm>
              <a:off x="5074520" y="-616505"/>
              <a:ext cx="91380" cy="92714"/>
            </a:xfrm>
            <a:custGeom>
              <a:avLst/>
              <a:gdLst>
                <a:gd name="T0" fmla="*/ 19 w 58"/>
                <a:gd name="T1" fmla="*/ 10 h 59"/>
                <a:gd name="T2" fmla="*/ 29 w 58"/>
                <a:gd name="T3" fmla="*/ 8 h 59"/>
                <a:gd name="T4" fmla="*/ 29 w 58"/>
                <a:gd name="T5" fmla="*/ 8 h 59"/>
                <a:gd name="T6" fmla="*/ 50 w 58"/>
                <a:gd name="T7" fmla="*/ 29 h 59"/>
                <a:gd name="T8" fmla="*/ 50 w 58"/>
                <a:gd name="T9" fmla="*/ 31 h 59"/>
                <a:gd name="T10" fmla="*/ 50 w 58"/>
                <a:gd name="T11" fmla="*/ 35 h 59"/>
                <a:gd name="T12" fmla="*/ 29 w 58"/>
                <a:gd name="T13" fmla="*/ 51 h 59"/>
                <a:gd name="T14" fmla="*/ 29 w 58"/>
                <a:gd name="T15" fmla="*/ 51 h 59"/>
                <a:gd name="T16" fmla="*/ 24 w 58"/>
                <a:gd name="T17" fmla="*/ 50 h 59"/>
                <a:gd name="T18" fmla="*/ 20 w 58"/>
                <a:gd name="T19" fmla="*/ 49 h 59"/>
                <a:gd name="T20" fmla="*/ 7 w 58"/>
                <a:gd name="T21" fmla="*/ 30 h 59"/>
                <a:gd name="T22" fmla="*/ 8 w 58"/>
                <a:gd name="T23" fmla="*/ 27 h 59"/>
                <a:gd name="T24" fmla="*/ 8 w 58"/>
                <a:gd name="T25" fmla="*/ 23 h 59"/>
                <a:gd name="T26" fmla="*/ 15 w 58"/>
                <a:gd name="T27" fmla="*/ 13 h 59"/>
                <a:gd name="T28" fmla="*/ 19 w 58"/>
                <a:gd name="T29" fmla="*/ 10 h 59"/>
                <a:gd name="T30" fmla="*/ 29 w 58"/>
                <a:gd name="T31" fmla="*/ 0 h 59"/>
                <a:gd name="T32" fmla="*/ 28 w 58"/>
                <a:gd name="T33" fmla="*/ 0 h 59"/>
                <a:gd name="T34" fmla="*/ 14 w 58"/>
                <a:gd name="T35" fmla="*/ 4 h 59"/>
                <a:gd name="T36" fmla="*/ 10 w 58"/>
                <a:gd name="T37" fmla="*/ 7 h 59"/>
                <a:gd name="T38" fmla="*/ 1 w 58"/>
                <a:gd name="T39" fmla="*/ 22 h 59"/>
                <a:gd name="T40" fmla="*/ 0 w 58"/>
                <a:gd name="T41" fmla="*/ 26 h 59"/>
                <a:gd name="T42" fmla="*/ 0 w 58"/>
                <a:gd name="T43" fmla="*/ 30 h 59"/>
                <a:gd name="T44" fmla="*/ 16 w 58"/>
                <a:gd name="T45" fmla="*/ 56 h 59"/>
                <a:gd name="T46" fmla="*/ 20 w 58"/>
                <a:gd name="T47" fmla="*/ 57 h 59"/>
                <a:gd name="T48" fmla="*/ 29 w 58"/>
                <a:gd name="T49" fmla="*/ 59 h 59"/>
                <a:gd name="T50" fmla="*/ 29 w 58"/>
                <a:gd name="T51" fmla="*/ 59 h 59"/>
                <a:gd name="T52" fmla="*/ 57 w 58"/>
                <a:gd name="T53" fmla="*/ 37 h 59"/>
                <a:gd name="T54" fmla="*/ 58 w 58"/>
                <a:gd name="T55" fmla="*/ 32 h 59"/>
                <a:gd name="T56" fmla="*/ 58 w 58"/>
                <a:gd name="T57" fmla="*/ 29 h 59"/>
                <a:gd name="T58" fmla="*/ 29 w 58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59">
                  <a:moveTo>
                    <a:pt x="19" y="10"/>
                  </a:moveTo>
                  <a:cubicBezTo>
                    <a:pt x="22" y="9"/>
                    <a:pt x="25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8"/>
                    <a:pt x="50" y="17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2"/>
                    <a:pt x="50" y="34"/>
                    <a:pt x="50" y="35"/>
                  </a:cubicBezTo>
                  <a:cubicBezTo>
                    <a:pt x="47" y="44"/>
                    <a:pt x="39" y="50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1"/>
                    <a:pt x="25" y="50"/>
                    <a:pt x="24" y="50"/>
                  </a:cubicBezTo>
                  <a:cubicBezTo>
                    <a:pt x="22" y="50"/>
                    <a:pt x="21" y="49"/>
                    <a:pt x="20" y="49"/>
                  </a:cubicBezTo>
                  <a:cubicBezTo>
                    <a:pt x="13" y="45"/>
                    <a:pt x="8" y="38"/>
                    <a:pt x="7" y="30"/>
                  </a:cubicBezTo>
                  <a:cubicBezTo>
                    <a:pt x="7" y="29"/>
                    <a:pt x="7" y="28"/>
                    <a:pt x="8" y="27"/>
                  </a:cubicBezTo>
                  <a:cubicBezTo>
                    <a:pt x="8" y="26"/>
                    <a:pt x="8" y="24"/>
                    <a:pt x="8" y="23"/>
                  </a:cubicBezTo>
                  <a:cubicBezTo>
                    <a:pt x="10" y="19"/>
                    <a:pt x="12" y="15"/>
                    <a:pt x="15" y="13"/>
                  </a:cubicBezTo>
                  <a:cubicBezTo>
                    <a:pt x="16" y="12"/>
                    <a:pt x="18" y="11"/>
                    <a:pt x="19" y="1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8" y="0"/>
                  </a:cubicBezTo>
                  <a:cubicBezTo>
                    <a:pt x="23" y="0"/>
                    <a:pt x="18" y="2"/>
                    <a:pt x="14" y="4"/>
                  </a:cubicBezTo>
                  <a:cubicBezTo>
                    <a:pt x="12" y="5"/>
                    <a:pt x="11" y="6"/>
                    <a:pt x="10" y="7"/>
                  </a:cubicBezTo>
                  <a:cubicBezTo>
                    <a:pt x="6" y="10"/>
                    <a:pt x="2" y="16"/>
                    <a:pt x="1" y="22"/>
                  </a:cubicBezTo>
                  <a:cubicBezTo>
                    <a:pt x="0" y="23"/>
                    <a:pt x="0" y="25"/>
                    <a:pt x="0" y="26"/>
                  </a:cubicBezTo>
                  <a:cubicBezTo>
                    <a:pt x="0" y="27"/>
                    <a:pt x="0" y="28"/>
                    <a:pt x="0" y="30"/>
                  </a:cubicBezTo>
                  <a:cubicBezTo>
                    <a:pt x="0" y="41"/>
                    <a:pt x="6" y="51"/>
                    <a:pt x="16" y="56"/>
                  </a:cubicBezTo>
                  <a:cubicBezTo>
                    <a:pt x="17" y="56"/>
                    <a:pt x="19" y="57"/>
                    <a:pt x="20" y="57"/>
                  </a:cubicBezTo>
                  <a:cubicBezTo>
                    <a:pt x="23" y="58"/>
                    <a:pt x="26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43" y="58"/>
                    <a:pt x="54" y="49"/>
                    <a:pt x="57" y="37"/>
                  </a:cubicBezTo>
                  <a:cubicBezTo>
                    <a:pt x="58" y="35"/>
                    <a:pt x="58" y="34"/>
                    <a:pt x="58" y="32"/>
                  </a:cubicBezTo>
                  <a:cubicBezTo>
                    <a:pt x="58" y="31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20317"/>
            <p:cNvSpPr/>
            <p:nvPr/>
          </p:nvSpPr>
          <p:spPr bwMode="auto">
            <a:xfrm>
              <a:off x="5359997" y="420685"/>
              <a:ext cx="60030" cy="60030"/>
            </a:xfrm>
            <a:custGeom>
              <a:avLst/>
              <a:gdLst>
                <a:gd name="T0" fmla="*/ 19 w 38"/>
                <a:gd name="T1" fmla="*/ 0 h 38"/>
                <a:gd name="T2" fmla="*/ 19 w 38"/>
                <a:gd name="T3" fmla="*/ 0 h 38"/>
                <a:gd name="T4" fmla="*/ 19 w 38"/>
                <a:gd name="T5" fmla="*/ 0 h 38"/>
                <a:gd name="T6" fmla="*/ 8 w 38"/>
                <a:gd name="T7" fmla="*/ 4 h 38"/>
                <a:gd name="T8" fmla="*/ 5 w 38"/>
                <a:gd name="T9" fmla="*/ 7 h 38"/>
                <a:gd name="T10" fmla="*/ 0 w 38"/>
                <a:gd name="T11" fmla="*/ 20 h 38"/>
                <a:gd name="T12" fmla="*/ 5 w 38"/>
                <a:gd name="T13" fmla="*/ 32 h 38"/>
                <a:gd name="T14" fmla="*/ 8 w 38"/>
                <a:gd name="T15" fmla="*/ 35 h 38"/>
                <a:gd name="T16" fmla="*/ 19 w 38"/>
                <a:gd name="T17" fmla="*/ 38 h 38"/>
                <a:gd name="T18" fmla="*/ 20 w 38"/>
                <a:gd name="T19" fmla="*/ 38 h 38"/>
                <a:gd name="T20" fmla="*/ 36 w 38"/>
                <a:gd name="T21" fmla="*/ 29 h 38"/>
                <a:gd name="T22" fmla="*/ 37 w 38"/>
                <a:gd name="T23" fmla="*/ 26 h 38"/>
                <a:gd name="T24" fmla="*/ 38 w 38"/>
                <a:gd name="T25" fmla="*/ 19 h 38"/>
                <a:gd name="T26" fmla="*/ 37 w 38"/>
                <a:gd name="T27" fmla="*/ 13 h 38"/>
                <a:gd name="T28" fmla="*/ 35 w 38"/>
                <a:gd name="T29" fmla="*/ 9 h 38"/>
                <a:gd name="T30" fmla="*/ 28 w 38"/>
                <a:gd name="T31" fmla="*/ 2 h 38"/>
                <a:gd name="T32" fmla="*/ 24 w 38"/>
                <a:gd name="T33" fmla="*/ 1 h 38"/>
                <a:gd name="T34" fmla="*/ 19 w 38"/>
                <a:gd name="T3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2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24"/>
                    <a:pt x="2" y="28"/>
                    <a:pt x="5" y="32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11" y="37"/>
                    <a:pt x="15" y="38"/>
                    <a:pt x="19" y="38"/>
                  </a:cubicBezTo>
                  <a:cubicBezTo>
                    <a:pt x="19" y="38"/>
                    <a:pt x="20" y="38"/>
                    <a:pt x="20" y="38"/>
                  </a:cubicBezTo>
                  <a:cubicBezTo>
                    <a:pt x="26" y="38"/>
                    <a:pt x="32" y="35"/>
                    <a:pt x="36" y="29"/>
                  </a:cubicBezTo>
                  <a:cubicBezTo>
                    <a:pt x="36" y="28"/>
                    <a:pt x="37" y="27"/>
                    <a:pt x="37" y="26"/>
                  </a:cubicBezTo>
                  <a:cubicBezTo>
                    <a:pt x="38" y="23"/>
                    <a:pt x="38" y="21"/>
                    <a:pt x="38" y="19"/>
                  </a:cubicBezTo>
                  <a:cubicBezTo>
                    <a:pt x="38" y="17"/>
                    <a:pt x="38" y="15"/>
                    <a:pt x="37" y="13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3" y="6"/>
                    <a:pt x="31" y="3"/>
                    <a:pt x="28" y="2"/>
                  </a:cubicBezTo>
                  <a:cubicBezTo>
                    <a:pt x="26" y="1"/>
                    <a:pt x="25" y="1"/>
                    <a:pt x="24" y="1"/>
                  </a:cubicBezTo>
                  <a:cubicBezTo>
                    <a:pt x="22" y="0"/>
                    <a:pt x="21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20318"/>
            <p:cNvSpPr>
              <a:spLocks noEditPoints="1"/>
            </p:cNvSpPr>
            <p:nvPr/>
          </p:nvSpPr>
          <p:spPr bwMode="auto">
            <a:xfrm>
              <a:off x="5328648" y="389336"/>
              <a:ext cx="122729" cy="122729"/>
            </a:xfrm>
            <a:custGeom>
              <a:avLst/>
              <a:gdLst>
                <a:gd name="T0" fmla="*/ 22 w 78"/>
                <a:gd name="T1" fmla="*/ 17 h 78"/>
                <a:gd name="T2" fmla="*/ 39 w 78"/>
                <a:gd name="T3" fmla="*/ 11 h 78"/>
                <a:gd name="T4" fmla="*/ 39 w 78"/>
                <a:gd name="T5" fmla="*/ 11 h 78"/>
                <a:gd name="T6" fmla="*/ 40 w 78"/>
                <a:gd name="T7" fmla="*/ 11 h 78"/>
                <a:gd name="T8" fmla="*/ 45 w 78"/>
                <a:gd name="T9" fmla="*/ 11 h 78"/>
                <a:gd name="T10" fmla="*/ 47 w 78"/>
                <a:gd name="T11" fmla="*/ 12 h 78"/>
                <a:gd name="T12" fmla="*/ 51 w 78"/>
                <a:gd name="T13" fmla="*/ 13 h 78"/>
                <a:gd name="T14" fmla="*/ 64 w 78"/>
                <a:gd name="T15" fmla="*/ 24 h 78"/>
                <a:gd name="T16" fmla="*/ 66 w 78"/>
                <a:gd name="T17" fmla="*/ 28 h 78"/>
                <a:gd name="T18" fmla="*/ 68 w 78"/>
                <a:gd name="T19" fmla="*/ 39 h 78"/>
                <a:gd name="T20" fmla="*/ 66 w 78"/>
                <a:gd name="T21" fmla="*/ 50 h 78"/>
                <a:gd name="T22" fmla="*/ 64 w 78"/>
                <a:gd name="T23" fmla="*/ 53 h 78"/>
                <a:gd name="T24" fmla="*/ 40 w 78"/>
                <a:gd name="T25" fmla="*/ 68 h 78"/>
                <a:gd name="T26" fmla="*/ 39 w 78"/>
                <a:gd name="T27" fmla="*/ 68 h 78"/>
                <a:gd name="T28" fmla="*/ 21 w 78"/>
                <a:gd name="T29" fmla="*/ 61 h 78"/>
                <a:gd name="T30" fmla="*/ 18 w 78"/>
                <a:gd name="T31" fmla="*/ 58 h 78"/>
                <a:gd name="T32" fmla="*/ 11 w 78"/>
                <a:gd name="T33" fmla="*/ 40 h 78"/>
                <a:gd name="T34" fmla="*/ 18 w 78"/>
                <a:gd name="T35" fmla="*/ 20 h 78"/>
                <a:gd name="T36" fmla="*/ 22 w 78"/>
                <a:gd name="T37" fmla="*/ 17 h 78"/>
                <a:gd name="T38" fmla="*/ 39 w 78"/>
                <a:gd name="T39" fmla="*/ 0 h 78"/>
                <a:gd name="T40" fmla="*/ 39 w 78"/>
                <a:gd name="T41" fmla="*/ 0 h 78"/>
                <a:gd name="T42" fmla="*/ 14 w 78"/>
                <a:gd name="T43" fmla="*/ 9 h 78"/>
                <a:gd name="T44" fmla="*/ 11 w 78"/>
                <a:gd name="T45" fmla="*/ 12 h 78"/>
                <a:gd name="T46" fmla="*/ 0 w 78"/>
                <a:gd name="T47" fmla="*/ 40 h 78"/>
                <a:gd name="T48" fmla="*/ 11 w 78"/>
                <a:gd name="T49" fmla="*/ 66 h 78"/>
                <a:gd name="T50" fmla="*/ 14 w 78"/>
                <a:gd name="T51" fmla="*/ 69 h 78"/>
                <a:gd name="T52" fmla="*/ 39 w 78"/>
                <a:gd name="T53" fmla="*/ 78 h 78"/>
                <a:gd name="T54" fmla="*/ 40 w 78"/>
                <a:gd name="T55" fmla="*/ 78 h 78"/>
                <a:gd name="T56" fmla="*/ 73 w 78"/>
                <a:gd name="T57" fmla="*/ 58 h 78"/>
                <a:gd name="T58" fmla="*/ 75 w 78"/>
                <a:gd name="T59" fmla="*/ 54 h 78"/>
                <a:gd name="T60" fmla="*/ 78 w 78"/>
                <a:gd name="T61" fmla="*/ 39 h 78"/>
                <a:gd name="T62" fmla="*/ 75 w 78"/>
                <a:gd name="T63" fmla="*/ 24 h 78"/>
                <a:gd name="T64" fmla="*/ 73 w 78"/>
                <a:gd name="T65" fmla="*/ 20 h 78"/>
                <a:gd name="T66" fmla="*/ 54 w 78"/>
                <a:gd name="T67" fmla="*/ 3 h 78"/>
                <a:gd name="T68" fmla="*/ 50 w 78"/>
                <a:gd name="T69" fmla="*/ 2 h 78"/>
                <a:gd name="T70" fmla="*/ 46 w 78"/>
                <a:gd name="T71" fmla="*/ 1 h 78"/>
                <a:gd name="T72" fmla="*/ 42 w 78"/>
                <a:gd name="T73" fmla="*/ 0 h 78"/>
                <a:gd name="T74" fmla="*/ 39 w 78"/>
                <a:gd name="T7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2" y="17"/>
                  </a:moveTo>
                  <a:cubicBezTo>
                    <a:pt x="26" y="13"/>
                    <a:pt x="32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2" y="11"/>
                    <a:pt x="43" y="11"/>
                    <a:pt x="45" y="11"/>
                  </a:cubicBezTo>
                  <a:cubicBezTo>
                    <a:pt x="45" y="11"/>
                    <a:pt x="46" y="12"/>
                    <a:pt x="47" y="12"/>
                  </a:cubicBezTo>
                  <a:cubicBezTo>
                    <a:pt x="48" y="12"/>
                    <a:pt x="49" y="13"/>
                    <a:pt x="51" y="13"/>
                  </a:cubicBezTo>
                  <a:cubicBezTo>
                    <a:pt x="56" y="16"/>
                    <a:pt x="61" y="20"/>
                    <a:pt x="64" y="24"/>
                  </a:cubicBezTo>
                  <a:cubicBezTo>
                    <a:pt x="64" y="26"/>
                    <a:pt x="65" y="27"/>
                    <a:pt x="66" y="28"/>
                  </a:cubicBezTo>
                  <a:cubicBezTo>
                    <a:pt x="67" y="32"/>
                    <a:pt x="68" y="35"/>
                    <a:pt x="68" y="39"/>
                  </a:cubicBezTo>
                  <a:cubicBezTo>
                    <a:pt x="68" y="43"/>
                    <a:pt x="67" y="46"/>
                    <a:pt x="66" y="50"/>
                  </a:cubicBezTo>
                  <a:cubicBezTo>
                    <a:pt x="65" y="51"/>
                    <a:pt x="65" y="52"/>
                    <a:pt x="64" y="53"/>
                  </a:cubicBezTo>
                  <a:cubicBezTo>
                    <a:pt x="59" y="62"/>
                    <a:pt x="50" y="68"/>
                    <a:pt x="40" y="68"/>
                  </a:cubicBezTo>
                  <a:cubicBezTo>
                    <a:pt x="40" y="68"/>
                    <a:pt x="39" y="68"/>
                    <a:pt x="39" y="68"/>
                  </a:cubicBezTo>
                  <a:cubicBezTo>
                    <a:pt x="33" y="68"/>
                    <a:pt x="26" y="65"/>
                    <a:pt x="21" y="61"/>
                  </a:cubicBezTo>
                  <a:cubicBezTo>
                    <a:pt x="20" y="60"/>
                    <a:pt x="19" y="59"/>
                    <a:pt x="18" y="58"/>
                  </a:cubicBezTo>
                  <a:cubicBezTo>
                    <a:pt x="14" y="53"/>
                    <a:pt x="11" y="47"/>
                    <a:pt x="11" y="40"/>
                  </a:cubicBezTo>
                  <a:cubicBezTo>
                    <a:pt x="11" y="32"/>
                    <a:pt x="14" y="25"/>
                    <a:pt x="18" y="20"/>
                  </a:cubicBezTo>
                  <a:cubicBezTo>
                    <a:pt x="19" y="19"/>
                    <a:pt x="20" y="18"/>
                    <a:pt x="22" y="17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9" y="1"/>
                    <a:pt x="21" y="4"/>
                    <a:pt x="14" y="9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4" y="20"/>
                    <a:pt x="0" y="29"/>
                    <a:pt x="0" y="40"/>
                  </a:cubicBezTo>
                  <a:cubicBezTo>
                    <a:pt x="1" y="50"/>
                    <a:pt x="5" y="59"/>
                    <a:pt x="11" y="66"/>
                  </a:cubicBezTo>
                  <a:cubicBezTo>
                    <a:pt x="12" y="67"/>
                    <a:pt x="13" y="68"/>
                    <a:pt x="14" y="69"/>
                  </a:cubicBezTo>
                  <a:cubicBezTo>
                    <a:pt x="21" y="75"/>
                    <a:pt x="30" y="78"/>
                    <a:pt x="39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54" y="78"/>
                    <a:pt x="67" y="70"/>
                    <a:pt x="73" y="58"/>
                  </a:cubicBezTo>
                  <a:cubicBezTo>
                    <a:pt x="74" y="57"/>
                    <a:pt x="75" y="55"/>
                    <a:pt x="75" y="54"/>
                  </a:cubicBezTo>
                  <a:cubicBezTo>
                    <a:pt x="77" y="49"/>
                    <a:pt x="78" y="44"/>
                    <a:pt x="78" y="39"/>
                  </a:cubicBezTo>
                  <a:cubicBezTo>
                    <a:pt x="78" y="33"/>
                    <a:pt x="77" y="28"/>
                    <a:pt x="75" y="24"/>
                  </a:cubicBezTo>
                  <a:cubicBezTo>
                    <a:pt x="74" y="22"/>
                    <a:pt x="74" y="21"/>
                    <a:pt x="73" y="20"/>
                  </a:cubicBezTo>
                  <a:cubicBezTo>
                    <a:pt x="69" y="12"/>
                    <a:pt x="62" y="7"/>
                    <a:pt x="54" y="3"/>
                  </a:cubicBezTo>
                  <a:cubicBezTo>
                    <a:pt x="53" y="3"/>
                    <a:pt x="52" y="2"/>
                    <a:pt x="50" y="2"/>
                  </a:cubicBezTo>
                  <a:cubicBezTo>
                    <a:pt x="49" y="1"/>
                    <a:pt x="47" y="1"/>
                    <a:pt x="46" y="1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0" y="0"/>
                    <a:pt x="3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20423"/>
            <p:cNvSpPr/>
            <p:nvPr/>
          </p:nvSpPr>
          <p:spPr bwMode="auto">
            <a:xfrm>
              <a:off x="5276622" y="-947339"/>
              <a:ext cx="113391" cy="106721"/>
            </a:xfrm>
            <a:custGeom>
              <a:avLst/>
              <a:gdLst>
                <a:gd name="T0" fmla="*/ 36 w 72"/>
                <a:gd name="T1" fmla="*/ 0 h 68"/>
                <a:gd name="T2" fmla="*/ 24 w 72"/>
                <a:gd name="T3" fmla="*/ 2 h 68"/>
                <a:gd name="T4" fmla="*/ 20 w 72"/>
                <a:gd name="T5" fmla="*/ 4 h 68"/>
                <a:gd name="T6" fmla="*/ 3 w 72"/>
                <a:gd name="T7" fmla="*/ 29 h 68"/>
                <a:gd name="T8" fmla="*/ 32 w 72"/>
                <a:gd name="T9" fmla="*/ 67 h 68"/>
                <a:gd name="T10" fmla="*/ 37 w 72"/>
                <a:gd name="T11" fmla="*/ 68 h 68"/>
                <a:gd name="T12" fmla="*/ 70 w 72"/>
                <a:gd name="T13" fmla="*/ 39 h 68"/>
                <a:gd name="T14" fmla="*/ 56 w 72"/>
                <a:gd name="T15" fmla="*/ 6 h 68"/>
                <a:gd name="T16" fmla="*/ 53 w 72"/>
                <a:gd name="T17" fmla="*/ 4 h 68"/>
                <a:gd name="T18" fmla="*/ 43 w 72"/>
                <a:gd name="T19" fmla="*/ 0 h 68"/>
                <a:gd name="T20" fmla="*/ 42 w 72"/>
                <a:gd name="T21" fmla="*/ 0 h 68"/>
                <a:gd name="T22" fmla="*/ 38 w 72"/>
                <a:gd name="T23" fmla="*/ 0 h 68"/>
                <a:gd name="T24" fmla="*/ 36 w 72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8">
                  <a:moveTo>
                    <a:pt x="36" y="0"/>
                  </a:moveTo>
                  <a:cubicBezTo>
                    <a:pt x="32" y="0"/>
                    <a:pt x="28" y="1"/>
                    <a:pt x="24" y="2"/>
                  </a:cubicBezTo>
                  <a:cubicBezTo>
                    <a:pt x="23" y="3"/>
                    <a:pt x="21" y="3"/>
                    <a:pt x="20" y="4"/>
                  </a:cubicBezTo>
                  <a:cubicBezTo>
                    <a:pt x="11" y="9"/>
                    <a:pt x="5" y="18"/>
                    <a:pt x="3" y="29"/>
                  </a:cubicBezTo>
                  <a:cubicBezTo>
                    <a:pt x="0" y="47"/>
                    <a:pt x="13" y="65"/>
                    <a:pt x="32" y="67"/>
                  </a:cubicBezTo>
                  <a:cubicBezTo>
                    <a:pt x="33" y="68"/>
                    <a:pt x="35" y="68"/>
                    <a:pt x="37" y="68"/>
                  </a:cubicBezTo>
                  <a:cubicBezTo>
                    <a:pt x="53" y="68"/>
                    <a:pt x="68" y="56"/>
                    <a:pt x="70" y="39"/>
                  </a:cubicBezTo>
                  <a:cubicBezTo>
                    <a:pt x="72" y="26"/>
                    <a:pt x="66" y="13"/>
                    <a:pt x="56" y="6"/>
                  </a:cubicBezTo>
                  <a:cubicBezTo>
                    <a:pt x="55" y="5"/>
                    <a:pt x="54" y="4"/>
                    <a:pt x="53" y="4"/>
                  </a:cubicBezTo>
                  <a:cubicBezTo>
                    <a:pt x="49" y="2"/>
                    <a:pt x="46" y="1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20541"/>
            <p:cNvSpPr/>
            <p:nvPr/>
          </p:nvSpPr>
          <p:spPr bwMode="auto">
            <a:xfrm>
              <a:off x="6887440" y="-1084740"/>
              <a:ext cx="132067" cy="132734"/>
            </a:xfrm>
            <a:custGeom>
              <a:avLst/>
              <a:gdLst>
                <a:gd name="T0" fmla="*/ 8 w 84"/>
                <a:gd name="T1" fmla="*/ 29 h 84"/>
                <a:gd name="T2" fmla="*/ 55 w 84"/>
                <a:gd name="T3" fmla="*/ 8 h 84"/>
                <a:gd name="T4" fmla="*/ 77 w 84"/>
                <a:gd name="T5" fmla="*/ 55 h 84"/>
                <a:gd name="T6" fmla="*/ 29 w 84"/>
                <a:gd name="T7" fmla="*/ 77 h 84"/>
                <a:gd name="T8" fmla="*/ 8 w 84"/>
                <a:gd name="T9" fmla="*/ 2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8" y="29"/>
                  </a:moveTo>
                  <a:cubicBezTo>
                    <a:pt x="15" y="10"/>
                    <a:pt x="36" y="0"/>
                    <a:pt x="55" y="8"/>
                  </a:cubicBezTo>
                  <a:cubicBezTo>
                    <a:pt x="74" y="15"/>
                    <a:pt x="84" y="36"/>
                    <a:pt x="77" y="55"/>
                  </a:cubicBezTo>
                  <a:cubicBezTo>
                    <a:pt x="70" y="74"/>
                    <a:pt x="48" y="84"/>
                    <a:pt x="29" y="77"/>
                  </a:cubicBezTo>
                  <a:cubicBezTo>
                    <a:pt x="10" y="70"/>
                    <a:pt x="0" y="48"/>
                    <a:pt x="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20648"/>
            <p:cNvSpPr/>
            <p:nvPr/>
          </p:nvSpPr>
          <p:spPr bwMode="auto">
            <a:xfrm>
              <a:off x="5875595" y="-168944"/>
              <a:ext cx="530935" cy="781729"/>
            </a:xfrm>
            <a:custGeom>
              <a:avLst/>
              <a:gdLst>
                <a:gd name="T0" fmla="*/ 787 w 796"/>
                <a:gd name="T1" fmla="*/ 0 h 1172"/>
                <a:gd name="T2" fmla="*/ 796 w 796"/>
                <a:gd name="T3" fmla="*/ 5 h 1172"/>
                <a:gd name="T4" fmla="*/ 9 w 796"/>
                <a:gd name="T5" fmla="*/ 1172 h 1172"/>
                <a:gd name="T6" fmla="*/ 0 w 796"/>
                <a:gd name="T7" fmla="*/ 1165 h 1172"/>
                <a:gd name="T8" fmla="*/ 787 w 796"/>
                <a:gd name="T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72">
                  <a:moveTo>
                    <a:pt x="787" y="0"/>
                  </a:moveTo>
                  <a:lnTo>
                    <a:pt x="796" y="5"/>
                  </a:lnTo>
                  <a:lnTo>
                    <a:pt x="9" y="1172"/>
                  </a:lnTo>
                  <a:lnTo>
                    <a:pt x="0" y="116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20654"/>
            <p:cNvSpPr>
              <a:spLocks noEditPoints="1"/>
            </p:cNvSpPr>
            <p:nvPr/>
          </p:nvSpPr>
          <p:spPr bwMode="auto">
            <a:xfrm>
              <a:off x="5484730" y="-172279"/>
              <a:ext cx="1446732" cy="1485418"/>
            </a:xfrm>
            <a:custGeom>
              <a:avLst/>
              <a:gdLst>
                <a:gd name="T0" fmla="*/ 2169 w 2169"/>
                <a:gd name="T1" fmla="*/ 154 h 2227"/>
                <a:gd name="T2" fmla="*/ 1422 w 2169"/>
                <a:gd name="T3" fmla="*/ 639 h 2227"/>
                <a:gd name="T4" fmla="*/ 1493 w 2169"/>
                <a:gd name="T5" fmla="*/ 1773 h 2227"/>
                <a:gd name="T6" fmla="*/ 1498 w 2169"/>
                <a:gd name="T7" fmla="*/ 1775 h 2227"/>
                <a:gd name="T8" fmla="*/ 791 w 2169"/>
                <a:gd name="T9" fmla="*/ 2227 h 2227"/>
                <a:gd name="T10" fmla="*/ 0 w 2169"/>
                <a:gd name="T11" fmla="*/ 1960 h 2227"/>
                <a:gd name="T12" fmla="*/ 2 w 2169"/>
                <a:gd name="T13" fmla="*/ 1950 h 2227"/>
                <a:gd name="T14" fmla="*/ 789 w 2169"/>
                <a:gd name="T15" fmla="*/ 2215 h 2227"/>
                <a:gd name="T16" fmla="*/ 1479 w 2169"/>
                <a:gd name="T17" fmla="*/ 1775 h 2227"/>
                <a:gd name="T18" fmla="*/ 581 w 2169"/>
                <a:gd name="T19" fmla="*/ 1173 h 2227"/>
                <a:gd name="T20" fmla="*/ 1413 w 2169"/>
                <a:gd name="T21" fmla="*/ 634 h 2227"/>
                <a:gd name="T22" fmla="*/ 1373 w 2169"/>
                <a:gd name="T23" fmla="*/ 0 h 2227"/>
                <a:gd name="T24" fmla="*/ 1380 w 2169"/>
                <a:gd name="T25" fmla="*/ 3 h 2227"/>
                <a:gd name="T26" fmla="*/ 2169 w 2169"/>
                <a:gd name="T27" fmla="*/ 154 h 2227"/>
                <a:gd name="T28" fmla="*/ 1422 w 2169"/>
                <a:gd name="T29" fmla="*/ 627 h 2227"/>
                <a:gd name="T30" fmla="*/ 2141 w 2169"/>
                <a:gd name="T31" fmla="*/ 159 h 2227"/>
                <a:gd name="T32" fmla="*/ 1384 w 2169"/>
                <a:gd name="T33" fmla="*/ 15 h 2227"/>
                <a:gd name="T34" fmla="*/ 1422 w 2169"/>
                <a:gd name="T35" fmla="*/ 627 h 2227"/>
                <a:gd name="T36" fmla="*/ 1484 w 2169"/>
                <a:gd name="T37" fmla="*/ 1766 h 2227"/>
                <a:gd name="T38" fmla="*/ 1413 w 2169"/>
                <a:gd name="T39" fmla="*/ 646 h 2227"/>
                <a:gd name="T40" fmla="*/ 600 w 2169"/>
                <a:gd name="T41" fmla="*/ 1173 h 2227"/>
                <a:gd name="T42" fmla="*/ 1484 w 2169"/>
                <a:gd name="T43" fmla="*/ 1766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69" h="2227">
                  <a:moveTo>
                    <a:pt x="2169" y="154"/>
                  </a:moveTo>
                  <a:lnTo>
                    <a:pt x="1422" y="639"/>
                  </a:lnTo>
                  <a:lnTo>
                    <a:pt x="1493" y="1773"/>
                  </a:lnTo>
                  <a:lnTo>
                    <a:pt x="1498" y="1775"/>
                  </a:lnTo>
                  <a:lnTo>
                    <a:pt x="791" y="2227"/>
                  </a:lnTo>
                  <a:lnTo>
                    <a:pt x="0" y="1960"/>
                  </a:lnTo>
                  <a:lnTo>
                    <a:pt x="2" y="1950"/>
                  </a:lnTo>
                  <a:lnTo>
                    <a:pt x="789" y="2215"/>
                  </a:lnTo>
                  <a:lnTo>
                    <a:pt x="1479" y="1775"/>
                  </a:lnTo>
                  <a:lnTo>
                    <a:pt x="581" y="1173"/>
                  </a:lnTo>
                  <a:lnTo>
                    <a:pt x="1413" y="634"/>
                  </a:lnTo>
                  <a:lnTo>
                    <a:pt x="1373" y="0"/>
                  </a:lnTo>
                  <a:lnTo>
                    <a:pt x="1380" y="3"/>
                  </a:lnTo>
                  <a:lnTo>
                    <a:pt x="2169" y="154"/>
                  </a:lnTo>
                  <a:close/>
                  <a:moveTo>
                    <a:pt x="1422" y="627"/>
                  </a:moveTo>
                  <a:lnTo>
                    <a:pt x="2141" y="159"/>
                  </a:lnTo>
                  <a:lnTo>
                    <a:pt x="1384" y="15"/>
                  </a:lnTo>
                  <a:lnTo>
                    <a:pt x="1422" y="627"/>
                  </a:lnTo>
                  <a:close/>
                  <a:moveTo>
                    <a:pt x="1484" y="1766"/>
                  </a:moveTo>
                  <a:lnTo>
                    <a:pt x="1413" y="646"/>
                  </a:lnTo>
                  <a:lnTo>
                    <a:pt x="600" y="1173"/>
                  </a:lnTo>
                  <a:lnTo>
                    <a:pt x="1484" y="176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20656"/>
            <p:cNvSpPr/>
            <p:nvPr/>
          </p:nvSpPr>
          <p:spPr bwMode="auto">
            <a:xfrm>
              <a:off x="6870098" y="-638515"/>
              <a:ext cx="620981" cy="1255969"/>
            </a:xfrm>
            <a:custGeom>
              <a:avLst/>
              <a:gdLst>
                <a:gd name="T0" fmla="*/ 921 w 931"/>
                <a:gd name="T1" fmla="*/ 0 h 1883"/>
                <a:gd name="T2" fmla="*/ 931 w 931"/>
                <a:gd name="T3" fmla="*/ 9 h 1883"/>
                <a:gd name="T4" fmla="*/ 85 w 931"/>
                <a:gd name="T5" fmla="*/ 858 h 1883"/>
                <a:gd name="T6" fmla="*/ 12 w 931"/>
                <a:gd name="T7" fmla="*/ 1883 h 1883"/>
                <a:gd name="T8" fmla="*/ 0 w 931"/>
                <a:gd name="T9" fmla="*/ 1881 h 1883"/>
                <a:gd name="T10" fmla="*/ 73 w 931"/>
                <a:gd name="T11" fmla="*/ 853 h 1883"/>
                <a:gd name="T12" fmla="*/ 75 w 931"/>
                <a:gd name="T13" fmla="*/ 853 h 1883"/>
                <a:gd name="T14" fmla="*/ 921 w 931"/>
                <a:gd name="T15" fmla="*/ 0 h 1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1883">
                  <a:moveTo>
                    <a:pt x="921" y="0"/>
                  </a:moveTo>
                  <a:lnTo>
                    <a:pt x="931" y="9"/>
                  </a:lnTo>
                  <a:lnTo>
                    <a:pt x="85" y="858"/>
                  </a:lnTo>
                  <a:lnTo>
                    <a:pt x="12" y="1883"/>
                  </a:lnTo>
                  <a:lnTo>
                    <a:pt x="0" y="1881"/>
                  </a:lnTo>
                  <a:lnTo>
                    <a:pt x="73" y="853"/>
                  </a:lnTo>
                  <a:lnTo>
                    <a:pt x="75" y="853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20676"/>
            <p:cNvSpPr/>
            <p:nvPr/>
          </p:nvSpPr>
          <p:spPr bwMode="auto">
            <a:xfrm>
              <a:off x="4289459" y="922275"/>
              <a:ext cx="80708" cy="80040"/>
            </a:xfrm>
            <a:custGeom>
              <a:avLst/>
              <a:gdLst>
                <a:gd name="T0" fmla="*/ 45 w 51"/>
                <a:gd name="T1" fmla="*/ 35 h 51"/>
                <a:gd name="T2" fmla="*/ 15 w 51"/>
                <a:gd name="T3" fmla="*/ 45 h 51"/>
                <a:gd name="T4" fmla="*/ 5 w 51"/>
                <a:gd name="T5" fmla="*/ 15 h 51"/>
                <a:gd name="T6" fmla="*/ 35 w 51"/>
                <a:gd name="T7" fmla="*/ 5 h 51"/>
                <a:gd name="T8" fmla="*/ 45 w 51"/>
                <a:gd name="T9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5" y="35"/>
                  </a:moveTo>
                  <a:cubicBezTo>
                    <a:pt x="39" y="46"/>
                    <a:pt x="26" y="51"/>
                    <a:pt x="15" y="45"/>
                  </a:cubicBezTo>
                  <a:cubicBezTo>
                    <a:pt x="4" y="39"/>
                    <a:pt x="0" y="26"/>
                    <a:pt x="5" y="15"/>
                  </a:cubicBezTo>
                  <a:cubicBezTo>
                    <a:pt x="11" y="4"/>
                    <a:pt x="24" y="0"/>
                    <a:pt x="35" y="5"/>
                  </a:cubicBezTo>
                  <a:cubicBezTo>
                    <a:pt x="46" y="11"/>
                    <a:pt x="51" y="24"/>
                    <a:pt x="45" y="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20677"/>
            <p:cNvSpPr/>
            <p:nvPr/>
          </p:nvSpPr>
          <p:spPr bwMode="auto">
            <a:xfrm>
              <a:off x="4863082" y="907601"/>
              <a:ext cx="148742" cy="146741"/>
            </a:xfrm>
            <a:custGeom>
              <a:avLst/>
              <a:gdLst>
                <a:gd name="T0" fmla="*/ 83 w 94"/>
                <a:gd name="T1" fmla="*/ 65 h 93"/>
                <a:gd name="T2" fmla="*/ 28 w 94"/>
                <a:gd name="T3" fmla="*/ 83 h 93"/>
                <a:gd name="T4" fmla="*/ 10 w 94"/>
                <a:gd name="T5" fmla="*/ 28 h 93"/>
                <a:gd name="T6" fmla="*/ 66 w 94"/>
                <a:gd name="T7" fmla="*/ 10 h 93"/>
                <a:gd name="T8" fmla="*/ 83 w 94"/>
                <a:gd name="T9" fmla="*/ 6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83" y="65"/>
                  </a:moveTo>
                  <a:cubicBezTo>
                    <a:pt x="73" y="86"/>
                    <a:pt x="48" y="93"/>
                    <a:pt x="28" y="83"/>
                  </a:cubicBezTo>
                  <a:cubicBezTo>
                    <a:pt x="8" y="73"/>
                    <a:pt x="0" y="48"/>
                    <a:pt x="10" y="28"/>
                  </a:cubicBezTo>
                  <a:cubicBezTo>
                    <a:pt x="21" y="8"/>
                    <a:pt x="45" y="0"/>
                    <a:pt x="66" y="10"/>
                  </a:cubicBezTo>
                  <a:cubicBezTo>
                    <a:pt x="86" y="21"/>
                    <a:pt x="94" y="45"/>
                    <a:pt x="83" y="6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20679"/>
            <p:cNvSpPr/>
            <p:nvPr/>
          </p:nvSpPr>
          <p:spPr bwMode="auto">
            <a:xfrm>
              <a:off x="5438707" y="1084356"/>
              <a:ext cx="92714" cy="92714"/>
            </a:xfrm>
            <a:custGeom>
              <a:avLst/>
              <a:gdLst>
                <a:gd name="T0" fmla="*/ 53 w 59"/>
                <a:gd name="T1" fmla="*/ 42 h 59"/>
                <a:gd name="T2" fmla="*/ 18 w 59"/>
                <a:gd name="T3" fmla="*/ 53 h 59"/>
                <a:gd name="T4" fmla="*/ 7 w 59"/>
                <a:gd name="T5" fmla="*/ 18 h 59"/>
                <a:gd name="T6" fmla="*/ 42 w 59"/>
                <a:gd name="T7" fmla="*/ 7 h 59"/>
                <a:gd name="T8" fmla="*/ 53 w 59"/>
                <a:gd name="T9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3" y="42"/>
                  </a:moveTo>
                  <a:cubicBezTo>
                    <a:pt x="46" y="54"/>
                    <a:pt x="30" y="59"/>
                    <a:pt x="18" y="53"/>
                  </a:cubicBezTo>
                  <a:cubicBezTo>
                    <a:pt x="5" y="46"/>
                    <a:pt x="0" y="31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4" y="13"/>
                    <a:pt x="59" y="29"/>
                    <a:pt x="5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20680"/>
            <p:cNvSpPr/>
            <p:nvPr/>
          </p:nvSpPr>
          <p:spPr bwMode="auto">
            <a:xfrm>
              <a:off x="5801557" y="534078"/>
              <a:ext cx="152744" cy="152744"/>
            </a:xfrm>
            <a:custGeom>
              <a:avLst/>
              <a:gdLst>
                <a:gd name="T0" fmla="*/ 87 w 97"/>
                <a:gd name="T1" fmla="*/ 68 h 97"/>
                <a:gd name="T2" fmla="*/ 29 w 97"/>
                <a:gd name="T3" fmla="*/ 86 h 97"/>
                <a:gd name="T4" fmla="*/ 11 w 97"/>
                <a:gd name="T5" fmla="*/ 29 h 97"/>
                <a:gd name="T6" fmla="*/ 68 w 97"/>
                <a:gd name="T7" fmla="*/ 11 h 97"/>
                <a:gd name="T8" fmla="*/ 87 w 97"/>
                <a:gd name="T9" fmla="*/ 6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7" y="68"/>
                  </a:moveTo>
                  <a:cubicBezTo>
                    <a:pt x="76" y="89"/>
                    <a:pt x="50" y="97"/>
                    <a:pt x="29" y="86"/>
                  </a:cubicBezTo>
                  <a:cubicBezTo>
                    <a:pt x="9" y="75"/>
                    <a:pt x="0" y="50"/>
                    <a:pt x="11" y="29"/>
                  </a:cubicBezTo>
                  <a:cubicBezTo>
                    <a:pt x="22" y="8"/>
                    <a:pt x="47" y="0"/>
                    <a:pt x="68" y="11"/>
                  </a:cubicBezTo>
                  <a:cubicBezTo>
                    <a:pt x="89" y="21"/>
                    <a:pt x="97" y="47"/>
                    <a:pt x="87" y="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20681"/>
            <p:cNvSpPr/>
            <p:nvPr/>
          </p:nvSpPr>
          <p:spPr bwMode="auto">
            <a:xfrm>
              <a:off x="5969642" y="1267116"/>
              <a:ext cx="84042" cy="83376"/>
            </a:xfrm>
            <a:custGeom>
              <a:avLst/>
              <a:gdLst>
                <a:gd name="T0" fmla="*/ 48 w 53"/>
                <a:gd name="T1" fmla="*/ 37 h 53"/>
                <a:gd name="T2" fmla="*/ 16 w 53"/>
                <a:gd name="T3" fmla="*/ 47 h 53"/>
                <a:gd name="T4" fmla="*/ 6 w 53"/>
                <a:gd name="T5" fmla="*/ 16 h 53"/>
                <a:gd name="T6" fmla="*/ 37 w 53"/>
                <a:gd name="T7" fmla="*/ 6 h 53"/>
                <a:gd name="T8" fmla="*/ 48 w 53"/>
                <a:gd name="T9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8" y="37"/>
                  </a:moveTo>
                  <a:cubicBezTo>
                    <a:pt x="42" y="49"/>
                    <a:pt x="27" y="53"/>
                    <a:pt x="16" y="47"/>
                  </a:cubicBezTo>
                  <a:cubicBezTo>
                    <a:pt x="4" y="42"/>
                    <a:pt x="0" y="27"/>
                    <a:pt x="6" y="16"/>
                  </a:cubicBezTo>
                  <a:cubicBezTo>
                    <a:pt x="12" y="4"/>
                    <a:pt x="26" y="0"/>
                    <a:pt x="37" y="6"/>
                  </a:cubicBezTo>
                  <a:cubicBezTo>
                    <a:pt x="49" y="12"/>
                    <a:pt x="53" y="26"/>
                    <a:pt x="48" y="3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20683"/>
            <p:cNvSpPr/>
            <p:nvPr/>
          </p:nvSpPr>
          <p:spPr bwMode="auto">
            <a:xfrm>
              <a:off x="6377849" y="198575"/>
              <a:ext cx="104053" cy="105387"/>
            </a:xfrm>
            <a:custGeom>
              <a:avLst/>
              <a:gdLst>
                <a:gd name="T0" fmla="*/ 59 w 66"/>
                <a:gd name="T1" fmla="*/ 47 h 67"/>
                <a:gd name="T2" fmla="*/ 20 w 66"/>
                <a:gd name="T3" fmla="*/ 60 h 67"/>
                <a:gd name="T4" fmla="*/ 7 w 66"/>
                <a:gd name="T5" fmla="*/ 20 h 67"/>
                <a:gd name="T6" fmla="*/ 47 w 66"/>
                <a:gd name="T7" fmla="*/ 8 h 67"/>
                <a:gd name="T8" fmla="*/ 59 w 66"/>
                <a:gd name="T9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59" y="47"/>
                  </a:moveTo>
                  <a:cubicBezTo>
                    <a:pt x="52" y="61"/>
                    <a:pt x="34" y="67"/>
                    <a:pt x="20" y="60"/>
                  </a:cubicBezTo>
                  <a:cubicBezTo>
                    <a:pt x="6" y="52"/>
                    <a:pt x="0" y="35"/>
                    <a:pt x="7" y="20"/>
                  </a:cubicBezTo>
                  <a:cubicBezTo>
                    <a:pt x="15" y="6"/>
                    <a:pt x="32" y="0"/>
                    <a:pt x="47" y="8"/>
                  </a:cubicBezTo>
                  <a:cubicBezTo>
                    <a:pt x="61" y="15"/>
                    <a:pt x="66" y="33"/>
                    <a:pt x="59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20684"/>
            <p:cNvSpPr/>
            <p:nvPr/>
          </p:nvSpPr>
          <p:spPr bwMode="auto">
            <a:xfrm>
              <a:off x="6343165" y="-226973"/>
              <a:ext cx="121395" cy="119394"/>
            </a:xfrm>
            <a:custGeom>
              <a:avLst/>
              <a:gdLst>
                <a:gd name="T0" fmla="*/ 68 w 77"/>
                <a:gd name="T1" fmla="*/ 53 h 76"/>
                <a:gd name="T2" fmla="*/ 23 w 77"/>
                <a:gd name="T3" fmla="*/ 68 h 76"/>
                <a:gd name="T4" fmla="*/ 9 w 77"/>
                <a:gd name="T5" fmla="*/ 23 h 76"/>
                <a:gd name="T6" fmla="*/ 54 w 77"/>
                <a:gd name="T7" fmla="*/ 8 h 76"/>
                <a:gd name="T8" fmla="*/ 68 w 77"/>
                <a:gd name="T9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68" y="53"/>
                  </a:moveTo>
                  <a:cubicBezTo>
                    <a:pt x="60" y="70"/>
                    <a:pt x="40" y="76"/>
                    <a:pt x="23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70" y="17"/>
                    <a:pt x="77" y="37"/>
                    <a:pt x="68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20709"/>
            <p:cNvSpPr/>
            <p:nvPr/>
          </p:nvSpPr>
          <p:spPr bwMode="auto">
            <a:xfrm>
              <a:off x="4901102" y="347984"/>
              <a:ext cx="98050" cy="96048"/>
            </a:xfrm>
            <a:custGeom>
              <a:avLst/>
              <a:gdLst>
                <a:gd name="T0" fmla="*/ 55 w 62"/>
                <a:gd name="T1" fmla="*/ 43 h 61"/>
                <a:gd name="T2" fmla="*/ 19 w 62"/>
                <a:gd name="T3" fmla="*/ 55 h 61"/>
                <a:gd name="T4" fmla="*/ 7 w 62"/>
                <a:gd name="T5" fmla="*/ 18 h 61"/>
                <a:gd name="T6" fmla="*/ 43 w 62"/>
                <a:gd name="T7" fmla="*/ 7 h 61"/>
                <a:gd name="T8" fmla="*/ 55 w 62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55" y="43"/>
                  </a:moveTo>
                  <a:cubicBezTo>
                    <a:pt x="48" y="56"/>
                    <a:pt x="32" y="61"/>
                    <a:pt x="19" y="55"/>
                  </a:cubicBezTo>
                  <a:cubicBezTo>
                    <a:pt x="6" y="48"/>
                    <a:pt x="0" y="32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7" y="13"/>
                    <a:pt x="62" y="30"/>
                    <a:pt x="55" y="4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20710"/>
            <p:cNvSpPr>
              <a:spLocks noEditPoints="1"/>
            </p:cNvSpPr>
            <p:nvPr/>
          </p:nvSpPr>
          <p:spPr bwMode="auto">
            <a:xfrm>
              <a:off x="4852410" y="297959"/>
              <a:ext cx="196766" cy="196766"/>
            </a:xfrm>
            <a:custGeom>
              <a:avLst/>
              <a:gdLst>
                <a:gd name="T0" fmla="*/ 37 w 125"/>
                <a:gd name="T1" fmla="*/ 111 h 125"/>
                <a:gd name="T2" fmla="*/ 13 w 125"/>
                <a:gd name="T3" fmla="*/ 38 h 125"/>
                <a:gd name="T4" fmla="*/ 87 w 125"/>
                <a:gd name="T5" fmla="*/ 14 h 125"/>
                <a:gd name="T6" fmla="*/ 111 w 125"/>
                <a:gd name="T7" fmla="*/ 88 h 125"/>
                <a:gd name="T8" fmla="*/ 37 w 125"/>
                <a:gd name="T9" fmla="*/ 111 h 125"/>
                <a:gd name="T10" fmla="*/ 80 w 125"/>
                <a:gd name="T11" fmla="*/ 27 h 125"/>
                <a:gd name="T12" fmla="*/ 27 w 125"/>
                <a:gd name="T13" fmla="*/ 44 h 125"/>
                <a:gd name="T14" fmla="*/ 44 w 125"/>
                <a:gd name="T15" fmla="*/ 98 h 125"/>
                <a:gd name="T16" fmla="*/ 98 w 125"/>
                <a:gd name="T17" fmla="*/ 81 h 125"/>
                <a:gd name="T18" fmla="*/ 80 w 125"/>
                <a:gd name="T19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37" y="111"/>
                  </a:moveTo>
                  <a:cubicBezTo>
                    <a:pt x="10" y="98"/>
                    <a:pt x="0" y="64"/>
                    <a:pt x="13" y="38"/>
                  </a:cubicBezTo>
                  <a:cubicBezTo>
                    <a:pt x="27" y="11"/>
                    <a:pt x="60" y="0"/>
                    <a:pt x="87" y="14"/>
                  </a:cubicBezTo>
                  <a:cubicBezTo>
                    <a:pt x="114" y="28"/>
                    <a:pt x="125" y="61"/>
                    <a:pt x="111" y="88"/>
                  </a:cubicBezTo>
                  <a:cubicBezTo>
                    <a:pt x="97" y="115"/>
                    <a:pt x="64" y="125"/>
                    <a:pt x="37" y="111"/>
                  </a:cubicBezTo>
                  <a:close/>
                  <a:moveTo>
                    <a:pt x="80" y="27"/>
                  </a:moveTo>
                  <a:cubicBezTo>
                    <a:pt x="61" y="17"/>
                    <a:pt x="37" y="25"/>
                    <a:pt x="27" y="44"/>
                  </a:cubicBezTo>
                  <a:cubicBezTo>
                    <a:pt x="16" y="64"/>
                    <a:pt x="24" y="88"/>
                    <a:pt x="44" y="98"/>
                  </a:cubicBezTo>
                  <a:cubicBezTo>
                    <a:pt x="63" y="108"/>
                    <a:pt x="88" y="101"/>
                    <a:pt x="98" y="81"/>
                  </a:cubicBezTo>
                  <a:cubicBezTo>
                    <a:pt x="108" y="61"/>
                    <a:pt x="100" y="37"/>
                    <a:pt x="80" y="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20716"/>
            <p:cNvSpPr/>
            <p:nvPr/>
          </p:nvSpPr>
          <p:spPr bwMode="auto">
            <a:xfrm>
              <a:off x="5703504" y="1181736"/>
              <a:ext cx="66034" cy="66700"/>
            </a:xfrm>
            <a:custGeom>
              <a:avLst/>
              <a:gdLst>
                <a:gd name="T0" fmla="*/ 37 w 42"/>
                <a:gd name="T1" fmla="*/ 29 h 42"/>
                <a:gd name="T2" fmla="*/ 13 w 42"/>
                <a:gd name="T3" fmla="*/ 37 h 42"/>
                <a:gd name="T4" fmla="*/ 5 w 42"/>
                <a:gd name="T5" fmla="*/ 12 h 42"/>
                <a:gd name="T6" fmla="*/ 30 w 42"/>
                <a:gd name="T7" fmla="*/ 4 h 42"/>
                <a:gd name="T8" fmla="*/ 37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7" y="29"/>
                  </a:moveTo>
                  <a:cubicBezTo>
                    <a:pt x="33" y="38"/>
                    <a:pt x="22" y="42"/>
                    <a:pt x="13" y="37"/>
                  </a:cubicBezTo>
                  <a:cubicBezTo>
                    <a:pt x="4" y="32"/>
                    <a:pt x="0" y="21"/>
                    <a:pt x="5" y="12"/>
                  </a:cubicBezTo>
                  <a:cubicBezTo>
                    <a:pt x="9" y="3"/>
                    <a:pt x="20" y="0"/>
                    <a:pt x="30" y="4"/>
                  </a:cubicBezTo>
                  <a:cubicBezTo>
                    <a:pt x="39" y="9"/>
                    <a:pt x="42" y="20"/>
                    <a:pt x="37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20717"/>
            <p:cNvSpPr>
              <a:spLocks noEditPoints="1"/>
            </p:cNvSpPr>
            <p:nvPr/>
          </p:nvSpPr>
          <p:spPr bwMode="auto">
            <a:xfrm>
              <a:off x="5668820" y="1147052"/>
              <a:ext cx="135402" cy="134068"/>
            </a:xfrm>
            <a:custGeom>
              <a:avLst/>
              <a:gdLst>
                <a:gd name="T0" fmla="*/ 26 w 86"/>
                <a:gd name="T1" fmla="*/ 76 h 85"/>
                <a:gd name="T2" fmla="*/ 10 w 86"/>
                <a:gd name="T3" fmla="*/ 25 h 85"/>
                <a:gd name="T4" fmla="*/ 60 w 86"/>
                <a:gd name="T5" fmla="*/ 9 h 85"/>
                <a:gd name="T6" fmla="*/ 76 w 86"/>
                <a:gd name="T7" fmla="*/ 60 h 85"/>
                <a:gd name="T8" fmla="*/ 26 w 86"/>
                <a:gd name="T9" fmla="*/ 76 h 85"/>
                <a:gd name="T10" fmla="*/ 56 w 86"/>
                <a:gd name="T11" fmla="*/ 18 h 85"/>
                <a:gd name="T12" fmla="*/ 19 w 86"/>
                <a:gd name="T13" fmla="*/ 30 h 85"/>
                <a:gd name="T14" fmla="*/ 31 w 86"/>
                <a:gd name="T15" fmla="*/ 67 h 85"/>
                <a:gd name="T16" fmla="*/ 67 w 86"/>
                <a:gd name="T17" fmla="*/ 55 h 85"/>
                <a:gd name="T18" fmla="*/ 56 w 86"/>
                <a:gd name="T1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5">
                  <a:moveTo>
                    <a:pt x="26" y="76"/>
                  </a:moveTo>
                  <a:cubicBezTo>
                    <a:pt x="8" y="66"/>
                    <a:pt x="0" y="44"/>
                    <a:pt x="10" y="25"/>
                  </a:cubicBezTo>
                  <a:cubicBezTo>
                    <a:pt x="19" y="7"/>
                    <a:pt x="42" y="0"/>
                    <a:pt x="60" y="9"/>
                  </a:cubicBezTo>
                  <a:cubicBezTo>
                    <a:pt x="79" y="19"/>
                    <a:pt x="86" y="41"/>
                    <a:pt x="76" y="60"/>
                  </a:cubicBezTo>
                  <a:cubicBezTo>
                    <a:pt x="67" y="78"/>
                    <a:pt x="44" y="85"/>
                    <a:pt x="26" y="76"/>
                  </a:cubicBezTo>
                  <a:close/>
                  <a:moveTo>
                    <a:pt x="56" y="18"/>
                  </a:moveTo>
                  <a:cubicBezTo>
                    <a:pt x="42" y="11"/>
                    <a:pt x="26" y="17"/>
                    <a:pt x="19" y="30"/>
                  </a:cubicBezTo>
                  <a:cubicBezTo>
                    <a:pt x="12" y="43"/>
                    <a:pt x="17" y="60"/>
                    <a:pt x="31" y="67"/>
                  </a:cubicBezTo>
                  <a:cubicBezTo>
                    <a:pt x="44" y="74"/>
                    <a:pt x="60" y="69"/>
                    <a:pt x="67" y="55"/>
                  </a:cubicBezTo>
                  <a:cubicBezTo>
                    <a:pt x="74" y="42"/>
                    <a:pt x="69" y="25"/>
                    <a:pt x="56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20718"/>
            <p:cNvSpPr/>
            <p:nvPr/>
          </p:nvSpPr>
          <p:spPr bwMode="auto">
            <a:xfrm>
              <a:off x="5880260" y="21817"/>
              <a:ext cx="70702" cy="71370"/>
            </a:xfrm>
            <a:custGeom>
              <a:avLst/>
              <a:gdLst>
                <a:gd name="T0" fmla="*/ 40 w 45"/>
                <a:gd name="T1" fmla="*/ 32 h 45"/>
                <a:gd name="T2" fmla="*/ 14 w 45"/>
                <a:gd name="T3" fmla="*/ 40 h 45"/>
                <a:gd name="T4" fmla="*/ 5 w 45"/>
                <a:gd name="T5" fmla="*/ 14 h 45"/>
                <a:gd name="T6" fmla="*/ 32 w 45"/>
                <a:gd name="T7" fmla="*/ 5 h 45"/>
                <a:gd name="T8" fmla="*/ 40 w 45"/>
                <a:gd name="T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2"/>
                  </a:moveTo>
                  <a:cubicBezTo>
                    <a:pt x="35" y="41"/>
                    <a:pt x="23" y="45"/>
                    <a:pt x="14" y="40"/>
                  </a:cubicBezTo>
                  <a:cubicBezTo>
                    <a:pt x="4" y="35"/>
                    <a:pt x="0" y="23"/>
                    <a:pt x="5" y="14"/>
                  </a:cubicBezTo>
                  <a:cubicBezTo>
                    <a:pt x="10" y="4"/>
                    <a:pt x="22" y="0"/>
                    <a:pt x="32" y="5"/>
                  </a:cubicBezTo>
                  <a:cubicBezTo>
                    <a:pt x="41" y="10"/>
                    <a:pt x="45" y="22"/>
                    <a:pt x="40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20719"/>
            <p:cNvSpPr>
              <a:spLocks noEditPoints="1"/>
            </p:cNvSpPr>
            <p:nvPr/>
          </p:nvSpPr>
          <p:spPr bwMode="auto">
            <a:xfrm>
              <a:off x="5843575" y="-14201"/>
              <a:ext cx="143406" cy="143406"/>
            </a:xfrm>
            <a:custGeom>
              <a:avLst/>
              <a:gdLst>
                <a:gd name="T0" fmla="*/ 27 w 91"/>
                <a:gd name="T1" fmla="*/ 81 h 91"/>
                <a:gd name="T2" fmla="*/ 10 w 91"/>
                <a:gd name="T3" fmla="*/ 27 h 91"/>
                <a:gd name="T4" fmla="*/ 64 w 91"/>
                <a:gd name="T5" fmla="*/ 10 h 91"/>
                <a:gd name="T6" fmla="*/ 81 w 91"/>
                <a:gd name="T7" fmla="*/ 64 h 91"/>
                <a:gd name="T8" fmla="*/ 27 w 91"/>
                <a:gd name="T9" fmla="*/ 81 h 91"/>
                <a:gd name="T10" fmla="*/ 59 w 91"/>
                <a:gd name="T11" fmla="*/ 20 h 91"/>
                <a:gd name="T12" fmla="*/ 20 w 91"/>
                <a:gd name="T13" fmla="*/ 32 h 91"/>
                <a:gd name="T14" fmla="*/ 32 w 91"/>
                <a:gd name="T15" fmla="*/ 72 h 91"/>
                <a:gd name="T16" fmla="*/ 72 w 91"/>
                <a:gd name="T17" fmla="*/ 59 h 91"/>
                <a:gd name="T18" fmla="*/ 59 w 91"/>
                <a:gd name="T19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27" y="81"/>
                  </a:moveTo>
                  <a:cubicBezTo>
                    <a:pt x="8" y="71"/>
                    <a:pt x="0" y="47"/>
                    <a:pt x="10" y="27"/>
                  </a:cubicBezTo>
                  <a:cubicBezTo>
                    <a:pt x="20" y="8"/>
                    <a:pt x="44" y="0"/>
                    <a:pt x="64" y="10"/>
                  </a:cubicBezTo>
                  <a:cubicBezTo>
                    <a:pt x="84" y="20"/>
                    <a:pt x="91" y="44"/>
                    <a:pt x="81" y="64"/>
                  </a:cubicBezTo>
                  <a:cubicBezTo>
                    <a:pt x="71" y="84"/>
                    <a:pt x="47" y="91"/>
                    <a:pt x="27" y="81"/>
                  </a:cubicBezTo>
                  <a:close/>
                  <a:moveTo>
                    <a:pt x="59" y="20"/>
                  </a:moveTo>
                  <a:cubicBezTo>
                    <a:pt x="45" y="12"/>
                    <a:pt x="27" y="18"/>
                    <a:pt x="20" y="32"/>
                  </a:cubicBezTo>
                  <a:cubicBezTo>
                    <a:pt x="12" y="47"/>
                    <a:pt x="18" y="64"/>
                    <a:pt x="32" y="72"/>
                  </a:cubicBezTo>
                  <a:cubicBezTo>
                    <a:pt x="47" y="79"/>
                    <a:pt x="64" y="74"/>
                    <a:pt x="72" y="59"/>
                  </a:cubicBezTo>
                  <a:cubicBezTo>
                    <a:pt x="79" y="45"/>
                    <a:pt x="74" y="27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20720"/>
            <p:cNvSpPr/>
            <p:nvPr/>
          </p:nvSpPr>
          <p:spPr bwMode="auto">
            <a:xfrm>
              <a:off x="6887435" y="-102913"/>
              <a:ext cx="70702" cy="71370"/>
            </a:xfrm>
            <a:custGeom>
              <a:avLst/>
              <a:gdLst>
                <a:gd name="T0" fmla="*/ 40 w 45"/>
                <a:gd name="T1" fmla="*/ 31 h 45"/>
                <a:gd name="T2" fmla="*/ 13 w 45"/>
                <a:gd name="T3" fmla="*/ 40 h 45"/>
                <a:gd name="T4" fmla="*/ 5 w 45"/>
                <a:gd name="T5" fmla="*/ 13 h 45"/>
                <a:gd name="T6" fmla="*/ 31 w 45"/>
                <a:gd name="T7" fmla="*/ 5 h 45"/>
                <a:gd name="T8" fmla="*/ 40 w 45"/>
                <a:gd name="T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1"/>
                  </a:moveTo>
                  <a:cubicBezTo>
                    <a:pt x="35" y="41"/>
                    <a:pt x="23" y="45"/>
                    <a:pt x="13" y="40"/>
                  </a:cubicBezTo>
                  <a:cubicBezTo>
                    <a:pt x="4" y="35"/>
                    <a:pt x="0" y="23"/>
                    <a:pt x="5" y="13"/>
                  </a:cubicBezTo>
                  <a:cubicBezTo>
                    <a:pt x="10" y="3"/>
                    <a:pt x="22" y="0"/>
                    <a:pt x="31" y="5"/>
                  </a:cubicBezTo>
                  <a:cubicBezTo>
                    <a:pt x="41" y="10"/>
                    <a:pt x="45" y="22"/>
                    <a:pt x="40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20721"/>
            <p:cNvSpPr>
              <a:spLocks noEditPoints="1"/>
            </p:cNvSpPr>
            <p:nvPr/>
          </p:nvSpPr>
          <p:spPr bwMode="auto">
            <a:xfrm>
              <a:off x="6850750" y="-140265"/>
              <a:ext cx="143406" cy="144740"/>
            </a:xfrm>
            <a:custGeom>
              <a:avLst/>
              <a:gdLst>
                <a:gd name="T0" fmla="*/ 27 w 91"/>
                <a:gd name="T1" fmla="*/ 82 h 92"/>
                <a:gd name="T2" fmla="*/ 10 w 91"/>
                <a:gd name="T3" fmla="*/ 28 h 92"/>
                <a:gd name="T4" fmla="*/ 64 w 91"/>
                <a:gd name="T5" fmla="*/ 11 h 92"/>
                <a:gd name="T6" fmla="*/ 81 w 91"/>
                <a:gd name="T7" fmla="*/ 65 h 92"/>
                <a:gd name="T8" fmla="*/ 27 w 91"/>
                <a:gd name="T9" fmla="*/ 82 h 92"/>
                <a:gd name="T10" fmla="*/ 59 w 91"/>
                <a:gd name="T11" fmla="*/ 20 h 92"/>
                <a:gd name="T12" fmla="*/ 19 w 91"/>
                <a:gd name="T13" fmla="*/ 33 h 92"/>
                <a:gd name="T14" fmla="*/ 32 w 91"/>
                <a:gd name="T15" fmla="*/ 72 h 92"/>
                <a:gd name="T16" fmla="*/ 71 w 91"/>
                <a:gd name="T17" fmla="*/ 60 h 92"/>
                <a:gd name="T18" fmla="*/ 59 w 91"/>
                <a:gd name="T1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27" y="82"/>
                  </a:moveTo>
                  <a:cubicBezTo>
                    <a:pt x="7" y="72"/>
                    <a:pt x="0" y="48"/>
                    <a:pt x="10" y="28"/>
                  </a:cubicBezTo>
                  <a:cubicBezTo>
                    <a:pt x="20" y="8"/>
                    <a:pt x="44" y="0"/>
                    <a:pt x="64" y="11"/>
                  </a:cubicBezTo>
                  <a:cubicBezTo>
                    <a:pt x="83" y="21"/>
                    <a:pt x="91" y="45"/>
                    <a:pt x="81" y="65"/>
                  </a:cubicBezTo>
                  <a:cubicBezTo>
                    <a:pt x="71" y="84"/>
                    <a:pt x="47" y="92"/>
                    <a:pt x="27" y="82"/>
                  </a:cubicBezTo>
                  <a:close/>
                  <a:moveTo>
                    <a:pt x="59" y="20"/>
                  </a:moveTo>
                  <a:cubicBezTo>
                    <a:pt x="44" y="13"/>
                    <a:pt x="27" y="18"/>
                    <a:pt x="19" y="33"/>
                  </a:cubicBezTo>
                  <a:cubicBezTo>
                    <a:pt x="12" y="47"/>
                    <a:pt x="18" y="65"/>
                    <a:pt x="32" y="72"/>
                  </a:cubicBezTo>
                  <a:cubicBezTo>
                    <a:pt x="46" y="80"/>
                    <a:pt x="64" y="74"/>
                    <a:pt x="71" y="60"/>
                  </a:cubicBezTo>
                  <a:cubicBezTo>
                    <a:pt x="79" y="45"/>
                    <a:pt x="73" y="28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20724"/>
            <p:cNvSpPr/>
            <p:nvPr/>
          </p:nvSpPr>
          <p:spPr bwMode="auto">
            <a:xfrm>
              <a:off x="4890427" y="1627961"/>
              <a:ext cx="54694" cy="56696"/>
            </a:xfrm>
            <a:custGeom>
              <a:avLst/>
              <a:gdLst>
                <a:gd name="T0" fmla="*/ 31 w 35"/>
                <a:gd name="T1" fmla="*/ 25 h 36"/>
                <a:gd name="T2" fmla="*/ 10 w 35"/>
                <a:gd name="T3" fmla="*/ 32 h 36"/>
                <a:gd name="T4" fmla="*/ 4 w 35"/>
                <a:gd name="T5" fmla="*/ 11 h 36"/>
                <a:gd name="T6" fmla="*/ 25 w 35"/>
                <a:gd name="T7" fmla="*/ 4 h 36"/>
                <a:gd name="T8" fmla="*/ 31 w 35"/>
                <a:gd name="T9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1" y="25"/>
                  </a:moveTo>
                  <a:cubicBezTo>
                    <a:pt x="27" y="33"/>
                    <a:pt x="18" y="36"/>
                    <a:pt x="10" y="32"/>
                  </a:cubicBezTo>
                  <a:cubicBezTo>
                    <a:pt x="3" y="28"/>
                    <a:pt x="0" y="19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32" y="8"/>
                    <a:pt x="35" y="18"/>
                    <a:pt x="31" y="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20722"/>
            <p:cNvSpPr/>
            <p:nvPr/>
          </p:nvSpPr>
          <p:spPr bwMode="auto">
            <a:xfrm>
              <a:off x="6409873" y="919938"/>
              <a:ext cx="156078" cy="156078"/>
            </a:xfrm>
            <a:custGeom>
              <a:avLst/>
              <a:gdLst>
                <a:gd name="T0" fmla="*/ 52 w 59"/>
                <a:gd name="T1" fmla="*/ 41 h 59"/>
                <a:gd name="T2" fmla="*/ 17 w 59"/>
                <a:gd name="T3" fmla="*/ 52 h 59"/>
                <a:gd name="T4" fmla="*/ 6 w 59"/>
                <a:gd name="T5" fmla="*/ 17 h 59"/>
                <a:gd name="T6" fmla="*/ 41 w 59"/>
                <a:gd name="T7" fmla="*/ 6 h 59"/>
                <a:gd name="T8" fmla="*/ 52 w 59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2" y="41"/>
                  </a:moveTo>
                  <a:cubicBezTo>
                    <a:pt x="46" y="54"/>
                    <a:pt x="30" y="59"/>
                    <a:pt x="17" y="52"/>
                  </a:cubicBezTo>
                  <a:cubicBezTo>
                    <a:pt x="5" y="46"/>
                    <a:pt x="0" y="30"/>
                    <a:pt x="6" y="17"/>
                  </a:cubicBezTo>
                  <a:cubicBezTo>
                    <a:pt x="13" y="5"/>
                    <a:pt x="28" y="0"/>
                    <a:pt x="41" y="6"/>
                  </a:cubicBezTo>
                  <a:cubicBezTo>
                    <a:pt x="54" y="13"/>
                    <a:pt x="59" y="28"/>
                    <a:pt x="52" y="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4" name="椭圆 343"/>
          <p:cNvSpPr/>
          <p:nvPr/>
        </p:nvSpPr>
        <p:spPr>
          <a:xfrm>
            <a:off x="6016389" y="1993427"/>
            <a:ext cx="159223" cy="159223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9" name="椭圆 348"/>
          <p:cNvSpPr/>
          <p:nvPr/>
        </p:nvSpPr>
        <p:spPr>
          <a:xfrm>
            <a:off x="6016389" y="4508778"/>
            <a:ext cx="159223" cy="159223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1" name="直接连接符 280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弦形 281"/>
          <p:cNvSpPr/>
          <p:nvPr/>
        </p:nvSpPr>
        <p:spPr>
          <a:xfrm rot="7898653">
            <a:off x="5601653" y="6474093"/>
            <a:ext cx="988694" cy="950116"/>
          </a:xfrm>
          <a:prstGeom prst="chord">
            <a:avLst>
              <a:gd name="adj1" fmla="val 2412988"/>
              <a:gd name="adj2" fmla="val 14173956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3" name="弦形 282"/>
          <p:cNvSpPr/>
          <p:nvPr/>
        </p:nvSpPr>
        <p:spPr>
          <a:xfrm rot="18728571">
            <a:off x="5601653" y="-566209"/>
            <a:ext cx="988694" cy="950116"/>
          </a:xfrm>
          <a:prstGeom prst="chord">
            <a:avLst>
              <a:gd name="adj1" fmla="val 2412988"/>
              <a:gd name="adj2" fmla="val 14173956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84" name="Group 4"/>
          <p:cNvGrpSpPr/>
          <p:nvPr/>
        </p:nvGrpSpPr>
        <p:grpSpPr>
          <a:xfrm>
            <a:off x="551180" y="2167255"/>
            <a:ext cx="5373370" cy="3627119"/>
            <a:chOff x="3323363" y="1287239"/>
            <a:chExt cx="7164797" cy="2303026"/>
          </a:xfrm>
        </p:grpSpPr>
        <p:sp>
          <p:nvSpPr>
            <p:cNvPr id="285" name="TextBox 108"/>
            <p:cNvSpPr txBox="1"/>
            <p:nvPr/>
          </p:nvSpPr>
          <p:spPr>
            <a:xfrm>
              <a:off x="3323363" y="2165388"/>
              <a:ext cx="7164797" cy="142487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远程实时监控数据，通过传感器采集到的数据在开发板内经过处理，通过usb wife-bt模块</a:t>
              </a:r>
              <a:r>
                <a:rPr 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以及移动设备提供的网络环境，</a:t>
              </a:r>
              <a:r>
                <a:rPr 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socket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将数据传输至</a:t>
              </a:r>
              <a:r>
                <a:rPr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服务器的数据库内</a:t>
              </a:r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" name="Rectangle 2"/>
            <p:cNvSpPr/>
            <p:nvPr/>
          </p:nvSpPr>
          <p:spPr>
            <a:xfrm>
              <a:off x="5688204" y="1287239"/>
              <a:ext cx="2624778" cy="797108"/>
            </a:xfrm>
            <a:prstGeom prst="rect">
              <a:avLst/>
            </a:prstGeom>
          </p:spPr>
          <p:txBody>
            <a:bodyPr wrap="none" lIns="0" tIns="0" rIns="0" bIns="0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Step 2 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数据上传：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利用USB WIFI模块将采集到的数据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上传至服务器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4" name="组合 393"/>
          <p:cNvGrpSpPr/>
          <p:nvPr/>
        </p:nvGrpSpPr>
        <p:grpSpPr>
          <a:xfrm>
            <a:off x="6932930" y="1071880"/>
            <a:ext cx="4863465" cy="4780280"/>
            <a:chOff x="10782" y="1578"/>
            <a:chExt cx="7659" cy="7528"/>
          </a:xfrm>
        </p:grpSpPr>
        <p:graphicFrame>
          <p:nvGraphicFramePr>
            <p:cNvPr id="391" name="对象 -2147482619"/>
            <p:cNvGraphicFramePr/>
            <p:nvPr/>
          </p:nvGraphicFramePr>
          <p:xfrm>
            <a:off x="10819" y="1578"/>
            <a:ext cx="7622" cy="3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" name="" r:id="rId1" imgW="3721735" imgH="1706245" progId="Visio.Drawing.11">
                    <p:embed/>
                  </p:oleObj>
                </mc:Choice>
                <mc:Fallback>
                  <p:oleObj name="" r:id="rId1" imgW="3721735" imgH="1706245" progId="Visio.Drawing.11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819" y="1578"/>
                          <a:ext cx="7622" cy="35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93" name="图片 392" descr="IMG_20190622_1346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82" y="5476"/>
              <a:ext cx="7659" cy="3631"/>
            </a:xfrm>
            <a:prstGeom prst="rect">
              <a:avLst/>
            </a:prstGeom>
          </p:spPr>
        </p:pic>
      </p:grp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341 -0.22315 L -8.33333E-7 -2.59259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1115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3997 0.22338 L 2.91667E-6 -1.48148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5" y="-1118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" presetClass="emp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4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3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523 3.7037E-6 L -0.10886 3.7037E-6 " pathEditMode="relative" rAng="0" ptsTypes="AA">
                                      <p:cBhvr>
                                        <p:cTn id="55" dur="750" spd="-100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35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.01601 3.7037E-6 L 1.45833E-6 3.7037E-6 " pathEditMode="relative" rAng="0" ptsTypes="AA">
                                      <p:cBhvr>
                                        <p:cTn id="57" dur="75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3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2774 -4.07407E-6 L 0.11081 -4.07407E-6 " pathEditMode="relative" rAng="0" ptsTypes="AA">
                                      <p:cBhvr>
                                        <p:cTn id="62" dur="750" spd="-100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28 -4.07407E-6 L 1.66667E-6 -4.07407E-6 " pathEditMode="relative" rAng="0" ptsTypes="AA">
                                      <p:cBhvr>
                                        <p:cTn id="64" dur="75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8" grpId="1"/>
      <p:bldP spid="344" grpId="0" bldLvl="0" animBg="1"/>
      <p:bldP spid="344" grpId="1" bldLvl="0" animBg="1"/>
      <p:bldP spid="344" grpId="2" bldLvl="0" animBg="1"/>
      <p:bldP spid="349" grpId="0" bldLvl="0" animBg="1"/>
      <p:bldP spid="349" grpId="1" bldLvl="0" animBg="1"/>
      <p:bldP spid="349" grpId="2" bldLvl="0" animBg="1"/>
      <p:bldP spid="282" grpId="0" bldLvl="0" animBg="1"/>
      <p:bldP spid="28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13860" y="1002030"/>
            <a:ext cx="536448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Step 3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数据分析：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利用开发板传输的数据，在服务器上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对各类环境数据的变化趋势进行分析，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与植物适宜区间进行对照，由可视化界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面进行对比展示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以下是对数据分析各个功能部分的展示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684854" y="-13864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79" name="直接连接符 78"/>
          <p:cNvCxnSpPr/>
          <p:nvPr/>
        </p:nvCxnSpPr>
        <p:spPr>
          <a:xfrm flipH="1">
            <a:off x="2399698" y="56766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-794385" y="26670"/>
            <a:ext cx="6223000" cy="8044180"/>
            <a:chOff x="-1251" y="42"/>
            <a:chExt cx="9800" cy="12668"/>
          </a:xfrm>
        </p:grpSpPr>
        <p:cxnSp>
          <p:nvCxnSpPr>
            <p:cNvPr id="12" name="直接连接符 11"/>
            <p:cNvCxnSpPr/>
            <p:nvPr/>
          </p:nvCxnSpPr>
          <p:spPr>
            <a:xfrm rot="16741233" flipH="1">
              <a:off x="884" y="6392"/>
              <a:ext cx="332" cy="7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16741233" flipH="1">
              <a:off x="285" y="6095"/>
              <a:ext cx="670" cy="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6741233" flipV="1">
              <a:off x="23" y="5066"/>
              <a:ext cx="889" cy="57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6741233">
              <a:off x="878" y="7139"/>
              <a:ext cx="637" cy="4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741233" flipH="1">
              <a:off x="812" y="7969"/>
              <a:ext cx="469" cy="23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48" idx="6"/>
            </p:cNvCxnSpPr>
            <p:nvPr/>
          </p:nvCxnSpPr>
          <p:spPr>
            <a:xfrm rot="16741233" flipV="1">
              <a:off x="330" y="10316"/>
              <a:ext cx="1368" cy="3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54" idx="6"/>
            </p:cNvCxnSpPr>
            <p:nvPr/>
          </p:nvCxnSpPr>
          <p:spPr>
            <a:xfrm rot="16741233">
              <a:off x="440" y="11475"/>
              <a:ext cx="802" cy="30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6741233" flipH="1" flipV="1">
              <a:off x="976" y="9067"/>
              <a:ext cx="822" cy="70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741233" flipV="1">
              <a:off x="1238" y="8315"/>
              <a:ext cx="425" cy="75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6741233">
              <a:off x="449" y="7369"/>
              <a:ext cx="202" cy="7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6741233">
              <a:off x="1078" y="7339"/>
              <a:ext cx="637" cy="4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31" idx="2"/>
            </p:cNvCxnSpPr>
            <p:nvPr/>
          </p:nvCxnSpPr>
          <p:spPr>
            <a:xfrm rot="16741233">
              <a:off x="1636" y="5078"/>
              <a:ext cx="883" cy="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endCxn id="31" idx="6"/>
            </p:cNvCxnSpPr>
            <p:nvPr/>
          </p:nvCxnSpPr>
          <p:spPr>
            <a:xfrm rot="16741233" flipV="1">
              <a:off x="1983" y="5665"/>
              <a:ext cx="576" cy="74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16741233" flipH="1" flipV="1">
              <a:off x="1618" y="6194"/>
              <a:ext cx="796" cy="103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741233">
              <a:off x="-793" y="8823"/>
              <a:ext cx="766" cy="4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16741233" flipH="1">
              <a:off x="-534" y="9321"/>
              <a:ext cx="658" cy="56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741233">
              <a:off x="-317" y="8014"/>
              <a:ext cx="547" cy="23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 rot="16741233" flipH="1">
              <a:off x="175" y="4676"/>
              <a:ext cx="192" cy="192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16741233" flipH="1">
              <a:off x="564" y="5669"/>
              <a:ext cx="268" cy="2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16741233" flipH="1">
              <a:off x="1884" y="5542"/>
              <a:ext cx="153" cy="153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rot="16741233" flipH="1">
              <a:off x="552" y="6372"/>
              <a:ext cx="192" cy="192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6741233" flipH="1">
              <a:off x="2140" y="4566"/>
              <a:ext cx="268" cy="2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6741233" flipH="1">
              <a:off x="50" y="7727"/>
              <a:ext cx="153" cy="153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6741233" flipH="1">
              <a:off x="2514" y="6329"/>
              <a:ext cx="187" cy="1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6741233" flipH="1">
              <a:off x="1314" y="6946"/>
              <a:ext cx="268" cy="2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rot="16741233" flipH="1">
              <a:off x="212" y="12442"/>
              <a:ext cx="268" cy="2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rot="16741233">
              <a:off x="-213" y="10565"/>
              <a:ext cx="268" cy="2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6741233">
              <a:off x="988" y="11189"/>
              <a:ext cx="153" cy="153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6741233">
              <a:off x="-597" y="11462"/>
              <a:ext cx="166" cy="1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6741233">
              <a:off x="-1223" y="10280"/>
              <a:ext cx="153" cy="153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6741233">
              <a:off x="-17" y="9955"/>
              <a:ext cx="192" cy="19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rot="16741233">
              <a:off x="517" y="11997"/>
              <a:ext cx="192" cy="192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16741233">
              <a:off x="-341" y="8351"/>
              <a:ext cx="153" cy="153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rot="16741233">
              <a:off x="-564" y="9084"/>
              <a:ext cx="166" cy="1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16741233">
              <a:off x="1757" y="8945"/>
              <a:ext cx="153" cy="153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16741233">
              <a:off x="647" y="8906"/>
              <a:ext cx="203" cy="2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16741233">
              <a:off x="896" y="9583"/>
              <a:ext cx="268" cy="2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 rot="16741233" flipH="1">
              <a:off x="946" y="8239"/>
              <a:ext cx="268" cy="2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6741233" flipH="1">
              <a:off x="857" y="7571"/>
              <a:ext cx="230" cy="230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6741233" flipH="1">
              <a:off x="2904" y="5622"/>
              <a:ext cx="192" cy="192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rot="16741233" flipH="1">
              <a:off x="2642" y="7372"/>
              <a:ext cx="166" cy="166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rot="16741233" flipH="1">
              <a:off x="1921" y="7914"/>
              <a:ext cx="153" cy="153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741233" flipH="1">
              <a:off x="2951" y="6710"/>
              <a:ext cx="268" cy="2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rot="16741233">
              <a:off x="2277" y="9673"/>
              <a:ext cx="166" cy="1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rot="16741233">
              <a:off x="1835" y="10608"/>
              <a:ext cx="187" cy="1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16741233">
              <a:off x="1402" y="11725"/>
              <a:ext cx="153" cy="153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6741233">
              <a:off x="1315" y="10424"/>
              <a:ext cx="166" cy="1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6741233" flipH="1">
              <a:off x="2660" y="8233"/>
              <a:ext cx="234" cy="23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6741233" flipH="1">
              <a:off x="-91" y="6095"/>
              <a:ext cx="166" cy="1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6741233" flipH="1">
              <a:off x="-241" y="7052"/>
              <a:ext cx="166" cy="1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6" name="组合 75"/>
            <p:cNvGrpSpPr/>
            <p:nvPr/>
          </p:nvGrpSpPr>
          <p:grpSpPr>
            <a:xfrm rot="16741233">
              <a:off x="-2995" y="7423"/>
              <a:ext cx="4285" cy="797"/>
              <a:chOff x="5233265" y="2334818"/>
              <a:chExt cx="2720838" cy="505942"/>
            </a:xfrm>
          </p:grpSpPr>
          <p:sp>
            <p:nvSpPr>
              <p:cNvPr id="32" name="椭圆 31"/>
              <p:cNvSpPr/>
              <p:nvPr/>
            </p:nvSpPr>
            <p:spPr>
              <a:xfrm flipH="1">
                <a:off x="7856974" y="2607323"/>
                <a:ext cx="97129" cy="97129"/>
              </a:xfrm>
              <a:prstGeom prst="ellipse">
                <a:avLst/>
              </a:prstGeom>
              <a:solidFill>
                <a:srgbClr val="F7F7F7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5233265" y="2735514"/>
                <a:ext cx="105246" cy="1052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596947" y="2508972"/>
                <a:ext cx="122016" cy="12201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flipH="1">
                <a:off x="6370598" y="2334818"/>
                <a:ext cx="170065" cy="17006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7109056" y="2611432"/>
                <a:ext cx="141849" cy="14184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9" name="直接连接符 68"/>
            <p:cNvCxnSpPr>
              <a:endCxn id="50" idx="3"/>
            </p:cNvCxnSpPr>
            <p:nvPr/>
          </p:nvCxnSpPr>
          <p:spPr>
            <a:xfrm rot="16741233" flipV="1">
              <a:off x="-1313" y="10599"/>
              <a:ext cx="962" cy="6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53" idx="0"/>
              <a:endCxn id="50" idx="5"/>
            </p:cNvCxnSpPr>
            <p:nvPr/>
          </p:nvCxnSpPr>
          <p:spPr>
            <a:xfrm rot="16741233" flipH="1" flipV="1">
              <a:off x="-770" y="9668"/>
              <a:ext cx="440" cy="10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 rot="16741233" flipH="1">
              <a:off x="1343" y="3646"/>
              <a:ext cx="187" cy="1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741233" flipH="1">
              <a:off x="1246" y="4654"/>
              <a:ext cx="277" cy="277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 rot="16741233">
              <a:off x="794" y="2832"/>
              <a:ext cx="216" cy="216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821" y="42"/>
              <a:ext cx="1639" cy="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9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ea typeface="LiHei Pro" panose="02010601030101010101" pitchFamily="2" charset="-122"/>
                  <a:cs typeface="Aharoni" panose="02010803020104030203" pitchFamily="2" charset="-79"/>
                </a:defRPr>
              </a:lvl1pPr>
            </a:lstStyle>
            <a:p>
              <a:r>
                <a:rPr lang="en-US" altLang="zh-CN" sz="6000" dirty="0">
                  <a:solidFill>
                    <a:schemeClr val="tx1"/>
                  </a:solidFill>
                  <a:latin typeface="+mn-lt"/>
                </a:rPr>
                <a:t>03</a:t>
              </a:r>
              <a:endParaRPr lang="zh-CN" altLang="en-US" sz="60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 flipH="1">
              <a:off x="1533" y="1020"/>
              <a:ext cx="713" cy="684"/>
            </a:xfrm>
            <a:prstGeom prst="line">
              <a:avLst/>
            </a:prstGeom>
            <a:ln w="15875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3336" y="3418"/>
              <a:ext cx="354" cy="3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5579" y="4263"/>
              <a:ext cx="354" cy="3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991" y="4307"/>
              <a:ext cx="266" cy="2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7947" y="3238"/>
              <a:ext cx="354" cy="3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863" y="1840"/>
              <a:ext cx="275" cy="2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4134" y="1342"/>
              <a:ext cx="141" cy="1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椭圆 70"/>
            <p:cNvSpPr/>
            <p:nvPr/>
          </p:nvSpPr>
          <p:spPr>
            <a:xfrm>
              <a:off x="4760" y="1456"/>
              <a:ext cx="432" cy="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椭圆 71"/>
            <p:cNvSpPr>
              <a:spLocks noChangeAspect="1"/>
            </p:cNvSpPr>
            <p:nvPr/>
          </p:nvSpPr>
          <p:spPr>
            <a:xfrm>
              <a:off x="5246" y="867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椭圆 72"/>
            <p:cNvSpPr/>
            <p:nvPr/>
          </p:nvSpPr>
          <p:spPr>
            <a:xfrm>
              <a:off x="5912" y="662"/>
              <a:ext cx="275" cy="2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椭圆 73"/>
            <p:cNvSpPr/>
            <p:nvPr/>
          </p:nvSpPr>
          <p:spPr>
            <a:xfrm>
              <a:off x="6755" y="1044"/>
              <a:ext cx="227" cy="2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椭圆 74"/>
            <p:cNvSpPr/>
            <p:nvPr/>
          </p:nvSpPr>
          <p:spPr>
            <a:xfrm>
              <a:off x="7270" y="1302"/>
              <a:ext cx="432" cy="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椭圆 76"/>
            <p:cNvSpPr/>
            <p:nvPr/>
          </p:nvSpPr>
          <p:spPr>
            <a:xfrm>
              <a:off x="7961" y="1840"/>
              <a:ext cx="275" cy="2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椭圆 90"/>
            <p:cNvSpPr>
              <a:spLocks noChangeAspect="1"/>
            </p:cNvSpPr>
            <p:nvPr/>
          </p:nvSpPr>
          <p:spPr>
            <a:xfrm>
              <a:off x="8295" y="2430"/>
              <a:ext cx="116" cy="1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椭圆 91"/>
            <p:cNvSpPr/>
            <p:nvPr/>
          </p:nvSpPr>
          <p:spPr>
            <a:xfrm>
              <a:off x="5676" y="1399"/>
              <a:ext cx="707" cy="7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椭圆 95"/>
            <p:cNvSpPr>
              <a:spLocks noChangeAspect="1"/>
            </p:cNvSpPr>
            <p:nvPr/>
          </p:nvSpPr>
          <p:spPr>
            <a:xfrm>
              <a:off x="3607" y="3274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椭圆 96"/>
            <p:cNvSpPr/>
            <p:nvPr/>
          </p:nvSpPr>
          <p:spPr>
            <a:xfrm>
              <a:off x="3940" y="3761"/>
              <a:ext cx="432" cy="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椭圆 97"/>
            <p:cNvSpPr/>
            <p:nvPr/>
          </p:nvSpPr>
          <p:spPr>
            <a:xfrm>
              <a:off x="4741" y="4203"/>
              <a:ext cx="628" cy="6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>
              <a:off x="5758" y="4811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椭圆 100"/>
            <p:cNvSpPr/>
            <p:nvPr/>
          </p:nvSpPr>
          <p:spPr>
            <a:xfrm>
              <a:off x="5989" y="4171"/>
              <a:ext cx="432" cy="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椭圆 101"/>
            <p:cNvSpPr/>
            <p:nvPr/>
          </p:nvSpPr>
          <p:spPr>
            <a:xfrm>
              <a:off x="6475" y="4862"/>
              <a:ext cx="275" cy="2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椭圆 102"/>
            <p:cNvSpPr/>
            <p:nvPr/>
          </p:nvSpPr>
          <p:spPr>
            <a:xfrm>
              <a:off x="6995" y="4101"/>
              <a:ext cx="628" cy="6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椭圆 103"/>
            <p:cNvSpPr/>
            <p:nvPr/>
          </p:nvSpPr>
          <p:spPr>
            <a:xfrm>
              <a:off x="8117" y="3835"/>
              <a:ext cx="432" cy="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05" name="直接连接符 104"/>
            <p:cNvCxnSpPr>
              <a:stCxn id="9" idx="2"/>
              <a:endCxn id="101" idx="6"/>
            </p:cNvCxnSpPr>
            <p:nvPr/>
          </p:nvCxnSpPr>
          <p:spPr>
            <a:xfrm flipH="1">
              <a:off x="6421" y="3385"/>
              <a:ext cx="1526" cy="972"/>
            </a:xfrm>
            <a:prstGeom prst="line">
              <a:avLst/>
            </a:prstGeom>
            <a:ln>
              <a:solidFill>
                <a:schemeClr val="tx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75" idx="3"/>
              <a:endCxn id="92" idx="6"/>
            </p:cNvCxnSpPr>
            <p:nvPr/>
          </p:nvCxnSpPr>
          <p:spPr>
            <a:xfrm flipH="1">
              <a:off x="6383" y="1641"/>
              <a:ext cx="950" cy="82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9" idx="0"/>
              <a:endCxn id="77" idx="4"/>
            </p:cNvCxnSpPr>
            <p:nvPr/>
          </p:nvCxnSpPr>
          <p:spPr>
            <a:xfrm flipH="1" flipV="1">
              <a:off x="8099" y="2085"/>
              <a:ext cx="25" cy="1123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stCxn id="72" idx="5"/>
              <a:endCxn id="71" idx="0"/>
            </p:cNvCxnSpPr>
            <p:nvPr/>
          </p:nvCxnSpPr>
          <p:spPr>
            <a:xfrm flipH="1">
              <a:off x="4976" y="982"/>
              <a:ext cx="415" cy="444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101" idx="5"/>
              <a:endCxn id="102" idx="0"/>
            </p:cNvCxnSpPr>
            <p:nvPr/>
          </p:nvCxnSpPr>
          <p:spPr>
            <a:xfrm>
              <a:off x="6358" y="4510"/>
              <a:ext cx="255" cy="322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10" idx="4"/>
              <a:endCxn id="98" idx="1"/>
            </p:cNvCxnSpPr>
            <p:nvPr/>
          </p:nvCxnSpPr>
          <p:spPr>
            <a:xfrm>
              <a:off x="4001" y="2085"/>
              <a:ext cx="832" cy="2180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endCxn id="9" idx="0"/>
            </p:cNvCxnSpPr>
            <p:nvPr/>
          </p:nvCxnSpPr>
          <p:spPr>
            <a:xfrm flipH="1">
              <a:off x="8124" y="2511"/>
              <a:ext cx="239" cy="697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3" idx="1"/>
              <a:endCxn id="98" idx="5"/>
            </p:cNvCxnSpPr>
            <p:nvPr/>
          </p:nvCxnSpPr>
          <p:spPr>
            <a:xfrm flipH="1">
              <a:off x="5277" y="4285"/>
              <a:ext cx="354" cy="424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8" idx="3"/>
              <a:endCxn id="102" idx="6"/>
            </p:cNvCxnSpPr>
            <p:nvPr/>
          </p:nvCxnSpPr>
          <p:spPr>
            <a:xfrm flipH="1">
              <a:off x="6750" y="4504"/>
              <a:ext cx="1280" cy="466"/>
            </a:xfrm>
            <a:prstGeom prst="line">
              <a:avLst/>
            </a:prstGeom>
            <a:ln>
              <a:solidFill>
                <a:schemeClr val="tx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98" idx="2"/>
              <a:endCxn id="97" idx="5"/>
            </p:cNvCxnSpPr>
            <p:nvPr/>
          </p:nvCxnSpPr>
          <p:spPr>
            <a:xfrm flipH="1" flipV="1">
              <a:off x="4309" y="4100"/>
              <a:ext cx="432" cy="387"/>
            </a:xfrm>
            <a:prstGeom prst="line">
              <a:avLst/>
            </a:prstGeom>
            <a:ln>
              <a:solidFill>
                <a:schemeClr val="tx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96" idx="0"/>
              <a:endCxn id="10" idx="3"/>
            </p:cNvCxnSpPr>
            <p:nvPr/>
          </p:nvCxnSpPr>
          <p:spPr>
            <a:xfrm flipV="1">
              <a:off x="3692" y="2045"/>
              <a:ext cx="211" cy="1199"/>
            </a:xfrm>
            <a:prstGeom prst="line">
              <a:avLst/>
            </a:prstGeom>
            <a:ln>
              <a:solidFill>
                <a:schemeClr val="tx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72" idx="3"/>
              <a:endCxn id="11" idx="3"/>
            </p:cNvCxnSpPr>
            <p:nvPr/>
          </p:nvCxnSpPr>
          <p:spPr>
            <a:xfrm flipH="1">
              <a:off x="4155" y="982"/>
              <a:ext cx="1116" cy="450"/>
            </a:xfrm>
            <a:prstGeom prst="line">
              <a:avLst/>
            </a:prstGeom>
            <a:ln>
              <a:solidFill>
                <a:schemeClr val="tx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97" idx="1"/>
              <a:endCxn id="6" idx="5"/>
            </p:cNvCxnSpPr>
            <p:nvPr/>
          </p:nvCxnSpPr>
          <p:spPr>
            <a:xfrm flipH="1" flipV="1">
              <a:off x="3638" y="3690"/>
              <a:ext cx="365" cy="104"/>
            </a:xfrm>
            <a:prstGeom prst="line">
              <a:avLst/>
            </a:prstGeom>
            <a:ln>
              <a:solidFill>
                <a:schemeClr val="tx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75" idx="5"/>
              <a:endCxn id="77" idx="1"/>
            </p:cNvCxnSpPr>
            <p:nvPr/>
          </p:nvCxnSpPr>
          <p:spPr>
            <a:xfrm>
              <a:off x="7639" y="1641"/>
              <a:ext cx="362" cy="209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73" idx="6"/>
              <a:endCxn id="74" idx="2"/>
            </p:cNvCxnSpPr>
            <p:nvPr/>
          </p:nvCxnSpPr>
          <p:spPr>
            <a:xfrm>
              <a:off x="6187" y="770"/>
              <a:ext cx="568" cy="358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73" idx="3"/>
              <a:endCxn id="92" idx="1"/>
            </p:cNvCxnSpPr>
            <p:nvPr/>
          </p:nvCxnSpPr>
          <p:spPr>
            <a:xfrm flipH="1">
              <a:off x="5780" y="867"/>
              <a:ext cx="172" cy="606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9" idx="2"/>
              <a:endCxn id="103" idx="7"/>
            </p:cNvCxnSpPr>
            <p:nvPr/>
          </p:nvCxnSpPr>
          <p:spPr>
            <a:xfrm flipH="1">
              <a:off x="7531" y="3385"/>
              <a:ext cx="416" cy="778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9" idx="4"/>
              <a:endCxn id="8" idx="1"/>
            </p:cNvCxnSpPr>
            <p:nvPr/>
          </p:nvCxnSpPr>
          <p:spPr>
            <a:xfrm flipH="1">
              <a:off x="8030" y="3562"/>
              <a:ext cx="94" cy="754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01" idx="3"/>
              <a:endCxn id="100" idx="4"/>
            </p:cNvCxnSpPr>
            <p:nvPr/>
          </p:nvCxnSpPr>
          <p:spPr>
            <a:xfrm flipH="1">
              <a:off x="5843" y="4510"/>
              <a:ext cx="209" cy="441"/>
            </a:xfrm>
            <a:prstGeom prst="line">
              <a:avLst/>
            </a:prstGeom>
            <a:ln>
              <a:solidFill>
                <a:schemeClr val="tx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72" idx="5"/>
              <a:endCxn id="92" idx="2"/>
            </p:cNvCxnSpPr>
            <p:nvPr/>
          </p:nvCxnSpPr>
          <p:spPr>
            <a:xfrm>
              <a:off x="5391" y="982"/>
              <a:ext cx="285" cy="741"/>
            </a:xfrm>
            <a:prstGeom prst="line">
              <a:avLst/>
            </a:prstGeom>
            <a:ln>
              <a:solidFill>
                <a:schemeClr val="tx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文本框 127"/>
          <p:cNvSpPr txBox="1"/>
          <p:nvPr/>
        </p:nvSpPr>
        <p:spPr>
          <a:xfrm>
            <a:off x="3077210" y="1513205"/>
            <a:ext cx="15284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tx1"/>
                </a:solidFill>
                <a:latin typeface="+mj-lt"/>
                <a:ea typeface="+mj-lt"/>
              </a:rPr>
              <a:t>数据展示界面</a:t>
            </a:r>
            <a:endParaRPr lang="zh-CN" altLang="en-US" sz="2400">
              <a:solidFill>
                <a:schemeClr val="tx1"/>
              </a:solidFill>
              <a:latin typeface="+mj-lt"/>
              <a:ea typeface="+mj-lt"/>
            </a:endParaRPr>
          </a:p>
        </p:txBody>
      </p:sp>
      <p:pic>
        <p:nvPicPr>
          <p:cNvPr id="2" name="图片 16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3795" y="1508125"/>
            <a:ext cx="4944110" cy="42456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-794385" y="26670"/>
            <a:ext cx="6223000" cy="8044180"/>
            <a:chOff x="-1251" y="42"/>
            <a:chExt cx="9800" cy="12668"/>
          </a:xfrm>
        </p:grpSpPr>
        <p:cxnSp>
          <p:nvCxnSpPr>
            <p:cNvPr id="12" name="直接连接符 11"/>
            <p:cNvCxnSpPr/>
            <p:nvPr/>
          </p:nvCxnSpPr>
          <p:spPr>
            <a:xfrm rot="16741233" flipH="1">
              <a:off x="884" y="6392"/>
              <a:ext cx="332" cy="7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16741233" flipH="1">
              <a:off x="285" y="6095"/>
              <a:ext cx="670" cy="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6741233" flipV="1">
              <a:off x="23" y="5066"/>
              <a:ext cx="889" cy="57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6741233">
              <a:off x="878" y="7139"/>
              <a:ext cx="637" cy="4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741233" flipH="1">
              <a:off x="812" y="7969"/>
              <a:ext cx="469" cy="23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48" idx="6"/>
            </p:cNvCxnSpPr>
            <p:nvPr/>
          </p:nvCxnSpPr>
          <p:spPr>
            <a:xfrm rot="16741233" flipV="1">
              <a:off x="330" y="10316"/>
              <a:ext cx="1368" cy="3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54" idx="6"/>
            </p:cNvCxnSpPr>
            <p:nvPr/>
          </p:nvCxnSpPr>
          <p:spPr>
            <a:xfrm rot="16741233">
              <a:off x="440" y="11475"/>
              <a:ext cx="802" cy="30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6741233" flipH="1" flipV="1">
              <a:off x="976" y="9067"/>
              <a:ext cx="822" cy="70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741233" flipV="1">
              <a:off x="1238" y="8315"/>
              <a:ext cx="425" cy="75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6741233">
              <a:off x="449" y="7369"/>
              <a:ext cx="202" cy="7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6741233">
              <a:off x="1078" y="7339"/>
              <a:ext cx="637" cy="4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31" idx="2"/>
            </p:cNvCxnSpPr>
            <p:nvPr/>
          </p:nvCxnSpPr>
          <p:spPr>
            <a:xfrm rot="16741233">
              <a:off x="1636" y="5078"/>
              <a:ext cx="883" cy="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endCxn id="31" idx="6"/>
            </p:cNvCxnSpPr>
            <p:nvPr/>
          </p:nvCxnSpPr>
          <p:spPr>
            <a:xfrm rot="16741233" flipV="1">
              <a:off x="1983" y="5665"/>
              <a:ext cx="576" cy="74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16741233" flipH="1" flipV="1">
              <a:off x="1618" y="6194"/>
              <a:ext cx="796" cy="103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741233">
              <a:off x="-793" y="8823"/>
              <a:ext cx="766" cy="4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16741233" flipH="1">
              <a:off x="-534" y="9321"/>
              <a:ext cx="658" cy="56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741233">
              <a:off x="-317" y="8014"/>
              <a:ext cx="547" cy="23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 rot="16741233" flipH="1">
              <a:off x="175" y="4676"/>
              <a:ext cx="192" cy="192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16741233" flipH="1">
              <a:off x="564" y="5669"/>
              <a:ext cx="268" cy="2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16741233" flipH="1">
              <a:off x="1884" y="5542"/>
              <a:ext cx="153" cy="153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rot="16741233" flipH="1">
              <a:off x="552" y="6372"/>
              <a:ext cx="192" cy="192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6741233" flipH="1">
              <a:off x="2140" y="4566"/>
              <a:ext cx="268" cy="2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6741233" flipH="1">
              <a:off x="50" y="7727"/>
              <a:ext cx="153" cy="153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6741233" flipH="1">
              <a:off x="2514" y="6329"/>
              <a:ext cx="187" cy="1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6741233" flipH="1">
              <a:off x="1314" y="6946"/>
              <a:ext cx="268" cy="2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rot="16741233" flipH="1">
              <a:off x="212" y="12442"/>
              <a:ext cx="268" cy="2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rot="16741233">
              <a:off x="-213" y="10565"/>
              <a:ext cx="268" cy="2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6741233">
              <a:off x="988" y="11189"/>
              <a:ext cx="153" cy="153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6741233">
              <a:off x="-597" y="11462"/>
              <a:ext cx="166" cy="1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6741233">
              <a:off x="-1223" y="10280"/>
              <a:ext cx="153" cy="153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6741233">
              <a:off x="-17" y="9955"/>
              <a:ext cx="192" cy="19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rot="16741233">
              <a:off x="517" y="11997"/>
              <a:ext cx="192" cy="192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16741233">
              <a:off x="-341" y="8351"/>
              <a:ext cx="153" cy="153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rot="16741233">
              <a:off x="-564" y="9084"/>
              <a:ext cx="166" cy="1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16741233">
              <a:off x="1757" y="8945"/>
              <a:ext cx="153" cy="153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16741233">
              <a:off x="647" y="8906"/>
              <a:ext cx="203" cy="2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16741233">
              <a:off x="896" y="9583"/>
              <a:ext cx="268" cy="2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 rot="16741233" flipH="1">
              <a:off x="946" y="8239"/>
              <a:ext cx="268" cy="2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6741233" flipH="1">
              <a:off x="857" y="7571"/>
              <a:ext cx="230" cy="230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6741233" flipH="1">
              <a:off x="2904" y="5622"/>
              <a:ext cx="192" cy="192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rot="16741233" flipH="1">
              <a:off x="2642" y="7372"/>
              <a:ext cx="166" cy="166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rot="16741233" flipH="1">
              <a:off x="1921" y="7914"/>
              <a:ext cx="153" cy="153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741233" flipH="1">
              <a:off x="2951" y="6710"/>
              <a:ext cx="268" cy="2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rot="16741233">
              <a:off x="2277" y="9673"/>
              <a:ext cx="166" cy="1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rot="16741233">
              <a:off x="1835" y="10608"/>
              <a:ext cx="187" cy="1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16741233">
              <a:off x="1402" y="11725"/>
              <a:ext cx="153" cy="153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6741233">
              <a:off x="1315" y="10424"/>
              <a:ext cx="166" cy="1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6741233" flipH="1">
              <a:off x="2660" y="8233"/>
              <a:ext cx="234" cy="23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6741233" flipH="1">
              <a:off x="-91" y="6095"/>
              <a:ext cx="166" cy="1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6741233" flipH="1">
              <a:off x="-241" y="7052"/>
              <a:ext cx="166" cy="1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6" name="组合 75"/>
            <p:cNvGrpSpPr/>
            <p:nvPr/>
          </p:nvGrpSpPr>
          <p:grpSpPr>
            <a:xfrm rot="16741233">
              <a:off x="-2995" y="7423"/>
              <a:ext cx="4285" cy="797"/>
              <a:chOff x="5233265" y="2334818"/>
              <a:chExt cx="2720838" cy="505942"/>
            </a:xfrm>
          </p:grpSpPr>
          <p:sp>
            <p:nvSpPr>
              <p:cNvPr id="32" name="椭圆 31"/>
              <p:cNvSpPr/>
              <p:nvPr/>
            </p:nvSpPr>
            <p:spPr>
              <a:xfrm flipH="1">
                <a:off x="7856974" y="2607323"/>
                <a:ext cx="97129" cy="97129"/>
              </a:xfrm>
              <a:prstGeom prst="ellipse">
                <a:avLst/>
              </a:prstGeom>
              <a:solidFill>
                <a:srgbClr val="F7F7F7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5233265" y="2735514"/>
                <a:ext cx="105246" cy="1052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596947" y="2508972"/>
                <a:ext cx="122016" cy="12201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flipH="1">
                <a:off x="6370598" y="2334818"/>
                <a:ext cx="170065" cy="17006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7109056" y="2611432"/>
                <a:ext cx="141849" cy="14184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9" name="直接连接符 68"/>
            <p:cNvCxnSpPr>
              <a:endCxn id="50" idx="3"/>
            </p:cNvCxnSpPr>
            <p:nvPr/>
          </p:nvCxnSpPr>
          <p:spPr>
            <a:xfrm rot="16741233" flipV="1">
              <a:off x="-1313" y="10599"/>
              <a:ext cx="962" cy="6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53" idx="0"/>
              <a:endCxn id="50" idx="5"/>
            </p:cNvCxnSpPr>
            <p:nvPr/>
          </p:nvCxnSpPr>
          <p:spPr>
            <a:xfrm rot="16741233" flipH="1" flipV="1">
              <a:off x="-770" y="9668"/>
              <a:ext cx="440" cy="10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 rot="16741233" flipH="1">
              <a:off x="1343" y="3646"/>
              <a:ext cx="187" cy="1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741233" flipH="1">
              <a:off x="1246" y="4654"/>
              <a:ext cx="277" cy="277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 rot="16741233">
              <a:off x="794" y="2832"/>
              <a:ext cx="216" cy="216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821" y="42"/>
              <a:ext cx="1639" cy="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9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ea typeface="LiHei Pro" panose="02010601030101010101" pitchFamily="2" charset="-122"/>
                  <a:cs typeface="Aharoni" panose="02010803020104030203" pitchFamily="2" charset="-79"/>
                </a:defRPr>
              </a:lvl1pPr>
            </a:lstStyle>
            <a:p>
              <a:r>
                <a:rPr lang="en-US" altLang="zh-CN" sz="6000" dirty="0">
                  <a:solidFill>
                    <a:schemeClr val="tx1"/>
                  </a:solidFill>
                  <a:latin typeface="+mn-lt"/>
                </a:rPr>
                <a:t>03</a:t>
              </a:r>
              <a:endParaRPr lang="zh-CN" altLang="en-US" sz="60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 flipH="1">
              <a:off x="1533" y="1020"/>
              <a:ext cx="713" cy="684"/>
            </a:xfrm>
            <a:prstGeom prst="line">
              <a:avLst/>
            </a:prstGeom>
            <a:ln w="15875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3336" y="3418"/>
              <a:ext cx="354" cy="3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5579" y="4263"/>
              <a:ext cx="354" cy="3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991" y="4307"/>
              <a:ext cx="266" cy="2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7947" y="3238"/>
              <a:ext cx="354" cy="3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863" y="1840"/>
              <a:ext cx="275" cy="2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4134" y="1342"/>
              <a:ext cx="141" cy="1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椭圆 70"/>
            <p:cNvSpPr/>
            <p:nvPr/>
          </p:nvSpPr>
          <p:spPr>
            <a:xfrm>
              <a:off x="4760" y="1456"/>
              <a:ext cx="432" cy="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椭圆 71"/>
            <p:cNvSpPr>
              <a:spLocks noChangeAspect="1"/>
            </p:cNvSpPr>
            <p:nvPr/>
          </p:nvSpPr>
          <p:spPr>
            <a:xfrm>
              <a:off x="5246" y="867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椭圆 72"/>
            <p:cNvSpPr/>
            <p:nvPr/>
          </p:nvSpPr>
          <p:spPr>
            <a:xfrm>
              <a:off x="5912" y="662"/>
              <a:ext cx="275" cy="2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椭圆 73"/>
            <p:cNvSpPr/>
            <p:nvPr/>
          </p:nvSpPr>
          <p:spPr>
            <a:xfrm>
              <a:off x="6755" y="1044"/>
              <a:ext cx="227" cy="2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椭圆 74"/>
            <p:cNvSpPr/>
            <p:nvPr/>
          </p:nvSpPr>
          <p:spPr>
            <a:xfrm>
              <a:off x="7270" y="1302"/>
              <a:ext cx="432" cy="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椭圆 76"/>
            <p:cNvSpPr/>
            <p:nvPr/>
          </p:nvSpPr>
          <p:spPr>
            <a:xfrm>
              <a:off x="7961" y="1840"/>
              <a:ext cx="275" cy="2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椭圆 90"/>
            <p:cNvSpPr>
              <a:spLocks noChangeAspect="1"/>
            </p:cNvSpPr>
            <p:nvPr/>
          </p:nvSpPr>
          <p:spPr>
            <a:xfrm>
              <a:off x="8295" y="2430"/>
              <a:ext cx="116" cy="1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椭圆 91"/>
            <p:cNvSpPr/>
            <p:nvPr/>
          </p:nvSpPr>
          <p:spPr>
            <a:xfrm>
              <a:off x="5676" y="1399"/>
              <a:ext cx="707" cy="7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椭圆 95"/>
            <p:cNvSpPr>
              <a:spLocks noChangeAspect="1"/>
            </p:cNvSpPr>
            <p:nvPr/>
          </p:nvSpPr>
          <p:spPr>
            <a:xfrm>
              <a:off x="3607" y="3274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椭圆 96"/>
            <p:cNvSpPr/>
            <p:nvPr/>
          </p:nvSpPr>
          <p:spPr>
            <a:xfrm>
              <a:off x="3940" y="3761"/>
              <a:ext cx="432" cy="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椭圆 97"/>
            <p:cNvSpPr/>
            <p:nvPr/>
          </p:nvSpPr>
          <p:spPr>
            <a:xfrm>
              <a:off x="4741" y="4203"/>
              <a:ext cx="628" cy="6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>
              <a:off x="5758" y="4811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椭圆 100"/>
            <p:cNvSpPr/>
            <p:nvPr/>
          </p:nvSpPr>
          <p:spPr>
            <a:xfrm>
              <a:off x="5989" y="4171"/>
              <a:ext cx="432" cy="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椭圆 101"/>
            <p:cNvSpPr/>
            <p:nvPr/>
          </p:nvSpPr>
          <p:spPr>
            <a:xfrm>
              <a:off x="6475" y="4862"/>
              <a:ext cx="275" cy="2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椭圆 102"/>
            <p:cNvSpPr/>
            <p:nvPr/>
          </p:nvSpPr>
          <p:spPr>
            <a:xfrm>
              <a:off x="6995" y="4101"/>
              <a:ext cx="628" cy="6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椭圆 103"/>
            <p:cNvSpPr/>
            <p:nvPr/>
          </p:nvSpPr>
          <p:spPr>
            <a:xfrm>
              <a:off x="8117" y="3835"/>
              <a:ext cx="432" cy="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05" name="直接连接符 104"/>
            <p:cNvCxnSpPr>
              <a:stCxn id="9" idx="2"/>
              <a:endCxn id="101" idx="6"/>
            </p:cNvCxnSpPr>
            <p:nvPr/>
          </p:nvCxnSpPr>
          <p:spPr>
            <a:xfrm flipH="1">
              <a:off x="6421" y="3385"/>
              <a:ext cx="1526" cy="972"/>
            </a:xfrm>
            <a:prstGeom prst="line">
              <a:avLst/>
            </a:prstGeom>
            <a:ln>
              <a:solidFill>
                <a:schemeClr val="tx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75" idx="3"/>
              <a:endCxn id="92" idx="6"/>
            </p:cNvCxnSpPr>
            <p:nvPr/>
          </p:nvCxnSpPr>
          <p:spPr>
            <a:xfrm flipH="1">
              <a:off x="6383" y="1641"/>
              <a:ext cx="950" cy="82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9" idx="0"/>
              <a:endCxn id="77" idx="4"/>
            </p:cNvCxnSpPr>
            <p:nvPr/>
          </p:nvCxnSpPr>
          <p:spPr>
            <a:xfrm flipH="1" flipV="1">
              <a:off x="8099" y="2085"/>
              <a:ext cx="25" cy="1123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stCxn id="72" idx="5"/>
              <a:endCxn id="71" idx="0"/>
            </p:cNvCxnSpPr>
            <p:nvPr/>
          </p:nvCxnSpPr>
          <p:spPr>
            <a:xfrm flipH="1">
              <a:off x="4976" y="982"/>
              <a:ext cx="415" cy="444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101" idx="5"/>
              <a:endCxn id="102" idx="0"/>
            </p:cNvCxnSpPr>
            <p:nvPr/>
          </p:nvCxnSpPr>
          <p:spPr>
            <a:xfrm>
              <a:off x="6358" y="4510"/>
              <a:ext cx="255" cy="322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10" idx="4"/>
              <a:endCxn id="98" idx="1"/>
            </p:cNvCxnSpPr>
            <p:nvPr/>
          </p:nvCxnSpPr>
          <p:spPr>
            <a:xfrm>
              <a:off x="4001" y="2085"/>
              <a:ext cx="832" cy="2180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endCxn id="9" idx="0"/>
            </p:cNvCxnSpPr>
            <p:nvPr/>
          </p:nvCxnSpPr>
          <p:spPr>
            <a:xfrm flipH="1">
              <a:off x="8124" y="2511"/>
              <a:ext cx="239" cy="697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3" idx="1"/>
              <a:endCxn id="98" idx="5"/>
            </p:cNvCxnSpPr>
            <p:nvPr/>
          </p:nvCxnSpPr>
          <p:spPr>
            <a:xfrm flipH="1">
              <a:off x="5277" y="4285"/>
              <a:ext cx="354" cy="424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8" idx="3"/>
              <a:endCxn id="102" idx="6"/>
            </p:cNvCxnSpPr>
            <p:nvPr/>
          </p:nvCxnSpPr>
          <p:spPr>
            <a:xfrm flipH="1">
              <a:off x="6750" y="4504"/>
              <a:ext cx="1280" cy="466"/>
            </a:xfrm>
            <a:prstGeom prst="line">
              <a:avLst/>
            </a:prstGeom>
            <a:ln>
              <a:solidFill>
                <a:schemeClr val="tx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98" idx="2"/>
              <a:endCxn id="97" idx="5"/>
            </p:cNvCxnSpPr>
            <p:nvPr/>
          </p:nvCxnSpPr>
          <p:spPr>
            <a:xfrm flipH="1" flipV="1">
              <a:off x="4309" y="4100"/>
              <a:ext cx="432" cy="387"/>
            </a:xfrm>
            <a:prstGeom prst="line">
              <a:avLst/>
            </a:prstGeom>
            <a:ln>
              <a:solidFill>
                <a:schemeClr val="tx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96" idx="0"/>
              <a:endCxn id="10" idx="3"/>
            </p:cNvCxnSpPr>
            <p:nvPr/>
          </p:nvCxnSpPr>
          <p:spPr>
            <a:xfrm flipV="1">
              <a:off x="3692" y="2045"/>
              <a:ext cx="211" cy="1199"/>
            </a:xfrm>
            <a:prstGeom prst="line">
              <a:avLst/>
            </a:prstGeom>
            <a:ln>
              <a:solidFill>
                <a:schemeClr val="tx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72" idx="3"/>
              <a:endCxn id="11" idx="3"/>
            </p:cNvCxnSpPr>
            <p:nvPr/>
          </p:nvCxnSpPr>
          <p:spPr>
            <a:xfrm flipH="1">
              <a:off x="4155" y="982"/>
              <a:ext cx="1116" cy="450"/>
            </a:xfrm>
            <a:prstGeom prst="line">
              <a:avLst/>
            </a:prstGeom>
            <a:ln>
              <a:solidFill>
                <a:schemeClr val="tx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97" idx="1"/>
              <a:endCxn id="6" idx="5"/>
            </p:cNvCxnSpPr>
            <p:nvPr/>
          </p:nvCxnSpPr>
          <p:spPr>
            <a:xfrm flipH="1" flipV="1">
              <a:off x="3638" y="3690"/>
              <a:ext cx="365" cy="104"/>
            </a:xfrm>
            <a:prstGeom prst="line">
              <a:avLst/>
            </a:prstGeom>
            <a:ln>
              <a:solidFill>
                <a:schemeClr val="tx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75" idx="5"/>
              <a:endCxn id="77" idx="1"/>
            </p:cNvCxnSpPr>
            <p:nvPr/>
          </p:nvCxnSpPr>
          <p:spPr>
            <a:xfrm>
              <a:off x="7639" y="1641"/>
              <a:ext cx="362" cy="209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73" idx="6"/>
              <a:endCxn id="74" idx="2"/>
            </p:cNvCxnSpPr>
            <p:nvPr/>
          </p:nvCxnSpPr>
          <p:spPr>
            <a:xfrm>
              <a:off x="6187" y="770"/>
              <a:ext cx="568" cy="358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73" idx="3"/>
              <a:endCxn id="92" idx="1"/>
            </p:cNvCxnSpPr>
            <p:nvPr/>
          </p:nvCxnSpPr>
          <p:spPr>
            <a:xfrm flipH="1">
              <a:off x="5780" y="867"/>
              <a:ext cx="172" cy="606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9" idx="2"/>
              <a:endCxn id="103" idx="7"/>
            </p:cNvCxnSpPr>
            <p:nvPr/>
          </p:nvCxnSpPr>
          <p:spPr>
            <a:xfrm flipH="1">
              <a:off x="7531" y="3385"/>
              <a:ext cx="416" cy="778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9" idx="4"/>
              <a:endCxn id="8" idx="1"/>
            </p:cNvCxnSpPr>
            <p:nvPr/>
          </p:nvCxnSpPr>
          <p:spPr>
            <a:xfrm flipH="1">
              <a:off x="8030" y="3562"/>
              <a:ext cx="94" cy="754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01" idx="3"/>
              <a:endCxn id="100" idx="4"/>
            </p:cNvCxnSpPr>
            <p:nvPr/>
          </p:nvCxnSpPr>
          <p:spPr>
            <a:xfrm flipH="1">
              <a:off x="5843" y="4510"/>
              <a:ext cx="209" cy="441"/>
            </a:xfrm>
            <a:prstGeom prst="line">
              <a:avLst/>
            </a:prstGeom>
            <a:ln>
              <a:solidFill>
                <a:schemeClr val="tx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72" idx="5"/>
              <a:endCxn id="92" idx="2"/>
            </p:cNvCxnSpPr>
            <p:nvPr/>
          </p:nvCxnSpPr>
          <p:spPr>
            <a:xfrm>
              <a:off x="5391" y="982"/>
              <a:ext cx="285" cy="741"/>
            </a:xfrm>
            <a:prstGeom prst="line">
              <a:avLst/>
            </a:prstGeom>
            <a:ln>
              <a:solidFill>
                <a:schemeClr val="tx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3077210" y="1513205"/>
            <a:ext cx="7435850" cy="3945890"/>
            <a:chOff x="4846" y="2383"/>
            <a:chExt cx="11710" cy="6214"/>
          </a:xfrm>
        </p:grpSpPr>
        <p:sp>
          <p:nvSpPr>
            <p:cNvPr id="128" name="文本框 127"/>
            <p:cNvSpPr txBox="1"/>
            <p:nvPr/>
          </p:nvSpPr>
          <p:spPr>
            <a:xfrm>
              <a:off x="4846" y="2383"/>
              <a:ext cx="2407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>
                  <a:latin typeface="+mj-lt"/>
                  <a:ea typeface="+mj-lt"/>
                  <a:sym typeface="+mn-ea"/>
                </a:rPr>
                <a:t>植物适宜参数展示</a:t>
              </a:r>
              <a:endParaRPr lang="zh-CN" altLang="en-US" sz="2400">
                <a:solidFill>
                  <a:schemeClr val="tx1"/>
                </a:solidFill>
                <a:latin typeface="+mj-lt"/>
                <a:ea typeface="+mj-lt"/>
              </a:endParaRPr>
            </a:p>
          </p:txBody>
        </p:sp>
        <p:pic>
          <p:nvPicPr>
            <p:cNvPr id="4" name="图片 14" descr="IMG_25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48" y="2641"/>
              <a:ext cx="7009" cy="5956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-794385" y="26670"/>
            <a:ext cx="6541135" cy="8044180"/>
            <a:chOff x="-1251" y="42"/>
            <a:chExt cx="10301" cy="12668"/>
          </a:xfrm>
        </p:grpSpPr>
        <p:cxnSp>
          <p:nvCxnSpPr>
            <p:cNvPr id="12" name="直接连接符 11"/>
            <p:cNvCxnSpPr/>
            <p:nvPr/>
          </p:nvCxnSpPr>
          <p:spPr>
            <a:xfrm rot="16741233" flipH="1">
              <a:off x="884" y="6392"/>
              <a:ext cx="332" cy="7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16741233" flipH="1">
              <a:off x="285" y="6095"/>
              <a:ext cx="670" cy="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6741233" flipV="1">
              <a:off x="23" y="5066"/>
              <a:ext cx="889" cy="57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6741233">
              <a:off x="878" y="7139"/>
              <a:ext cx="637" cy="4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741233" flipH="1">
              <a:off x="812" y="7969"/>
              <a:ext cx="469" cy="23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48" idx="6"/>
            </p:cNvCxnSpPr>
            <p:nvPr/>
          </p:nvCxnSpPr>
          <p:spPr>
            <a:xfrm rot="16741233" flipV="1">
              <a:off x="330" y="10316"/>
              <a:ext cx="1368" cy="3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54" idx="6"/>
            </p:cNvCxnSpPr>
            <p:nvPr/>
          </p:nvCxnSpPr>
          <p:spPr>
            <a:xfrm rot="16741233">
              <a:off x="440" y="11475"/>
              <a:ext cx="802" cy="30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6741233" flipH="1" flipV="1">
              <a:off x="976" y="9067"/>
              <a:ext cx="822" cy="70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741233" flipV="1">
              <a:off x="1238" y="8315"/>
              <a:ext cx="425" cy="75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6741233">
              <a:off x="449" y="7369"/>
              <a:ext cx="202" cy="7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6741233">
              <a:off x="1078" y="7339"/>
              <a:ext cx="637" cy="4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31" idx="2"/>
            </p:cNvCxnSpPr>
            <p:nvPr/>
          </p:nvCxnSpPr>
          <p:spPr>
            <a:xfrm rot="16741233">
              <a:off x="1636" y="5078"/>
              <a:ext cx="883" cy="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endCxn id="31" idx="6"/>
            </p:cNvCxnSpPr>
            <p:nvPr/>
          </p:nvCxnSpPr>
          <p:spPr>
            <a:xfrm rot="16741233" flipV="1">
              <a:off x="1983" y="5665"/>
              <a:ext cx="576" cy="74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16741233" flipH="1" flipV="1">
              <a:off x="1618" y="6194"/>
              <a:ext cx="796" cy="103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741233">
              <a:off x="-793" y="8823"/>
              <a:ext cx="766" cy="4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16741233" flipH="1">
              <a:off x="-534" y="9321"/>
              <a:ext cx="658" cy="56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741233">
              <a:off x="-317" y="8014"/>
              <a:ext cx="547" cy="23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 rot="16741233" flipH="1">
              <a:off x="175" y="4676"/>
              <a:ext cx="192" cy="192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16741233" flipH="1">
              <a:off x="564" y="5669"/>
              <a:ext cx="268" cy="2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16741233" flipH="1">
              <a:off x="1884" y="5542"/>
              <a:ext cx="153" cy="153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rot="16741233" flipH="1">
              <a:off x="552" y="6372"/>
              <a:ext cx="192" cy="192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6741233" flipH="1">
              <a:off x="2140" y="4566"/>
              <a:ext cx="268" cy="2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6741233" flipH="1">
              <a:off x="50" y="7727"/>
              <a:ext cx="153" cy="153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6741233" flipH="1">
              <a:off x="2514" y="6329"/>
              <a:ext cx="187" cy="1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6741233" flipH="1">
              <a:off x="1314" y="6946"/>
              <a:ext cx="268" cy="2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rot="16741233" flipH="1">
              <a:off x="212" y="12442"/>
              <a:ext cx="268" cy="2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rot="16741233">
              <a:off x="-213" y="10565"/>
              <a:ext cx="268" cy="2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6741233">
              <a:off x="988" y="11189"/>
              <a:ext cx="153" cy="153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6741233">
              <a:off x="-597" y="11462"/>
              <a:ext cx="166" cy="1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6741233">
              <a:off x="-1223" y="10280"/>
              <a:ext cx="153" cy="153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6741233">
              <a:off x="-17" y="9955"/>
              <a:ext cx="192" cy="19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rot="16741233">
              <a:off x="517" y="11997"/>
              <a:ext cx="192" cy="192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16741233">
              <a:off x="-341" y="8351"/>
              <a:ext cx="153" cy="153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rot="16741233">
              <a:off x="-564" y="9084"/>
              <a:ext cx="166" cy="1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16741233">
              <a:off x="1757" y="8945"/>
              <a:ext cx="153" cy="153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16741233">
              <a:off x="647" y="8906"/>
              <a:ext cx="203" cy="2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16741233">
              <a:off x="896" y="9583"/>
              <a:ext cx="268" cy="2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 rot="16741233" flipH="1">
              <a:off x="946" y="8239"/>
              <a:ext cx="268" cy="2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6741233" flipH="1">
              <a:off x="857" y="7571"/>
              <a:ext cx="230" cy="230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6741233" flipH="1">
              <a:off x="2904" y="5622"/>
              <a:ext cx="192" cy="192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rot="16741233" flipH="1">
              <a:off x="2642" y="7372"/>
              <a:ext cx="166" cy="166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rot="16741233" flipH="1">
              <a:off x="1921" y="7914"/>
              <a:ext cx="153" cy="153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741233" flipH="1">
              <a:off x="2951" y="6710"/>
              <a:ext cx="268" cy="2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rot="16741233">
              <a:off x="2277" y="9673"/>
              <a:ext cx="166" cy="1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rot="16741233">
              <a:off x="1835" y="10608"/>
              <a:ext cx="187" cy="1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16741233">
              <a:off x="1402" y="11725"/>
              <a:ext cx="153" cy="153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6741233">
              <a:off x="1315" y="10424"/>
              <a:ext cx="166" cy="1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6741233" flipH="1">
              <a:off x="2660" y="8233"/>
              <a:ext cx="234" cy="23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6741233" flipH="1">
              <a:off x="-91" y="6095"/>
              <a:ext cx="166" cy="1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6741233" flipH="1">
              <a:off x="-241" y="7052"/>
              <a:ext cx="166" cy="1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6" name="组合 75"/>
            <p:cNvGrpSpPr/>
            <p:nvPr/>
          </p:nvGrpSpPr>
          <p:grpSpPr>
            <a:xfrm rot="16741233">
              <a:off x="-2995" y="7423"/>
              <a:ext cx="4285" cy="797"/>
              <a:chOff x="5233265" y="2334818"/>
              <a:chExt cx="2720838" cy="505942"/>
            </a:xfrm>
          </p:grpSpPr>
          <p:sp>
            <p:nvSpPr>
              <p:cNvPr id="32" name="椭圆 31"/>
              <p:cNvSpPr/>
              <p:nvPr/>
            </p:nvSpPr>
            <p:spPr>
              <a:xfrm flipH="1">
                <a:off x="7856974" y="2607323"/>
                <a:ext cx="97129" cy="97129"/>
              </a:xfrm>
              <a:prstGeom prst="ellipse">
                <a:avLst/>
              </a:prstGeom>
              <a:solidFill>
                <a:srgbClr val="F7F7F7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5233265" y="2735514"/>
                <a:ext cx="105246" cy="1052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596947" y="2508972"/>
                <a:ext cx="122016" cy="12201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flipH="1">
                <a:off x="6370598" y="2334818"/>
                <a:ext cx="170065" cy="17006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7109056" y="2611432"/>
                <a:ext cx="141849" cy="14184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9" name="直接连接符 68"/>
            <p:cNvCxnSpPr>
              <a:endCxn id="50" idx="3"/>
            </p:cNvCxnSpPr>
            <p:nvPr/>
          </p:nvCxnSpPr>
          <p:spPr>
            <a:xfrm rot="16741233" flipV="1">
              <a:off x="-1313" y="10599"/>
              <a:ext cx="962" cy="6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53" idx="0"/>
              <a:endCxn id="50" idx="5"/>
            </p:cNvCxnSpPr>
            <p:nvPr/>
          </p:nvCxnSpPr>
          <p:spPr>
            <a:xfrm rot="16741233" flipH="1" flipV="1">
              <a:off x="-770" y="9668"/>
              <a:ext cx="440" cy="10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 rot="16741233" flipH="1">
              <a:off x="1343" y="3646"/>
              <a:ext cx="187" cy="1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741233" flipH="1">
              <a:off x="1246" y="4654"/>
              <a:ext cx="277" cy="277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 rot="16741233">
              <a:off x="794" y="2832"/>
              <a:ext cx="216" cy="216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821" y="42"/>
              <a:ext cx="1639" cy="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9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ea typeface="LiHei Pro" panose="02010601030101010101" pitchFamily="2" charset="-122"/>
                  <a:cs typeface="Aharoni" panose="02010803020104030203" pitchFamily="2" charset="-79"/>
                </a:defRPr>
              </a:lvl1pPr>
            </a:lstStyle>
            <a:p>
              <a:r>
                <a:rPr lang="en-US" altLang="zh-CN" sz="6000" dirty="0">
                  <a:solidFill>
                    <a:schemeClr val="tx1"/>
                  </a:solidFill>
                  <a:latin typeface="+mn-lt"/>
                </a:rPr>
                <a:t>03</a:t>
              </a:r>
              <a:endParaRPr lang="zh-CN" altLang="en-US" sz="60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 flipH="1">
              <a:off x="1533" y="1020"/>
              <a:ext cx="713" cy="684"/>
            </a:xfrm>
            <a:prstGeom prst="line">
              <a:avLst/>
            </a:prstGeom>
            <a:ln w="15875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4"/>
            <p:cNvGrpSpPr/>
            <p:nvPr/>
          </p:nvGrpSpPr>
          <p:grpSpPr>
            <a:xfrm rot="0">
              <a:off x="5516" y="4700"/>
              <a:ext cx="3535" cy="1063"/>
              <a:chOff x="8479612" y="2464939"/>
              <a:chExt cx="2806700" cy="900247"/>
            </a:xfrm>
          </p:grpSpPr>
          <p:sp>
            <p:nvSpPr>
              <p:cNvPr id="81" name="TextBox 28"/>
              <p:cNvSpPr txBox="1"/>
              <p:nvPr/>
            </p:nvSpPr>
            <p:spPr>
              <a:xfrm>
                <a:off x="8479612" y="2464939"/>
                <a:ext cx="2806700" cy="276999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anchor="ctr" anchorCtr="0">
                <a:normAutofit lnSpcReduction="10000"/>
              </a:bodyPr>
              <a:lstStyle/>
              <a:p>
                <a:r>
                  <a:rPr lang="zh-CN" altLang="en-US" sz="1400" b="1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  <a:endParaRPr lang="zh-CN" altLang="en-US" sz="1400" b="1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Rectangle 29"/>
              <p:cNvSpPr/>
              <p:nvPr/>
            </p:nvSpPr>
            <p:spPr>
              <a:xfrm>
                <a:off x="8479612" y="2741938"/>
                <a:ext cx="2806700" cy="623248"/>
              </a:xfrm>
              <a:prstGeom prst="rect">
                <a:avLst/>
              </a:prstGeom>
              <a:effectLst/>
            </p:spPr>
            <p:txBody>
              <a:bodyPr wrap="square" lIns="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70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 （建议使用主题字体）如需更改请在（设置形状格式）菜单下（文本选项）中调整</a:t>
                </a:r>
                <a:endParaRPr lang="zh-CN" altLang="en-US" sz="70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3336" y="3418"/>
              <a:ext cx="354" cy="3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5579" y="4263"/>
              <a:ext cx="354" cy="3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991" y="4307"/>
              <a:ext cx="266" cy="2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7947" y="3238"/>
              <a:ext cx="354" cy="3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863" y="1840"/>
              <a:ext cx="275" cy="2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4134" y="1342"/>
              <a:ext cx="141" cy="1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椭圆 70"/>
            <p:cNvSpPr/>
            <p:nvPr/>
          </p:nvSpPr>
          <p:spPr>
            <a:xfrm>
              <a:off x="4760" y="1456"/>
              <a:ext cx="432" cy="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椭圆 71"/>
            <p:cNvSpPr>
              <a:spLocks noChangeAspect="1"/>
            </p:cNvSpPr>
            <p:nvPr/>
          </p:nvSpPr>
          <p:spPr>
            <a:xfrm>
              <a:off x="5246" y="867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椭圆 72"/>
            <p:cNvSpPr/>
            <p:nvPr/>
          </p:nvSpPr>
          <p:spPr>
            <a:xfrm>
              <a:off x="5912" y="662"/>
              <a:ext cx="275" cy="2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椭圆 73"/>
            <p:cNvSpPr/>
            <p:nvPr/>
          </p:nvSpPr>
          <p:spPr>
            <a:xfrm>
              <a:off x="6755" y="1044"/>
              <a:ext cx="227" cy="2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椭圆 74"/>
            <p:cNvSpPr/>
            <p:nvPr/>
          </p:nvSpPr>
          <p:spPr>
            <a:xfrm>
              <a:off x="7270" y="1302"/>
              <a:ext cx="432" cy="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椭圆 76"/>
            <p:cNvSpPr/>
            <p:nvPr/>
          </p:nvSpPr>
          <p:spPr>
            <a:xfrm>
              <a:off x="7961" y="1840"/>
              <a:ext cx="275" cy="2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椭圆 90"/>
            <p:cNvSpPr>
              <a:spLocks noChangeAspect="1"/>
            </p:cNvSpPr>
            <p:nvPr/>
          </p:nvSpPr>
          <p:spPr>
            <a:xfrm>
              <a:off x="8295" y="2430"/>
              <a:ext cx="116" cy="1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椭圆 91"/>
            <p:cNvSpPr/>
            <p:nvPr/>
          </p:nvSpPr>
          <p:spPr>
            <a:xfrm>
              <a:off x="5676" y="1399"/>
              <a:ext cx="707" cy="7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椭圆 95"/>
            <p:cNvSpPr>
              <a:spLocks noChangeAspect="1"/>
            </p:cNvSpPr>
            <p:nvPr/>
          </p:nvSpPr>
          <p:spPr>
            <a:xfrm>
              <a:off x="3607" y="3274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椭圆 96"/>
            <p:cNvSpPr/>
            <p:nvPr/>
          </p:nvSpPr>
          <p:spPr>
            <a:xfrm>
              <a:off x="3940" y="3761"/>
              <a:ext cx="432" cy="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椭圆 97"/>
            <p:cNvSpPr/>
            <p:nvPr/>
          </p:nvSpPr>
          <p:spPr>
            <a:xfrm>
              <a:off x="4741" y="4203"/>
              <a:ext cx="628" cy="6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>
              <a:off x="5758" y="4811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椭圆 100"/>
            <p:cNvSpPr/>
            <p:nvPr/>
          </p:nvSpPr>
          <p:spPr>
            <a:xfrm>
              <a:off x="5989" y="4171"/>
              <a:ext cx="432" cy="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椭圆 101"/>
            <p:cNvSpPr/>
            <p:nvPr/>
          </p:nvSpPr>
          <p:spPr>
            <a:xfrm>
              <a:off x="6475" y="4862"/>
              <a:ext cx="275" cy="2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椭圆 102"/>
            <p:cNvSpPr/>
            <p:nvPr/>
          </p:nvSpPr>
          <p:spPr>
            <a:xfrm>
              <a:off x="6995" y="4101"/>
              <a:ext cx="628" cy="6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椭圆 103"/>
            <p:cNvSpPr/>
            <p:nvPr/>
          </p:nvSpPr>
          <p:spPr>
            <a:xfrm>
              <a:off x="8117" y="3835"/>
              <a:ext cx="432" cy="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05" name="直接连接符 104"/>
            <p:cNvCxnSpPr>
              <a:stCxn id="9" idx="2"/>
              <a:endCxn id="101" idx="6"/>
            </p:cNvCxnSpPr>
            <p:nvPr/>
          </p:nvCxnSpPr>
          <p:spPr>
            <a:xfrm flipH="1">
              <a:off x="6421" y="3385"/>
              <a:ext cx="1526" cy="972"/>
            </a:xfrm>
            <a:prstGeom prst="line">
              <a:avLst/>
            </a:prstGeom>
            <a:ln>
              <a:solidFill>
                <a:schemeClr val="tx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75" idx="3"/>
              <a:endCxn id="92" idx="6"/>
            </p:cNvCxnSpPr>
            <p:nvPr/>
          </p:nvCxnSpPr>
          <p:spPr>
            <a:xfrm flipH="1">
              <a:off x="6383" y="1641"/>
              <a:ext cx="950" cy="82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9" idx="0"/>
              <a:endCxn id="77" idx="4"/>
            </p:cNvCxnSpPr>
            <p:nvPr/>
          </p:nvCxnSpPr>
          <p:spPr>
            <a:xfrm flipH="1" flipV="1">
              <a:off x="8099" y="2085"/>
              <a:ext cx="25" cy="1123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stCxn id="72" idx="5"/>
              <a:endCxn id="71" idx="0"/>
            </p:cNvCxnSpPr>
            <p:nvPr/>
          </p:nvCxnSpPr>
          <p:spPr>
            <a:xfrm flipH="1">
              <a:off x="4976" y="982"/>
              <a:ext cx="415" cy="444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101" idx="5"/>
              <a:endCxn id="102" idx="0"/>
            </p:cNvCxnSpPr>
            <p:nvPr/>
          </p:nvCxnSpPr>
          <p:spPr>
            <a:xfrm>
              <a:off x="6358" y="4510"/>
              <a:ext cx="255" cy="322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10" idx="4"/>
              <a:endCxn id="98" idx="1"/>
            </p:cNvCxnSpPr>
            <p:nvPr/>
          </p:nvCxnSpPr>
          <p:spPr>
            <a:xfrm>
              <a:off x="4001" y="2085"/>
              <a:ext cx="832" cy="2180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endCxn id="9" idx="0"/>
            </p:cNvCxnSpPr>
            <p:nvPr/>
          </p:nvCxnSpPr>
          <p:spPr>
            <a:xfrm flipH="1">
              <a:off x="8124" y="2511"/>
              <a:ext cx="239" cy="697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3" idx="1"/>
              <a:endCxn id="98" idx="5"/>
            </p:cNvCxnSpPr>
            <p:nvPr/>
          </p:nvCxnSpPr>
          <p:spPr>
            <a:xfrm flipH="1">
              <a:off x="5277" y="4285"/>
              <a:ext cx="354" cy="424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8" idx="3"/>
              <a:endCxn id="102" idx="6"/>
            </p:cNvCxnSpPr>
            <p:nvPr/>
          </p:nvCxnSpPr>
          <p:spPr>
            <a:xfrm flipH="1">
              <a:off x="6750" y="4504"/>
              <a:ext cx="1280" cy="466"/>
            </a:xfrm>
            <a:prstGeom prst="line">
              <a:avLst/>
            </a:prstGeom>
            <a:ln>
              <a:solidFill>
                <a:schemeClr val="tx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98" idx="2"/>
              <a:endCxn id="97" idx="5"/>
            </p:cNvCxnSpPr>
            <p:nvPr/>
          </p:nvCxnSpPr>
          <p:spPr>
            <a:xfrm flipH="1" flipV="1">
              <a:off x="4309" y="4100"/>
              <a:ext cx="432" cy="387"/>
            </a:xfrm>
            <a:prstGeom prst="line">
              <a:avLst/>
            </a:prstGeom>
            <a:ln>
              <a:solidFill>
                <a:schemeClr val="tx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96" idx="0"/>
              <a:endCxn id="10" idx="3"/>
            </p:cNvCxnSpPr>
            <p:nvPr/>
          </p:nvCxnSpPr>
          <p:spPr>
            <a:xfrm flipV="1">
              <a:off x="3692" y="2045"/>
              <a:ext cx="211" cy="1199"/>
            </a:xfrm>
            <a:prstGeom prst="line">
              <a:avLst/>
            </a:prstGeom>
            <a:ln>
              <a:solidFill>
                <a:schemeClr val="tx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72" idx="3"/>
              <a:endCxn id="11" idx="3"/>
            </p:cNvCxnSpPr>
            <p:nvPr/>
          </p:nvCxnSpPr>
          <p:spPr>
            <a:xfrm flipH="1">
              <a:off x="4155" y="982"/>
              <a:ext cx="1116" cy="450"/>
            </a:xfrm>
            <a:prstGeom prst="line">
              <a:avLst/>
            </a:prstGeom>
            <a:ln>
              <a:solidFill>
                <a:schemeClr val="tx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97" idx="1"/>
              <a:endCxn id="6" idx="5"/>
            </p:cNvCxnSpPr>
            <p:nvPr/>
          </p:nvCxnSpPr>
          <p:spPr>
            <a:xfrm flipH="1" flipV="1">
              <a:off x="3638" y="3690"/>
              <a:ext cx="365" cy="104"/>
            </a:xfrm>
            <a:prstGeom prst="line">
              <a:avLst/>
            </a:prstGeom>
            <a:ln>
              <a:solidFill>
                <a:schemeClr val="tx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75" idx="5"/>
              <a:endCxn id="77" idx="1"/>
            </p:cNvCxnSpPr>
            <p:nvPr/>
          </p:nvCxnSpPr>
          <p:spPr>
            <a:xfrm>
              <a:off x="7639" y="1641"/>
              <a:ext cx="362" cy="209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73" idx="6"/>
              <a:endCxn id="74" idx="2"/>
            </p:cNvCxnSpPr>
            <p:nvPr/>
          </p:nvCxnSpPr>
          <p:spPr>
            <a:xfrm>
              <a:off x="6187" y="770"/>
              <a:ext cx="568" cy="358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73" idx="3"/>
              <a:endCxn id="92" idx="1"/>
            </p:cNvCxnSpPr>
            <p:nvPr/>
          </p:nvCxnSpPr>
          <p:spPr>
            <a:xfrm flipH="1">
              <a:off x="5780" y="867"/>
              <a:ext cx="172" cy="606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9" idx="2"/>
              <a:endCxn id="103" idx="7"/>
            </p:cNvCxnSpPr>
            <p:nvPr/>
          </p:nvCxnSpPr>
          <p:spPr>
            <a:xfrm flipH="1">
              <a:off x="7531" y="3385"/>
              <a:ext cx="416" cy="778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9" idx="4"/>
              <a:endCxn id="8" idx="1"/>
            </p:cNvCxnSpPr>
            <p:nvPr/>
          </p:nvCxnSpPr>
          <p:spPr>
            <a:xfrm flipH="1">
              <a:off x="8030" y="3562"/>
              <a:ext cx="94" cy="754"/>
            </a:xfrm>
            <a:prstGeom prst="line">
              <a:avLst/>
            </a:prstGeom>
            <a:ln>
              <a:solidFill>
                <a:schemeClr val="tx2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01" idx="3"/>
              <a:endCxn id="100" idx="4"/>
            </p:cNvCxnSpPr>
            <p:nvPr/>
          </p:nvCxnSpPr>
          <p:spPr>
            <a:xfrm flipH="1">
              <a:off x="5843" y="4510"/>
              <a:ext cx="209" cy="441"/>
            </a:xfrm>
            <a:prstGeom prst="line">
              <a:avLst/>
            </a:prstGeom>
            <a:ln>
              <a:solidFill>
                <a:schemeClr val="tx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72" idx="5"/>
              <a:endCxn id="92" idx="2"/>
            </p:cNvCxnSpPr>
            <p:nvPr/>
          </p:nvCxnSpPr>
          <p:spPr>
            <a:xfrm>
              <a:off x="5391" y="982"/>
              <a:ext cx="285" cy="741"/>
            </a:xfrm>
            <a:prstGeom prst="line">
              <a:avLst/>
            </a:prstGeom>
            <a:ln>
              <a:solidFill>
                <a:schemeClr val="tx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3092450" y="807085"/>
            <a:ext cx="8044180" cy="5327650"/>
            <a:chOff x="4870" y="1271"/>
            <a:chExt cx="12668" cy="8390"/>
          </a:xfrm>
        </p:grpSpPr>
        <p:grpSp>
          <p:nvGrpSpPr>
            <p:cNvPr id="83" name="组合 82"/>
            <p:cNvGrpSpPr/>
            <p:nvPr/>
          </p:nvGrpSpPr>
          <p:grpSpPr>
            <a:xfrm>
              <a:off x="4870" y="1271"/>
              <a:ext cx="12669" cy="3680"/>
              <a:chOff x="4846" y="1325"/>
              <a:chExt cx="12669" cy="3680"/>
            </a:xfrm>
          </p:grpSpPr>
          <p:sp>
            <p:nvSpPr>
              <p:cNvPr id="128" name="文本框 127"/>
              <p:cNvSpPr txBox="1"/>
              <p:nvPr/>
            </p:nvSpPr>
            <p:spPr>
              <a:xfrm>
                <a:off x="4846" y="2313"/>
                <a:ext cx="2407" cy="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2400">
                    <a:latin typeface="+mj-lt"/>
                    <a:ea typeface="+mj-lt"/>
                    <a:sym typeface="+mn-ea"/>
                  </a:rPr>
                  <a:t>数据对比展示</a:t>
                </a:r>
                <a:endParaRPr lang="zh-CN" altLang="en-US" sz="2400">
                  <a:solidFill>
                    <a:schemeClr val="tx1"/>
                  </a:solidFill>
                  <a:latin typeface="+mj-lt"/>
                  <a:ea typeface="+mj-lt"/>
                </a:endParaRPr>
              </a:p>
            </p:txBody>
          </p:sp>
          <p:pic>
            <p:nvPicPr>
              <p:cNvPr id="2" name="图片 15" descr="IMG_256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0125" y="1325"/>
                <a:ext cx="7390" cy="368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pic>
          <p:nvPicPr>
            <p:cNvPr id="84" name="图片 17" descr="IMG_25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46" y="5479"/>
              <a:ext cx="4531" cy="4182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81980" y="1623060"/>
            <a:ext cx="65836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Step 4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实时数据监控：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使用服务器端的实时数据显示程序，异步刷新，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将开发板通过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socket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传输的数据存储至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MongoDB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并于数据显示程序给予展示，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供管理者远程实时监控室内环境情况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684854" y="-13864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79" name="直接连接符 78"/>
          <p:cNvCxnSpPr/>
          <p:nvPr/>
        </p:nvCxnSpPr>
        <p:spPr>
          <a:xfrm flipH="1">
            <a:off x="2399698" y="56766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8FVP8A8CA1UI(9F{BRL91(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255" y="1793875"/>
            <a:ext cx="5173980" cy="3451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" name="文本框 77"/>
          <p:cNvSpPr txBox="1"/>
          <p:nvPr/>
        </p:nvSpPr>
        <p:spPr>
          <a:xfrm>
            <a:off x="1684854" y="-13864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79" name="直接连接符 78"/>
          <p:cNvCxnSpPr/>
          <p:nvPr/>
        </p:nvCxnSpPr>
        <p:spPr>
          <a:xfrm flipH="1">
            <a:off x="2399698" y="56766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3050290" y="3428999"/>
            <a:ext cx="609142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4289459" y="5794573"/>
            <a:ext cx="4179442" cy="2901465"/>
            <a:chOff x="4289459" y="5794573"/>
            <a:chExt cx="4179442" cy="2901465"/>
          </a:xfrm>
        </p:grpSpPr>
        <p:sp>
          <p:nvSpPr>
            <p:cNvPr id="120" name="Freeform 20113"/>
            <p:cNvSpPr>
              <a:spLocks noEditPoints="1"/>
            </p:cNvSpPr>
            <p:nvPr/>
          </p:nvSpPr>
          <p:spPr bwMode="auto">
            <a:xfrm>
              <a:off x="6932805" y="6155423"/>
              <a:ext cx="447560" cy="1528772"/>
            </a:xfrm>
            <a:custGeom>
              <a:avLst/>
              <a:gdLst>
                <a:gd name="T0" fmla="*/ 280 w 284"/>
                <a:gd name="T1" fmla="*/ 957 h 970"/>
                <a:gd name="T2" fmla="*/ 276 w 284"/>
                <a:gd name="T3" fmla="*/ 958 h 970"/>
                <a:gd name="T4" fmla="*/ 279 w 284"/>
                <a:gd name="T5" fmla="*/ 970 h 970"/>
                <a:gd name="T6" fmla="*/ 284 w 284"/>
                <a:gd name="T7" fmla="*/ 969 h 970"/>
                <a:gd name="T8" fmla="*/ 280 w 284"/>
                <a:gd name="T9" fmla="*/ 957 h 970"/>
                <a:gd name="T10" fmla="*/ 89 w 284"/>
                <a:gd name="T11" fmla="*/ 313 h 970"/>
                <a:gd name="T12" fmla="*/ 85 w 284"/>
                <a:gd name="T13" fmla="*/ 314 h 970"/>
                <a:gd name="T14" fmla="*/ 89 w 284"/>
                <a:gd name="T15" fmla="*/ 326 h 970"/>
                <a:gd name="T16" fmla="*/ 93 w 284"/>
                <a:gd name="T17" fmla="*/ 324 h 970"/>
                <a:gd name="T18" fmla="*/ 89 w 284"/>
                <a:gd name="T19" fmla="*/ 313 h 970"/>
                <a:gd name="T20" fmla="*/ 73 w 284"/>
                <a:gd name="T21" fmla="*/ 253 h 970"/>
                <a:gd name="T22" fmla="*/ 69 w 284"/>
                <a:gd name="T23" fmla="*/ 255 h 970"/>
                <a:gd name="T24" fmla="*/ 72 w 284"/>
                <a:gd name="T25" fmla="*/ 266 h 970"/>
                <a:gd name="T26" fmla="*/ 76 w 284"/>
                <a:gd name="T27" fmla="*/ 265 h 970"/>
                <a:gd name="T28" fmla="*/ 73 w 284"/>
                <a:gd name="T29" fmla="*/ 253 h 970"/>
                <a:gd name="T30" fmla="*/ 15 w 284"/>
                <a:gd name="T31" fmla="*/ 41 h 970"/>
                <a:gd name="T32" fmla="*/ 11 w 284"/>
                <a:gd name="T33" fmla="*/ 42 h 970"/>
                <a:gd name="T34" fmla="*/ 13 w 284"/>
                <a:gd name="T35" fmla="*/ 50 h 970"/>
                <a:gd name="T36" fmla="*/ 18 w 284"/>
                <a:gd name="T37" fmla="*/ 49 h 970"/>
                <a:gd name="T38" fmla="*/ 15 w 284"/>
                <a:gd name="T39" fmla="*/ 41 h 970"/>
                <a:gd name="T40" fmla="*/ 5 w 284"/>
                <a:gd name="T41" fmla="*/ 0 h 970"/>
                <a:gd name="T42" fmla="*/ 0 w 284"/>
                <a:gd name="T43" fmla="*/ 1 h 970"/>
                <a:gd name="T44" fmla="*/ 3 w 284"/>
                <a:gd name="T45" fmla="*/ 9 h 970"/>
                <a:gd name="T46" fmla="*/ 7 w 284"/>
                <a:gd name="T47" fmla="*/ 8 h 970"/>
                <a:gd name="T48" fmla="*/ 5 w 284"/>
                <a:gd name="T4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970">
                  <a:moveTo>
                    <a:pt x="280" y="957"/>
                  </a:moveTo>
                  <a:cubicBezTo>
                    <a:pt x="279" y="957"/>
                    <a:pt x="277" y="958"/>
                    <a:pt x="276" y="958"/>
                  </a:cubicBezTo>
                  <a:cubicBezTo>
                    <a:pt x="279" y="970"/>
                    <a:pt x="279" y="970"/>
                    <a:pt x="279" y="970"/>
                  </a:cubicBezTo>
                  <a:cubicBezTo>
                    <a:pt x="281" y="969"/>
                    <a:pt x="282" y="969"/>
                    <a:pt x="284" y="969"/>
                  </a:cubicBezTo>
                  <a:cubicBezTo>
                    <a:pt x="280" y="957"/>
                    <a:pt x="280" y="957"/>
                    <a:pt x="280" y="957"/>
                  </a:cubicBezTo>
                  <a:moveTo>
                    <a:pt x="89" y="313"/>
                  </a:moveTo>
                  <a:cubicBezTo>
                    <a:pt x="88" y="313"/>
                    <a:pt x="87" y="314"/>
                    <a:pt x="85" y="314"/>
                  </a:cubicBezTo>
                  <a:cubicBezTo>
                    <a:pt x="89" y="326"/>
                    <a:pt x="89" y="326"/>
                    <a:pt x="89" y="326"/>
                  </a:cubicBezTo>
                  <a:cubicBezTo>
                    <a:pt x="90" y="325"/>
                    <a:pt x="91" y="325"/>
                    <a:pt x="93" y="324"/>
                  </a:cubicBezTo>
                  <a:cubicBezTo>
                    <a:pt x="89" y="313"/>
                    <a:pt x="89" y="313"/>
                    <a:pt x="89" y="313"/>
                  </a:cubicBezTo>
                  <a:moveTo>
                    <a:pt x="73" y="253"/>
                  </a:moveTo>
                  <a:cubicBezTo>
                    <a:pt x="71" y="254"/>
                    <a:pt x="70" y="254"/>
                    <a:pt x="69" y="255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73" y="266"/>
                    <a:pt x="75" y="265"/>
                    <a:pt x="76" y="265"/>
                  </a:cubicBezTo>
                  <a:cubicBezTo>
                    <a:pt x="73" y="253"/>
                    <a:pt x="73" y="253"/>
                    <a:pt x="73" y="253"/>
                  </a:cubicBezTo>
                  <a:moveTo>
                    <a:pt x="15" y="41"/>
                  </a:moveTo>
                  <a:cubicBezTo>
                    <a:pt x="14" y="41"/>
                    <a:pt x="13" y="42"/>
                    <a:pt x="11" y="42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50"/>
                    <a:pt x="16" y="49"/>
                    <a:pt x="18" y="49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7" y="8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20173"/>
            <p:cNvSpPr/>
            <p:nvPr/>
          </p:nvSpPr>
          <p:spPr bwMode="auto">
            <a:xfrm>
              <a:off x="4442874" y="8092401"/>
              <a:ext cx="9338" cy="4669"/>
            </a:xfrm>
            <a:custGeom>
              <a:avLst/>
              <a:gdLst>
                <a:gd name="T0" fmla="*/ 9 w 14"/>
                <a:gd name="T1" fmla="*/ 0 h 7"/>
                <a:gd name="T2" fmla="*/ 2 w 14"/>
                <a:gd name="T3" fmla="*/ 3 h 7"/>
                <a:gd name="T4" fmla="*/ 0 w 14"/>
                <a:gd name="T5" fmla="*/ 3 h 7"/>
                <a:gd name="T6" fmla="*/ 14 w 14"/>
                <a:gd name="T7" fmla="*/ 7 h 7"/>
                <a:gd name="T8" fmla="*/ 9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9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4" y="7"/>
                  </a:lnTo>
                  <a:lnTo>
                    <a:pt x="9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20175"/>
            <p:cNvSpPr>
              <a:spLocks noEditPoints="1"/>
            </p:cNvSpPr>
            <p:nvPr/>
          </p:nvSpPr>
          <p:spPr bwMode="auto">
            <a:xfrm>
              <a:off x="4328817" y="6333512"/>
              <a:ext cx="529602" cy="1161920"/>
            </a:xfrm>
            <a:custGeom>
              <a:avLst/>
              <a:gdLst>
                <a:gd name="T0" fmla="*/ 162 w 336"/>
                <a:gd name="T1" fmla="*/ 720 h 737"/>
                <a:gd name="T2" fmla="*/ 154 w 336"/>
                <a:gd name="T3" fmla="*/ 735 h 737"/>
                <a:gd name="T4" fmla="*/ 158 w 336"/>
                <a:gd name="T5" fmla="*/ 737 h 737"/>
                <a:gd name="T6" fmla="*/ 166 w 336"/>
                <a:gd name="T7" fmla="*/ 722 h 737"/>
                <a:gd name="T8" fmla="*/ 162 w 336"/>
                <a:gd name="T9" fmla="*/ 720 h 737"/>
                <a:gd name="T10" fmla="*/ 133 w 336"/>
                <a:gd name="T11" fmla="*/ 716 h 737"/>
                <a:gd name="T12" fmla="*/ 129 w 336"/>
                <a:gd name="T13" fmla="*/ 717 h 737"/>
                <a:gd name="T14" fmla="*/ 132 w 336"/>
                <a:gd name="T15" fmla="*/ 733 h 737"/>
                <a:gd name="T16" fmla="*/ 136 w 336"/>
                <a:gd name="T17" fmla="*/ 732 h 737"/>
                <a:gd name="T18" fmla="*/ 133 w 336"/>
                <a:gd name="T19" fmla="*/ 716 h 737"/>
                <a:gd name="T20" fmla="*/ 332 w 336"/>
                <a:gd name="T21" fmla="*/ 398 h 737"/>
                <a:gd name="T22" fmla="*/ 171 w 336"/>
                <a:gd name="T23" fmla="*/ 704 h 737"/>
                <a:gd name="T24" fmla="*/ 175 w 336"/>
                <a:gd name="T25" fmla="*/ 706 h 737"/>
                <a:gd name="T26" fmla="*/ 336 w 336"/>
                <a:gd name="T27" fmla="*/ 400 h 737"/>
                <a:gd name="T28" fmla="*/ 332 w 336"/>
                <a:gd name="T29" fmla="*/ 398 h 737"/>
                <a:gd name="T30" fmla="*/ 4 w 336"/>
                <a:gd name="T31" fmla="*/ 6 h 737"/>
                <a:gd name="T32" fmla="*/ 0 w 336"/>
                <a:gd name="T33" fmla="*/ 7 h 737"/>
                <a:gd name="T34" fmla="*/ 125 w 336"/>
                <a:gd name="T35" fmla="*/ 698 h 737"/>
                <a:gd name="T36" fmla="*/ 130 w 336"/>
                <a:gd name="T37" fmla="*/ 697 h 737"/>
                <a:gd name="T38" fmla="*/ 4 w 336"/>
                <a:gd name="T39" fmla="*/ 6 h 737"/>
                <a:gd name="T40" fmla="*/ 14 w 336"/>
                <a:gd name="T41" fmla="*/ 0 h 737"/>
                <a:gd name="T42" fmla="*/ 11 w 336"/>
                <a:gd name="T43" fmla="*/ 3 h 737"/>
                <a:gd name="T44" fmla="*/ 327 w 336"/>
                <a:gd name="T45" fmla="*/ 349 h 737"/>
                <a:gd name="T46" fmla="*/ 330 w 336"/>
                <a:gd name="T47" fmla="*/ 346 h 737"/>
                <a:gd name="T48" fmla="*/ 14 w 336"/>
                <a:gd name="T4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737">
                  <a:moveTo>
                    <a:pt x="162" y="720"/>
                  </a:moveTo>
                  <a:cubicBezTo>
                    <a:pt x="154" y="735"/>
                    <a:pt x="154" y="735"/>
                    <a:pt x="154" y="735"/>
                  </a:cubicBezTo>
                  <a:cubicBezTo>
                    <a:pt x="155" y="736"/>
                    <a:pt x="157" y="736"/>
                    <a:pt x="158" y="737"/>
                  </a:cubicBezTo>
                  <a:cubicBezTo>
                    <a:pt x="166" y="722"/>
                    <a:pt x="166" y="722"/>
                    <a:pt x="166" y="722"/>
                  </a:cubicBezTo>
                  <a:cubicBezTo>
                    <a:pt x="164" y="722"/>
                    <a:pt x="163" y="721"/>
                    <a:pt x="162" y="720"/>
                  </a:cubicBezTo>
                  <a:moveTo>
                    <a:pt x="133" y="716"/>
                  </a:moveTo>
                  <a:cubicBezTo>
                    <a:pt x="131" y="716"/>
                    <a:pt x="130" y="716"/>
                    <a:pt x="129" y="717"/>
                  </a:cubicBezTo>
                  <a:cubicBezTo>
                    <a:pt x="132" y="733"/>
                    <a:pt x="132" y="733"/>
                    <a:pt x="132" y="733"/>
                  </a:cubicBezTo>
                  <a:cubicBezTo>
                    <a:pt x="133" y="733"/>
                    <a:pt x="134" y="732"/>
                    <a:pt x="136" y="732"/>
                  </a:cubicBezTo>
                  <a:cubicBezTo>
                    <a:pt x="133" y="716"/>
                    <a:pt x="133" y="716"/>
                    <a:pt x="133" y="716"/>
                  </a:cubicBezTo>
                  <a:moveTo>
                    <a:pt x="332" y="398"/>
                  </a:moveTo>
                  <a:cubicBezTo>
                    <a:pt x="171" y="704"/>
                    <a:pt x="171" y="704"/>
                    <a:pt x="171" y="704"/>
                  </a:cubicBezTo>
                  <a:cubicBezTo>
                    <a:pt x="172" y="704"/>
                    <a:pt x="173" y="705"/>
                    <a:pt x="175" y="706"/>
                  </a:cubicBezTo>
                  <a:cubicBezTo>
                    <a:pt x="336" y="400"/>
                    <a:pt x="336" y="400"/>
                    <a:pt x="336" y="400"/>
                  </a:cubicBezTo>
                  <a:cubicBezTo>
                    <a:pt x="335" y="399"/>
                    <a:pt x="333" y="399"/>
                    <a:pt x="332" y="398"/>
                  </a:cubicBezTo>
                  <a:moveTo>
                    <a:pt x="4" y="6"/>
                  </a:moveTo>
                  <a:cubicBezTo>
                    <a:pt x="3" y="7"/>
                    <a:pt x="2" y="7"/>
                    <a:pt x="0" y="7"/>
                  </a:cubicBezTo>
                  <a:cubicBezTo>
                    <a:pt x="125" y="698"/>
                    <a:pt x="125" y="698"/>
                    <a:pt x="125" y="698"/>
                  </a:cubicBezTo>
                  <a:cubicBezTo>
                    <a:pt x="127" y="698"/>
                    <a:pt x="128" y="697"/>
                    <a:pt x="130" y="697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14" y="0"/>
                  </a:moveTo>
                  <a:cubicBezTo>
                    <a:pt x="13" y="1"/>
                    <a:pt x="12" y="2"/>
                    <a:pt x="11" y="3"/>
                  </a:cubicBezTo>
                  <a:cubicBezTo>
                    <a:pt x="327" y="349"/>
                    <a:pt x="327" y="349"/>
                    <a:pt x="327" y="349"/>
                  </a:cubicBezTo>
                  <a:cubicBezTo>
                    <a:pt x="328" y="348"/>
                    <a:pt x="329" y="347"/>
                    <a:pt x="330" y="34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20176"/>
            <p:cNvSpPr>
              <a:spLocks noEditPoints="1"/>
            </p:cNvSpPr>
            <p:nvPr/>
          </p:nvSpPr>
          <p:spPr bwMode="auto">
            <a:xfrm>
              <a:off x="4352829" y="6060708"/>
              <a:ext cx="764388" cy="815078"/>
            </a:xfrm>
            <a:custGeom>
              <a:avLst/>
              <a:gdLst>
                <a:gd name="T0" fmla="*/ 346 w 485"/>
                <a:gd name="T1" fmla="*/ 515 h 517"/>
                <a:gd name="T2" fmla="*/ 478 w 485"/>
                <a:gd name="T3" fmla="*/ 269 h 517"/>
                <a:gd name="T4" fmla="*/ 308 w 485"/>
                <a:gd name="T5" fmla="*/ 261 h 517"/>
                <a:gd name="T6" fmla="*/ 329 w 485"/>
                <a:gd name="T7" fmla="*/ 513 h 517"/>
                <a:gd name="T8" fmla="*/ 308 w 485"/>
                <a:gd name="T9" fmla="*/ 261 h 517"/>
                <a:gd name="T10" fmla="*/ 478 w 485"/>
                <a:gd name="T11" fmla="*/ 261 h 517"/>
                <a:gd name="T12" fmla="*/ 485 w 485"/>
                <a:gd name="T13" fmla="*/ 256 h 517"/>
                <a:gd name="T14" fmla="*/ 306 w 485"/>
                <a:gd name="T15" fmla="*/ 235 h 517"/>
                <a:gd name="T16" fmla="*/ 302 w 485"/>
                <a:gd name="T17" fmla="*/ 236 h 517"/>
                <a:gd name="T18" fmla="*/ 303 w 485"/>
                <a:gd name="T19" fmla="*/ 248 h 517"/>
                <a:gd name="T20" fmla="*/ 306 w 485"/>
                <a:gd name="T21" fmla="*/ 235 h 517"/>
                <a:gd name="T22" fmla="*/ 466 w 485"/>
                <a:gd name="T23" fmla="*/ 239 h 517"/>
                <a:gd name="T24" fmla="*/ 473 w 485"/>
                <a:gd name="T25" fmla="*/ 236 h 517"/>
                <a:gd name="T26" fmla="*/ 352 w 485"/>
                <a:gd name="T27" fmla="*/ 217 h 517"/>
                <a:gd name="T28" fmla="*/ 458 w 485"/>
                <a:gd name="T29" fmla="*/ 238 h 517"/>
                <a:gd name="T30" fmla="*/ 352 w 485"/>
                <a:gd name="T31" fmla="*/ 217 h 517"/>
                <a:gd name="T32" fmla="*/ 326 w 485"/>
                <a:gd name="T33" fmla="*/ 217 h 517"/>
                <a:gd name="T34" fmla="*/ 338 w 485"/>
                <a:gd name="T35" fmla="*/ 214 h 517"/>
                <a:gd name="T36" fmla="*/ 266 w 485"/>
                <a:gd name="T37" fmla="*/ 203 h 517"/>
                <a:gd name="T38" fmla="*/ 277 w 485"/>
                <a:gd name="T39" fmla="*/ 209 h 517"/>
                <a:gd name="T40" fmla="*/ 266 w 485"/>
                <a:gd name="T41" fmla="*/ 203 h 517"/>
                <a:gd name="T42" fmla="*/ 295 w 485"/>
                <a:gd name="T43" fmla="*/ 174 h 517"/>
                <a:gd name="T44" fmla="*/ 301 w 485"/>
                <a:gd name="T45" fmla="*/ 186 h 517"/>
                <a:gd name="T46" fmla="*/ 4 w 485"/>
                <a:gd name="T47" fmla="*/ 161 h 517"/>
                <a:gd name="T48" fmla="*/ 252 w 485"/>
                <a:gd name="T49" fmla="*/ 205 h 517"/>
                <a:gd name="T50" fmla="*/ 4 w 485"/>
                <a:gd name="T51" fmla="*/ 161 h 517"/>
                <a:gd name="T52" fmla="*/ 281 w 485"/>
                <a:gd name="T53" fmla="*/ 13 h 517"/>
                <a:gd name="T54" fmla="*/ 279 w 485"/>
                <a:gd name="T55" fmla="*/ 13 h 517"/>
                <a:gd name="T56" fmla="*/ 298 w 485"/>
                <a:gd name="T57" fmla="*/ 160 h 517"/>
                <a:gd name="T58" fmla="*/ 261 w 485"/>
                <a:gd name="T59" fmla="*/ 0 h 517"/>
                <a:gd name="T60" fmla="*/ 3 w 485"/>
                <a:gd name="T61" fmla="*/ 151 h 517"/>
                <a:gd name="T62" fmla="*/ 261 w 485"/>
                <a:gd name="T6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5" h="517">
                  <a:moveTo>
                    <a:pt x="474" y="268"/>
                  </a:moveTo>
                  <a:cubicBezTo>
                    <a:pt x="346" y="515"/>
                    <a:pt x="346" y="515"/>
                    <a:pt x="346" y="515"/>
                  </a:cubicBezTo>
                  <a:cubicBezTo>
                    <a:pt x="347" y="516"/>
                    <a:pt x="349" y="517"/>
                    <a:pt x="350" y="517"/>
                  </a:cubicBezTo>
                  <a:cubicBezTo>
                    <a:pt x="478" y="269"/>
                    <a:pt x="478" y="269"/>
                    <a:pt x="478" y="269"/>
                  </a:cubicBezTo>
                  <a:cubicBezTo>
                    <a:pt x="477" y="269"/>
                    <a:pt x="475" y="268"/>
                    <a:pt x="474" y="268"/>
                  </a:cubicBezTo>
                  <a:moveTo>
                    <a:pt x="308" y="261"/>
                  </a:moveTo>
                  <a:cubicBezTo>
                    <a:pt x="307" y="261"/>
                    <a:pt x="305" y="261"/>
                    <a:pt x="304" y="261"/>
                  </a:cubicBezTo>
                  <a:cubicBezTo>
                    <a:pt x="329" y="513"/>
                    <a:pt x="329" y="513"/>
                    <a:pt x="329" y="513"/>
                  </a:cubicBezTo>
                  <a:cubicBezTo>
                    <a:pt x="330" y="513"/>
                    <a:pt x="332" y="513"/>
                    <a:pt x="333" y="513"/>
                  </a:cubicBezTo>
                  <a:cubicBezTo>
                    <a:pt x="308" y="261"/>
                    <a:pt x="308" y="261"/>
                    <a:pt x="308" y="261"/>
                  </a:cubicBezTo>
                  <a:moveTo>
                    <a:pt x="481" y="254"/>
                  </a:moveTo>
                  <a:cubicBezTo>
                    <a:pt x="478" y="261"/>
                    <a:pt x="478" y="261"/>
                    <a:pt x="478" y="261"/>
                  </a:cubicBezTo>
                  <a:cubicBezTo>
                    <a:pt x="479" y="261"/>
                    <a:pt x="480" y="262"/>
                    <a:pt x="482" y="262"/>
                  </a:cubicBezTo>
                  <a:cubicBezTo>
                    <a:pt x="485" y="256"/>
                    <a:pt x="485" y="256"/>
                    <a:pt x="485" y="256"/>
                  </a:cubicBezTo>
                  <a:cubicBezTo>
                    <a:pt x="483" y="255"/>
                    <a:pt x="482" y="255"/>
                    <a:pt x="481" y="254"/>
                  </a:cubicBezTo>
                  <a:moveTo>
                    <a:pt x="306" y="235"/>
                  </a:moveTo>
                  <a:cubicBezTo>
                    <a:pt x="305" y="235"/>
                    <a:pt x="303" y="235"/>
                    <a:pt x="302" y="236"/>
                  </a:cubicBezTo>
                  <a:cubicBezTo>
                    <a:pt x="302" y="236"/>
                    <a:pt x="302" y="236"/>
                    <a:pt x="302" y="236"/>
                  </a:cubicBezTo>
                  <a:cubicBezTo>
                    <a:pt x="302" y="236"/>
                    <a:pt x="302" y="236"/>
                    <a:pt x="301" y="236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4" y="248"/>
                    <a:pt x="306" y="247"/>
                    <a:pt x="307" y="247"/>
                  </a:cubicBezTo>
                  <a:cubicBezTo>
                    <a:pt x="306" y="235"/>
                    <a:pt x="306" y="235"/>
                    <a:pt x="306" y="235"/>
                  </a:cubicBezTo>
                  <a:moveTo>
                    <a:pt x="466" y="235"/>
                  </a:moveTo>
                  <a:cubicBezTo>
                    <a:pt x="466" y="236"/>
                    <a:pt x="466" y="238"/>
                    <a:pt x="466" y="239"/>
                  </a:cubicBezTo>
                  <a:cubicBezTo>
                    <a:pt x="472" y="240"/>
                    <a:pt x="472" y="240"/>
                    <a:pt x="472" y="240"/>
                  </a:cubicBezTo>
                  <a:cubicBezTo>
                    <a:pt x="473" y="239"/>
                    <a:pt x="473" y="237"/>
                    <a:pt x="473" y="236"/>
                  </a:cubicBezTo>
                  <a:cubicBezTo>
                    <a:pt x="466" y="235"/>
                    <a:pt x="466" y="235"/>
                    <a:pt x="466" y="235"/>
                  </a:cubicBezTo>
                  <a:moveTo>
                    <a:pt x="352" y="217"/>
                  </a:moveTo>
                  <a:cubicBezTo>
                    <a:pt x="352" y="218"/>
                    <a:pt x="351" y="219"/>
                    <a:pt x="351" y="221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8" y="237"/>
                    <a:pt x="458" y="235"/>
                    <a:pt x="459" y="234"/>
                  </a:cubicBezTo>
                  <a:cubicBezTo>
                    <a:pt x="352" y="217"/>
                    <a:pt x="352" y="217"/>
                    <a:pt x="352" y="217"/>
                  </a:cubicBezTo>
                  <a:moveTo>
                    <a:pt x="326" y="212"/>
                  </a:moveTo>
                  <a:cubicBezTo>
                    <a:pt x="326" y="214"/>
                    <a:pt x="326" y="215"/>
                    <a:pt x="326" y="217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217"/>
                    <a:pt x="338" y="216"/>
                    <a:pt x="338" y="214"/>
                  </a:cubicBezTo>
                  <a:cubicBezTo>
                    <a:pt x="326" y="212"/>
                    <a:pt x="326" y="212"/>
                    <a:pt x="326" y="212"/>
                  </a:cubicBezTo>
                  <a:moveTo>
                    <a:pt x="266" y="203"/>
                  </a:moveTo>
                  <a:cubicBezTo>
                    <a:pt x="265" y="204"/>
                    <a:pt x="265" y="206"/>
                    <a:pt x="265" y="207"/>
                  </a:cubicBezTo>
                  <a:cubicBezTo>
                    <a:pt x="277" y="209"/>
                    <a:pt x="277" y="209"/>
                    <a:pt x="277" y="209"/>
                  </a:cubicBezTo>
                  <a:cubicBezTo>
                    <a:pt x="277" y="207"/>
                    <a:pt x="277" y="206"/>
                    <a:pt x="278" y="205"/>
                  </a:cubicBezTo>
                  <a:cubicBezTo>
                    <a:pt x="266" y="203"/>
                    <a:pt x="266" y="203"/>
                    <a:pt x="266" y="203"/>
                  </a:cubicBezTo>
                  <a:moveTo>
                    <a:pt x="300" y="174"/>
                  </a:moveTo>
                  <a:cubicBezTo>
                    <a:pt x="298" y="174"/>
                    <a:pt x="297" y="174"/>
                    <a:pt x="295" y="174"/>
                  </a:cubicBezTo>
                  <a:cubicBezTo>
                    <a:pt x="297" y="186"/>
                    <a:pt x="297" y="186"/>
                    <a:pt x="297" y="186"/>
                  </a:cubicBezTo>
                  <a:cubicBezTo>
                    <a:pt x="298" y="186"/>
                    <a:pt x="299" y="186"/>
                    <a:pt x="301" y="186"/>
                  </a:cubicBezTo>
                  <a:cubicBezTo>
                    <a:pt x="300" y="174"/>
                    <a:pt x="300" y="174"/>
                    <a:pt x="300" y="174"/>
                  </a:cubicBezTo>
                  <a:moveTo>
                    <a:pt x="4" y="161"/>
                  </a:moveTo>
                  <a:cubicBezTo>
                    <a:pt x="4" y="162"/>
                    <a:pt x="4" y="163"/>
                    <a:pt x="4" y="165"/>
                  </a:cubicBezTo>
                  <a:cubicBezTo>
                    <a:pt x="252" y="205"/>
                    <a:pt x="252" y="205"/>
                    <a:pt x="252" y="205"/>
                  </a:cubicBezTo>
                  <a:cubicBezTo>
                    <a:pt x="252" y="203"/>
                    <a:pt x="252" y="202"/>
                    <a:pt x="252" y="201"/>
                  </a:cubicBezTo>
                  <a:cubicBezTo>
                    <a:pt x="4" y="161"/>
                    <a:pt x="4" y="161"/>
                    <a:pt x="4" y="161"/>
                  </a:cubicBezTo>
                  <a:moveTo>
                    <a:pt x="284" y="13"/>
                  </a:moveTo>
                  <a:cubicBezTo>
                    <a:pt x="283" y="13"/>
                    <a:pt x="282" y="13"/>
                    <a:pt x="281" y="13"/>
                  </a:cubicBezTo>
                  <a:cubicBezTo>
                    <a:pt x="281" y="13"/>
                    <a:pt x="281" y="13"/>
                    <a:pt x="280" y="13"/>
                  </a:cubicBezTo>
                  <a:cubicBezTo>
                    <a:pt x="280" y="13"/>
                    <a:pt x="280" y="13"/>
                    <a:pt x="279" y="13"/>
                  </a:cubicBezTo>
                  <a:cubicBezTo>
                    <a:pt x="294" y="161"/>
                    <a:pt x="294" y="161"/>
                    <a:pt x="294" y="161"/>
                  </a:cubicBezTo>
                  <a:cubicBezTo>
                    <a:pt x="295" y="161"/>
                    <a:pt x="297" y="160"/>
                    <a:pt x="298" y="160"/>
                  </a:cubicBezTo>
                  <a:cubicBezTo>
                    <a:pt x="284" y="13"/>
                    <a:pt x="284" y="13"/>
                    <a:pt x="284" y="13"/>
                  </a:cubicBezTo>
                  <a:moveTo>
                    <a:pt x="261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2" y="150"/>
                    <a:pt x="3" y="151"/>
                  </a:cubicBezTo>
                  <a:cubicBezTo>
                    <a:pt x="263" y="4"/>
                    <a:pt x="263" y="4"/>
                    <a:pt x="263" y="4"/>
                  </a:cubicBezTo>
                  <a:cubicBezTo>
                    <a:pt x="262" y="3"/>
                    <a:pt x="262" y="2"/>
                    <a:pt x="26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20177"/>
            <p:cNvSpPr>
              <a:spLocks noEditPoints="1"/>
            </p:cNvSpPr>
            <p:nvPr/>
          </p:nvSpPr>
          <p:spPr bwMode="auto">
            <a:xfrm>
              <a:off x="4813062" y="6072047"/>
              <a:ext cx="630320" cy="821081"/>
            </a:xfrm>
            <a:custGeom>
              <a:avLst/>
              <a:gdLst>
                <a:gd name="T0" fmla="*/ 398 w 400"/>
                <a:gd name="T1" fmla="*/ 306 h 521"/>
                <a:gd name="T2" fmla="*/ 67 w 400"/>
                <a:gd name="T3" fmla="*/ 518 h 521"/>
                <a:gd name="T4" fmla="*/ 69 w 400"/>
                <a:gd name="T5" fmla="*/ 521 h 521"/>
                <a:gd name="T6" fmla="*/ 400 w 400"/>
                <a:gd name="T7" fmla="*/ 310 h 521"/>
                <a:gd name="T8" fmla="*/ 398 w 400"/>
                <a:gd name="T9" fmla="*/ 306 h 521"/>
                <a:gd name="T10" fmla="*/ 224 w 400"/>
                <a:gd name="T11" fmla="*/ 237 h 521"/>
                <a:gd name="T12" fmla="*/ 223 w 400"/>
                <a:gd name="T13" fmla="*/ 242 h 521"/>
                <a:gd name="T14" fmla="*/ 395 w 400"/>
                <a:gd name="T15" fmla="*/ 279 h 521"/>
                <a:gd name="T16" fmla="*/ 396 w 400"/>
                <a:gd name="T17" fmla="*/ 275 h 521"/>
                <a:gd name="T18" fmla="*/ 224 w 400"/>
                <a:gd name="T19" fmla="*/ 237 h 521"/>
                <a:gd name="T20" fmla="*/ 3 w 400"/>
                <a:gd name="T21" fmla="*/ 0 h 521"/>
                <a:gd name="T22" fmla="*/ 0 w 400"/>
                <a:gd name="T23" fmla="*/ 3 h 521"/>
                <a:gd name="T24" fmla="*/ 176 w 400"/>
                <a:gd name="T25" fmla="*/ 212 h 521"/>
                <a:gd name="T26" fmla="*/ 180 w 400"/>
                <a:gd name="T27" fmla="*/ 209 h 521"/>
                <a:gd name="T28" fmla="*/ 3 w 400"/>
                <a:gd name="T2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0" h="521">
                  <a:moveTo>
                    <a:pt x="398" y="306"/>
                  </a:moveTo>
                  <a:cubicBezTo>
                    <a:pt x="67" y="518"/>
                    <a:pt x="67" y="518"/>
                    <a:pt x="67" y="518"/>
                  </a:cubicBezTo>
                  <a:cubicBezTo>
                    <a:pt x="68" y="519"/>
                    <a:pt x="68" y="520"/>
                    <a:pt x="69" y="521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08"/>
                    <a:pt x="399" y="307"/>
                    <a:pt x="398" y="306"/>
                  </a:cubicBezTo>
                  <a:moveTo>
                    <a:pt x="224" y="237"/>
                  </a:moveTo>
                  <a:cubicBezTo>
                    <a:pt x="224" y="239"/>
                    <a:pt x="224" y="240"/>
                    <a:pt x="223" y="242"/>
                  </a:cubicBezTo>
                  <a:cubicBezTo>
                    <a:pt x="395" y="279"/>
                    <a:pt x="395" y="279"/>
                    <a:pt x="395" y="279"/>
                  </a:cubicBezTo>
                  <a:cubicBezTo>
                    <a:pt x="395" y="278"/>
                    <a:pt x="395" y="276"/>
                    <a:pt x="396" y="275"/>
                  </a:cubicBezTo>
                  <a:cubicBezTo>
                    <a:pt x="224" y="237"/>
                    <a:pt x="224" y="237"/>
                    <a:pt x="224" y="237"/>
                  </a:cubicBezTo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76" y="212"/>
                    <a:pt x="176" y="212"/>
                    <a:pt x="176" y="212"/>
                  </a:cubicBezTo>
                  <a:cubicBezTo>
                    <a:pt x="177" y="211"/>
                    <a:pt x="178" y="210"/>
                    <a:pt x="180" y="209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20181"/>
            <p:cNvSpPr/>
            <p:nvPr/>
          </p:nvSpPr>
          <p:spPr bwMode="auto">
            <a:xfrm>
              <a:off x="4927787" y="7955665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20182"/>
            <p:cNvSpPr/>
            <p:nvPr/>
          </p:nvSpPr>
          <p:spPr bwMode="auto">
            <a:xfrm>
              <a:off x="4927787" y="7955665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20183"/>
            <p:cNvSpPr>
              <a:spLocks noEditPoints="1"/>
            </p:cNvSpPr>
            <p:nvPr/>
          </p:nvSpPr>
          <p:spPr bwMode="auto">
            <a:xfrm>
              <a:off x="4584280" y="6410885"/>
              <a:ext cx="568955" cy="1193269"/>
            </a:xfrm>
            <a:custGeom>
              <a:avLst/>
              <a:gdLst>
                <a:gd name="T0" fmla="*/ 3 w 361"/>
                <a:gd name="T1" fmla="*/ 741 h 757"/>
                <a:gd name="T2" fmla="*/ 0 w 361"/>
                <a:gd name="T3" fmla="*/ 744 h 757"/>
                <a:gd name="T4" fmla="*/ 11 w 361"/>
                <a:gd name="T5" fmla="*/ 757 h 757"/>
                <a:gd name="T6" fmla="*/ 14 w 361"/>
                <a:gd name="T7" fmla="*/ 754 h 757"/>
                <a:gd name="T8" fmla="*/ 3 w 361"/>
                <a:gd name="T9" fmla="*/ 741 h 757"/>
                <a:gd name="T10" fmla="*/ 354 w 361"/>
                <a:gd name="T11" fmla="*/ 19 h 757"/>
                <a:gd name="T12" fmla="*/ 354 w 361"/>
                <a:gd name="T13" fmla="*/ 24 h 757"/>
                <a:gd name="T14" fmla="*/ 361 w 361"/>
                <a:gd name="T15" fmla="*/ 25 h 757"/>
                <a:gd name="T16" fmla="*/ 361 w 361"/>
                <a:gd name="T17" fmla="*/ 21 h 757"/>
                <a:gd name="T18" fmla="*/ 354 w 361"/>
                <a:gd name="T19" fmla="*/ 19 h 757"/>
                <a:gd name="T20" fmla="*/ 330 w 361"/>
                <a:gd name="T21" fmla="*/ 0 h 757"/>
                <a:gd name="T22" fmla="*/ 326 w 361"/>
                <a:gd name="T23" fmla="*/ 3 h 757"/>
                <a:gd name="T24" fmla="*/ 331 w 361"/>
                <a:gd name="T25" fmla="*/ 8 h 757"/>
                <a:gd name="T26" fmla="*/ 335 w 361"/>
                <a:gd name="T27" fmla="*/ 6 h 757"/>
                <a:gd name="T28" fmla="*/ 330 w 361"/>
                <a:gd name="T29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1" h="757">
                  <a:moveTo>
                    <a:pt x="3" y="741"/>
                  </a:moveTo>
                  <a:cubicBezTo>
                    <a:pt x="2" y="742"/>
                    <a:pt x="1" y="743"/>
                    <a:pt x="0" y="744"/>
                  </a:cubicBezTo>
                  <a:cubicBezTo>
                    <a:pt x="11" y="757"/>
                    <a:pt x="11" y="757"/>
                    <a:pt x="11" y="757"/>
                  </a:cubicBezTo>
                  <a:cubicBezTo>
                    <a:pt x="12" y="756"/>
                    <a:pt x="13" y="755"/>
                    <a:pt x="14" y="754"/>
                  </a:cubicBezTo>
                  <a:cubicBezTo>
                    <a:pt x="3" y="741"/>
                    <a:pt x="3" y="741"/>
                    <a:pt x="3" y="741"/>
                  </a:cubicBezTo>
                  <a:moveTo>
                    <a:pt x="354" y="19"/>
                  </a:moveTo>
                  <a:cubicBezTo>
                    <a:pt x="354" y="21"/>
                    <a:pt x="354" y="22"/>
                    <a:pt x="354" y="24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61" y="24"/>
                    <a:pt x="361" y="22"/>
                    <a:pt x="361" y="21"/>
                  </a:cubicBezTo>
                  <a:cubicBezTo>
                    <a:pt x="354" y="19"/>
                    <a:pt x="354" y="19"/>
                    <a:pt x="354" y="19"/>
                  </a:cubicBezTo>
                  <a:moveTo>
                    <a:pt x="330" y="0"/>
                  </a:moveTo>
                  <a:cubicBezTo>
                    <a:pt x="329" y="1"/>
                    <a:pt x="327" y="2"/>
                    <a:pt x="326" y="3"/>
                  </a:cubicBezTo>
                  <a:cubicBezTo>
                    <a:pt x="331" y="8"/>
                    <a:pt x="331" y="8"/>
                    <a:pt x="331" y="8"/>
                  </a:cubicBezTo>
                  <a:cubicBezTo>
                    <a:pt x="332" y="7"/>
                    <a:pt x="333" y="6"/>
                    <a:pt x="335" y="6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20184"/>
            <p:cNvSpPr/>
            <p:nvPr/>
          </p:nvSpPr>
          <p:spPr bwMode="auto">
            <a:xfrm>
              <a:off x="4927787" y="7777575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20185"/>
            <p:cNvSpPr/>
            <p:nvPr/>
          </p:nvSpPr>
          <p:spPr bwMode="auto">
            <a:xfrm>
              <a:off x="4927787" y="7777575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20186"/>
            <p:cNvSpPr>
              <a:spLocks noEditPoints="1"/>
            </p:cNvSpPr>
            <p:nvPr/>
          </p:nvSpPr>
          <p:spPr bwMode="auto">
            <a:xfrm>
              <a:off x="5090536" y="7482759"/>
              <a:ext cx="282143" cy="294816"/>
            </a:xfrm>
            <a:custGeom>
              <a:avLst/>
              <a:gdLst>
                <a:gd name="T0" fmla="*/ 162 w 179"/>
                <a:gd name="T1" fmla="*/ 14 h 187"/>
                <a:gd name="T2" fmla="*/ 0 w 179"/>
                <a:gd name="T3" fmla="*/ 187 h 187"/>
                <a:gd name="T4" fmla="*/ 6 w 179"/>
                <a:gd name="T5" fmla="*/ 187 h 187"/>
                <a:gd name="T6" fmla="*/ 165 w 179"/>
                <a:gd name="T7" fmla="*/ 17 h 187"/>
                <a:gd name="T8" fmla="*/ 162 w 179"/>
                <a:gd name="T9" fmla="*/ 14 h 187"/>
                <a:gd name="T10" fmla="*/ 176 w 179"/>
                <a:gd name="T11" fmla="*/ 0 h 187"/>
                <a:gd name="T12" fmla="*/ 169 w 179"/>
                <a:gd name="T13" fmla="*/ 6 h 187"/>
                <a:gd name="T14" fmla="*/ 172 w 179"/>
                <a:gd name="T15" fmla="*/ 9 h 187"/>
                <a:gd name="T16" fmla="*/ 179 w 179"/>
                <a:gd name="T17" fmla="*/ 3 h 187"/>
                <a:gd name="T18" fmla="*/ 176 w 179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87">
                  <a:moveTo>
                    <a:pt x="162" y="14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4" y="16"/>
                    <a:pt x="163" y="15"/>
                    <a:pt x="162" y="14"/>
                  </a:cubicBezTo>
                  <a:moveTo>
                    <a:pt x="176" y="0"/>
                  </a:moveTo>
                  <a:cubicBezTo>
                    <a:pt x="169" y="6"/>
                    <a:pt x="169" y="6"/>
                    <a:pt x="169" y="6"/>
                  </a:cubicBezTo>
                  <a:cubicBezTo>
                    <a:pt x="170" y="7"/>
                    <a:pt x="171" y="8"/>
                    <a:pt x="172" y="9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8" y="2"/>
                    <a:pt x="177" y="1"/>
                    <a:pt x="17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20187"/>
            <p:cNvSpPr>
              <a:spLocks noEditPoints="1"/>
            </p:cNvSpPr>
            <p:nvPr/>
          </p:nvSpPr>
          <p:spPr bwMode="auto">
            <a:xfrm>
              <a:off x="5912954" y="5887287"/>
              <a:ext cx="93381" cy="34684"/>
            </a:xfrm>
            <a:custGeom>
              <a:avLst/>
              <a:gdLst>
                <a:gd name="T0" fmla="*/ 7 w 59"/>
                <a:gd name="T1" fmla="*/ 9 h 22"/>
                <a:gd name="T2" fmla="*/ 0 w 59"/>
                <a:gd name="T3" fmla="*/ 19 h 22"/>
                <a:gd name="T4" fmla="*/ 4 w 59"/>
                <a:gd name="T5" fmla="*/ 22 h 22"/>
                <a:gd name="T6" fmla="*/ 11 w 59"/>
                <a:gd name="T7" fmla="*/ 12 h 22"/>
                <a:gd name="T8" fmla="*/ 7 w 59"/>
                <a:gd name="T9" fmla="*/ 9 h 22"/>
                <a:gd name="T10" fmla="*/ 47 w 59"/>
                <a:gd name="T11" fmla="*/ 0 h 22"/>
                <a:gd name="T12" fmla="*/ 46 w 59"/>
                <a:gd name="T13" fmla="*/ 4 h 22"/>
                <a:gd name="T14" fmla="*/ 57 w 59"/>
                <a:gd name="T15" fmla="*/ 9 h 22"/>
                <a:gd name="T16" fmla="*/ 59 w 59"/>
                <a:gd name="T17" fmla="*/ 5 h 22"/>
                <a:gd name="T18" fmla="*/ 53 w 59"/>
                <a:gd name="T19" fmla="*/ 2 h 22"/>
                <a:gd name="T20" fmla="*/ 47 w 59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2">
                  <a:moveTo>
                    <a:pt x="7" y="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8" y="10"/>
                    <a:pt x="7" y="9"/>
                  </a:cubicBezTo>
                  <a:moveTo>
                    <a:pt x="47" y="0"/>
                  </a:moveTo>
                  <a:cubicBezTo>
                    <a:pt x="47" y="1"/>
                    <a:pt x="46" y="3"/>
                    <a:pt x="46" y="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6"/>
                    <a:pt x="59" y="5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20188"/>
            <p:cNvSpPr/>
            <p:nvPr/>
          </p:nvSpPr>
          <p:spPr bwMode="auto">
            <a:xfrm>
              <a:off x="6668004" y="6215453"/>
              <a:ext cx="6670" cy="7337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4 h 5"/>
                <a:gd name="T4" fmla="*/ 2 w 4"/>
                <a:gd name="T5" fmla="*/ 5 h 5"/>
                <a:gd name="T6" fmla="*/ 4 w 4"/>
                <a:gd name="T7" fmla="*/ 1 h 5"/>
                <a:gd name="T8" fmla="*/ 0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20189"/>
            <p:cNvSpPr>
              <a:spLocks noEditPoints="1"/>
            </p:cNvSpPr>
            <p:nvPr/>
          </p:nvSpPr>
          <p:spPr bwMode="auto">
            <a:xfrm>
              <a:off x="4912446" y="5904629"/>
              <a:ext cx="1755558" cy="1538777"/>
            </a:xfrm>
            <a:custGeom>
              <a:avLst/>
              <a:gdLst>
                <a:gd name="T0" fmla="*/ 286 w 1114"/>
                <a:gd name="T1" fmla="*/ 966 h 976"/>
                <a:gd name="T2" fmla="*/ 282 w 1114"/>
                <a:gd name="T3" fmla="*/ 969 h 976"/>
                <a:gd name="T4" fmla="*/ 289 w 1114"/>
                <a:gd name="T5" fmla="*/ 976 h 976"/>
                <a:gd name="T6" fmla="*/ 292 w 1114"/>
                <a:gd name="T7" fmla="*/ 973 h 976"/>
                <a:gd name="T8" fmla="*/ 286 w 1114"/>
                <a:gd name="T9" fmla="*/ 966 h 976"/>
                <a:gd name="T10" fmla="*/ 304 w 1114"/>
                <a:gd name="T11" fmla="*/ 960 h 976"/>
                <a:gd name="T12" fmla="*/ 303 w 1114"/>
                <a:gd name="T13" fmla="*/ 969 h 976"/>
                <a:gd name="T14" fmla="*/ 303 w 1114"/>
                <a:gd name="T15" fmla="*/ 969 h 976"/>
                <a:gd name="T16" fmla="*/ 308 w 1114"/>
                <a:gd name="T17" fmla="*/ 970 h 976"/>
                <a:gd name="T18" fmla="*/ 308 w 1114"/>
                <a:gd name="T19" fmla="*/ 969 h 976"/>
                <a:gd name="T20" fmla="*/ 309 w 1114"/>
                <a:gd name="T21" fmla="*/ 960 h 976"/>
                <a:gd name="T22" fmla="*/ 304 w 1114"/>
                <a:gd name="T23" fmla="*/ 960 h 976"/>
                <a:gd name="T24" fmla="*/ 3 w 1114"/>
                <a:gd name="T25" fmla="*/ 664 h 976"/>
                <a:gd name="T26" fmla="*/ 0 w 1114"/>
                <a:gd name="T27" fmla="*/ 667 h 976"/>
                <a:gd name="T28" fmla="*/ 275 w 1114"/>
                <a:gd name="T29" fmla="*/ 961 h 976"/>
                <a:gd name="T30" fmla="*/ 278 w 1114"/>
                <a:gd name="T31" fmla="*/ 958 h 976"/>
                <a:gd name="T32" fmla="*/ 3 w 1114"/>
                <a:gd name="T33" fmla="*/ 664 h 976"/>
                <a:gd name="T34" fmla="*/ 364 w 1114"/>
                <a:gd name="T35" fmla="*/ 433 h 976"/>
                <a:gd name="T36" fmla="*/ 306 w 1114"/>
                <a:gd name="T37" fmla="*/ 949 h 976"/>
                <a:gd name="T38" fmla="*/ 310 w 1114"/>
                <a:gd name="T39" fmla="*/ 950 h 976"/>
                <a:gd name="T40" fmla="*/ 368 w 1114"/>
                <a:gd name="T41" fmla="*/ 434 h 976"/>
                <a:gd name="T42" fmla="*/ 364 w 1114"/>
                <a:gd name="T43" fmla="*/ 433 h 976"/>
                <a:gd name="T44" fmla="*/ 627 w 1114"/>
                <a:gd name="T45" fmla="*/ 20 h 976"/>
                <a:gd name="T46" fmla="*/ 391 w 1114"/>
                <a:gd name="T47" fmla="*/ 359 h 976"/>
                <a:gd name="T48" fmla="*/ 395 w 1114"/>
                <a:gd name="T49" fmla="*/ 361 h 976"/>
                <a:gd name="T50" fmla="*/ 631 w 1114"/>
                <a:gd name="T51" fmla="*/ 22 h 976"/>
                <a:gd name="T52" fmla="*/ 627 w 1114"/>
                <a:gd name="T53" fmla="*/ 20 h 976"/>
                <a:gd name="T54" fmla="*/ 706 w 1114"/>
                <a:gd name="T55" fmla="*/ 0 h 976"/>
                <a:gd name="T56" fmla="*/ 704 w 1114"/>
                <a:gd name="T57" fmla="*/ 4 h 976"/>
                <a:gd name="T58" fmla="*/ 1114 w 1114"/>
                <a:gd name="T59" fmla="*/ 201 h 976"/>
                <a:gd name="T60" fmla="*/ 1114 w 1114"/>
                <a:gd name="T61" fmla="*/ 197 h 976"/>
                <a:gd name="T62" fmla="*/ 706 w 1114"/>
                <a:gd name="T63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4" h="976">
                  <a:moveTo>
                    <a:pt x="286" y="966"/>
                  </a:moveTo>
                  <a:cubicBezTo>
                    <a:pt x="284" y="967"/>
                    <a:pt x="283" y="968"/>
                    <a:pt x="282" y="969"/>
                  </a:cubicBezTo>
                  <a:cubicBezTo>
                    <a:pt x="289" y="976"/>
                    <a:pt x="289" y="976"/>
                    <a:pt x="289" y="976"/>
                  </a:cubicBezTo>
                  <a:cubicBezTo>
                    <a:pt x="290" y="975"/>
                    <a:pt x="291" y="974"/>
                    <a:pt x="292" y="973"/>
                  </a:cubicBezTo>
                  <a:cubicBezTo>
                    <a:pt x="286" y="966"/>
                    <a:pt x="286" y="966"/>
                    <a:pt x="286" y="966"/>
                  </a:cubicBezTo>
                  <a:moveTo>
                    <a:pt x="304" y="960"/>
                  </a:moveTo>
                  <a:cubicBezTo>
                    <a:pt x="303" y="969"/>
                    <a:pt x="303" y="969"/>
                    <a:pt x="303" y="969"/>
                  </a:cubicBezTo>
                  <a:cubicBezTo>
                    <a:pt x="303" y="969"/>
                    <a:pt x="303" y="969"/>
                    <a:pt x="303" y="969"/>
                  </a:cubicBezTo>
                  <a:cubicBezTo>
                    <a:pt x="305" y="969"/>
                    <a:pt x="306" y="969"/>
                    <a:pt x="308" y="970"/>
                  </a:cubicBezTo>
                  <a:cubicBezTo>
                    <a:pt x="308" y="969"/>
                    <a:pt x="308" y="969"/>
                    <a:pt x="308" y="969"/>
                  </a:cubicBezTo>
                  <a:cubicBezTo>
                    <a:pt x="309" y="960"/>
                    <a:pt x="309" y="960"/>
                    <a:pt x="309" y="960"/>
                  </a:cubicBezTo>
                  <a:cubicBezTo>
                    <a:pt x="307" y="960"/>
                    <a:pt x="306" y="960"/>
                    <a:pt x="304" y="960"/>
                  </a:cubicBezTo>
                  <a:moveTo>
                    <a:pt x="3" y="664"/>
                  </a:moveTo>
                  <a:cubicBezTo>
                    <a:pt x="2" y="665"/>
                    <a:pt x="1" y="666"/>
                    <a:pt x="0" y="667"/>
                  </a:cubicBezTo>
                  <a:cubicBezTo>
                    <a:pt x="275" y="961"/>
                    <a:pt x="275" y="961"/>
                    <a:pt x="275" y="961"/>
                  </a:cubicBezTo>
                  <a:cubicBezTo>
                    <a:pt x="276" y="960"/>
                    <a:pt x="277" y="959"/>
                    <a:pt x="278" y="958"/>
                  </a:cubicBezTo>
                  <a:cubicBezTo>
                    <a:pt x="3" y="664"/>
                    <a:pt x="3" y="664"/>
                    <a:pt x="3" y="664"/>
                  </a:cubicBezTo>
                  <a:moveTo>
                    <a:pt x="364" y="433"/>
                  </a:moveTo>
                  <a:cubicBezTo>
                    <a:pt x="306" y="949"/>
                    <a:pt x="306" y="949"/>
                    <a:pt x="306" y="949"/>
                  </a:cubicBezTo>
                  <a:cubicBezTo>
                    <a:pt x="307" y="949"/>
                    <a:pt x="308" y="950"/>
                    <a:pt x="310" y="950"/>
                  </a:cubicBezTo>
                  <a:cubicBezTo>
                    <a:pt x="368" y="434"/>
                    <a:pt x="368" y="434"/>
                    <a:pt x="368" y="434"/>
                  </a:cubicBezTo>
                  <a:cubicBezTo>
                    <a:pt x="367" y="434"/>
                    <a:pt x="365" y="433"/>
                    <a:pt x="364" y="433"/>
                  </a:cubicBezTo>
                  <a:moveTo>
                    <a:pt x="627" y="20"/>
                  </a:moveTo>
                  <a:cubicBezTo>
                    <a:pt x="391" y="359"/>
                    <a:pt x="391" y="359"/>
                    <a:pt x="391" y="359"/>
                  </a:cubicBezTo>
                  <a:cubicBezTo>
                    <a:pt x="392" y="360"/>
                    <a:pt x="393" y="360"/>
                    <a:pt x="395" y="361"/>
                  </a:cubicBezTo>
                  <a:cubicBezTo>
                    <a:pt x="631" y="22"/>
                    <a:pt x="631" y="22"/>
                    <a:pt x="631" y="22"/>
                  </a:cubicBezTo>
                  <a:cubicBezTo>
                    <a:pt x="630" y="21"/>
                    <a:pt x="629" y="20"/>
                    <a:pt x="627" y="20"/>
                  </a:cubicBezTo>
                  <a:moveTo>
                    <a:pt x="706" y="0"/>
                  </a:moveTo>
                  <a:cubicBezTo>
                    <a:pt x="705" y="1"/>
                    <a:pt x="705" y="2"/>
                    <a:pt x="704" y="4"/>
                  </a:cubicBezTo>
                  <a:cubicBezTo>
                    <a:pt x="1114" y="201"/>
                    <a:pt x="1114" y="201"/>
                    <a:pt x="1114" y="201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20190"/>
            <p:cNvSpPr>
              <a:spLocks noEditPoints="1"/>
            </p:cNvSpPr>
            <p:nvPr/>
          </p:nvSpPr>
          <p:spPr bwMode="auto">
            <a:xfrm>
              <a:off x="5556773" y="5907964"/>
              <a:ext cx="613645" cy="666337"/>
            </a:xfrm>
            <a:custGeom>
              <a:avLst/>
              <a:gdLst>
                <a:gd name="T0" fmla="*/ 230 w 389"/>
                <a:gd name="T1" fmla="*/ 25 h 423"/>
                <a:gd name="T2" fmla="*/ 115 w 389"/>
                <a:gd name="T3" fmla="*/ 351 h 423"/>
                <a:gd name="T4" fmla="*/ 0 w 389"/>
                <a:gd name="T5" fmla="*/ 378 h 423"/>
                <a:gd name="T6" fmla="*/ 1 w 389"/>
                <a:gd name="T7" fmla="*/ 382 h 423"/>
                <a:gd name="T8" fmla="*/ 114 w 389"/>
                <a:gd name="T9" fmla="*/ 356 h 423"/>
                <a:gd name="T10" fmla="*/ 91 w 389"/>
                <a:gd name="T11" fmla="*/ 421 h 423"/>
                <a:gd name="T12" fmla="*/ 95 w 389"/>
                <a:gd name="T13" fmla="*/ 423 h 423"/>
                <a:gd name="T14" fmla="*/ 119 w 389"/>
                <a:gd name="T15" fmla="*/ 355 h 423"/>
                <a:gd name="T16" fmla="*/ 370 w 389"/>
                <a:gd name="T17" fmla="*/ 296 h 423"/>
                <a:gd name="T18" fmla="*/ 369 w 389"/>
                <a:gd name="T19" fmla="*/ 291 h 423"/>
                <a:gd name="T20" fmla="*/ 120 w 389"/>
                <a:gd name="T21" fmla="*/ 350 h 423"/>
                <a:gd name="T22" fmla="*/ 234 w 389"/>
                <a:gd name="T23" fmla="*/ 26 h 423"/>
                <a:gd name="T24" fmla="*/ 230 w 389"/>
                <a:gd name="T25" fmla="*/ 25 h 423"/>
                <a:gd name="T26" fmla="*/ 275 w 389"/>
                <a:gd name="T27" fmla="*/ 23 h 423"/>
                <a:gd name="T28" fmla="*/ 271 w 389"/>
                <a:gd name="T29" fmla="*/ 25 h 423"/>
                <a:gd name="T30" fmla="*/ 385 w 389"/>
                <a:gd name="T31" fmla="*/ 251 h 423"/>
                <a:gd name="T32" fmla="*/ 389 w 389"/>
                <a:gd name="T33" fmla="*/ 249 h 423"/>
                <a:gd name="T34" fmla="*/ 275 w 389"/>
                <a:gd name="T35" fmla="*/ 23 h 423"/>
                <a:gd name="T36" fmla="*/ 239 w 389"/>
                <a:gd name="T37" fmla="*/ 0 h 423"/>
                <a:gd name="T38" fmla="*/ 235 w 389"/>
                <a:gd name="T39" fmla="*/ 12 h 423"/>
                <a:gd name="T40" fmla="*/ 239 w 389"/>
                <a:gd name="T41" fmla="*/ 13 h 423"/>
                <a:gd name="T42" fmla="*/ 243 w 389"/>
                <a:gd name="T43" fmla="*/ 2 h 423"/>
                <a:gd name="T44" fmla="*/ 239 w 389"/>
                <a:gd name="T45" fmla="*/ 0 h 423"/>
                <a:gd name="T46" fmla="*/ 263 w 389"/>
                <a:gd name="T47" fmla="*/ 0 h 423"/>
                <a:gd name="T48" fmla="*/ 259 w 389"/>
                <a:gd name="T49" fmla="*/ 2 h 423"/>
                <a:gd name="T50" fmla="*/ 265 w 389"/>
                <a:gd name="T51" fmla="*/ 12 h 423"/>
                <a:gd name="T52" fmla="*/ 268 w 389"/>
                <a:gd name="T53" fmla="*/ 11 h 423"/>
                <a:gd name="T54" fmla="*/ 263 w 389"/>
                <a:gd name="T5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9" h="423">
                  <a:moveTo>
                    <a:pt x="230" y="25"/>
                  </a:moveTo>
                  <a:cubicBezTo>
                    <a:pt x="115" y="351"/>
                    <a:pt x="115" y="351"/>
                    <a:pt x="115" y="351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380"/>
                    <a:pt x="1" y="381"/>
                    <a:pt x="1" y="382"/>
                  </a:cubicBezTo>
                  <a:cubicBezTo>
                    <a:pt x="114" y="356"/>
                    <a:pt x="114" y="356"/>
                    <a:pt x="114" y="356"/>
                  </a:cubicBezTo>
                  <a:cubicBezTo>
                    <a:pt x="91" y="421"/>
                    <a:pt x="91" y="421"/>
                    <a:pt x="91" y="421"/>
                  </a:cubicBezTo>
                  <a:cubicBezTo>
                    <a:pt x="92" y="422"/>
                    <a:pt x="93" y="422"/>
                    <a:pt x="95" y="423"/>
                  </a:cubicBezTo>
                  <a:cubicBezTo>
                    <a:pt x="119" y="355"/>
                    <a:pt x="119" y="355"/>
                    <a:pt x="119" y="355"/>
                  </a:cubicBezTo>
                  <a:cubicBezTo>
                    <a:pt x="370" y="296"/>
                    <a:pt x="370" y="296"/>
                    <a:pt x="370" y="296"/>
                  </a:cubicBezTo>
                  <a:cubicBezTo>
                    <a:pt x="369" y="294"/>
                    <a:pt x="369" y="293"/>
                    <a:pt x="369" y="291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234" y="26"/>
                    <a:pt x="234" y="26"/>
                    <a:pt x="234" y="26"/>
                  </a:cubicBezTo>
                  <a:cubicBezTo>
                    <a:pt x="233" y="26"/>
                    <a:pt x="231" y="25"/>
                    <a:pt x="230" y="25"/>
                  </a:cubicBezTo>
                  <a:moveTo>
                    <a:pt x="275" y="23"/>
                  </a:moveTo>
                  <a:cubicBezTo>
                    <a:pt x="273" y="23"/>
                    <a:pt x="272" y="24"/>
                    <a:pt x="271" y="25"/>
                  </a:cubicBezTo>
                  <a:cubicBezTo>
                    <a:pt x="385" y="251"/>
                    <a:pt x="385" y="251"/>
                    <a:pt x="385" y="251"/>
                  </a:cubicBezTo>
                  <a:cubicBezTo>
                    <a:pt x="387" y="250"/>
                    <a:pt x="388" y="250"/>
                    <a:pt x="389" y="249"/>
                  </a:cubicBezTo>
                  <a:cubicBezTo>
                    <a:pt x="275" y="23"/>
                    <a:pt x="275" y="23"/>
                    <a:pt x="275" y="23"/>
                  </a:cubicBezTo>
                  <a:moveTo>
                    <a:pt x="239" y="0"/>
                  </a:moveTo>
                  <a:cubicBezTo>
                    <a:pt x="235" y="12"/>
                    <a:pt x="235" y="12"/>
                    <a:pt x="235" y="12"/>
                  </a:cubicBezTo>
                  <a:cubicBezTo>
                    <a:pt x="236" y="12"/>
                    <a:pt x="237" y="13"/>
                    <a:pt x="239" y="13"/>
                  </a:cubicBezTo>
                  <a:cubicBezTo>
                    <a:pt x="243" y="2"/>
                    <a:pt x="243" y="2"/>
                    <a:pt x="243" y="2"/>
                  </a:cubicBezTo>
                  <a:cubicBezTo>
                    <a:pt x="241" y="2"/>
                    <a:pt x="240" y="1"/>
                    <a:pt x="239" y="0"/>
                  </a:cubicBezTo>
                  <a:moveTo>
                    <a:pt x="263" y="0"/>
                  </a:moveTo>
                  <a:cubicBezTo>
                    <a:pt x="262" y="0"/>
                    <a:pt x="260" y="1"/>
                    <a:pt x="259" y="2"/>
                  </a:cubicBezTo>
                  <a:cubicBezTo>
                    <a:pt x="265" y="12"/>
                    <a:pt x="265" y="12"/>
                    <a:pt x="265" y="12"/>
                  </a:cubicBezTo>
                  <a:cubicBezTo>
                    <a:pt x="266" y="12"/>
                    <a:pt x="267" y="11"/>
                    <a:pt x="268" y="11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20191"/>
            <p:cNvSpPr/>
            <p:nvPr/>
          </p:nvSpPr>
          <p:spPr bwMode="auto">
            <a:xfrm>
              <a:off x="6668004" y="6242133"/>
              <a:ext cx="3335" cy="8004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0 h 5"/>
                <a:gd name="T4" fmla="*/ 0 w 2"/>
                <a:gd name="T5" fmla="*/ 5 h 5"/>
                <a:gd name="T6" fmla="*/ 2 w 2"/>
                <a:gd name="T7" fmla="*/ 4 h 5"/>
                <a:gd name="T8" fmla="*/ 1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1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20192"/>
            <p:cNvSpPr/>
            <p:nvPr/>
          </p:nvSpPr>
          <p:spPr bwMode="auto">
            <a:xfrm>
              <a:off x="6253793" y="6242133"/>
              <a:ext cx="414210" cy="104053"/>
            </a:xfrm>
            <a:custGeom>
              <a:avLst/>
              <a:gdLst>
                <a:gd name="T0" fmla="*/ 263 w 263"/>
                <a:gd name="T1" fmla="*/ 0 h 66"/>
                <a:gd name="T2" fmla="*/ 0 w 263"/>
                <a:gd name="T3" fmla="*/ 62 h 66"/>
                <a:gd name="T4" fmla="*/ 1 w 263"/>
                <a:gd name="T5" fmla="*/ 66 h 66"/>
                <a:gd name="T6" fmla="*/ 263 w 263"/>
                <a:gd name="T7" fmla="*/ 5 h 66"/>
                <a:gd name="T8" fmla="*/ 263 w 26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6">
                  <a:moveTo>
                    <a:pt x="263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1" y="66"/>
                  </a:cubicBezTo>
                  <a:cubicBezTo>
                    <a:pt x="263" y="5"/>
                    <a:pt x="263" y="5"/>
                    <a:pt x="263" y="5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20193"/>
            <p:cNvSpPr/>
            <p:nvPr/>
          </p:nvSpPr>
          <p:spPr bwMode="auto">
            <a:xfrm>
              <a:off x="6668004" y="6273482"/>
              <a:ext cx="30015" cy="85376"/>
            </a:xfrm>
            <a:custGeom>
              <a:avLst/>
              <a:gdLst>
                <a:gd name="T0" fmla="*/ 19 w 19"/>
                <a:gd name="T1" fmla="*/ 0 h 54"/>
                <a:gd name="T2" fmla="*/ 0 w 19"/>
                <a:gd name="T3" fmla="*/ 54 h 54"/>
                <a:gd name="T4" fmla="*/ 0 w 19"/>
                <a:gd name="T5" fmla="*/ 54 h 54"/>
                <a:gd name="T6" fmla="*/ 19 w 19"/>
                <a:gd name="T7" fmla="*/ 0 h 54"/>
                <a:gd name="T8" fmla="*/ 19 w 1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4">
                  <a:moveTo>
                    <a:pt x="19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20194"/>
            <p:cNvSpPr>
              <a:spLocks noEditPoints="1"/>
            </p:cNvSpPr>
            <p:nvPr/>
          </p:nvSpPr>
          <p:spPr bwMode="auto">
            <a:xfrm>
              <a:off x="5398026" y="6358858"/>
              <a:ext cx="1269978" cy="1093886"/>
            </a:xfrm>
            <a:custGeom>
              <a:avLst/>
              <a:gdLst>
                <a:gd name="T0" fmla="*/ 11 w 806"/>
                <a:gd name="T1" fmla="*/ 690 h 694"/>
                <a:gd name="T2" fmla="*/ 22 w 806"/>
                <a:gd name="T3" fmla="*/ 689 h 694"/>
                <a:gd name="T4" fmla="*/ 3 w 806"/>
                <a:gd name="T5" fmla="*/ 673 h 694"/>
                <a:gd name="T6" fmla="*/ 0 w 806"/>
                <a:gd name="T7" fmla="*/ 682 h 694"/>
                <a:gd name="T8" fmla="*/ 7 w 806"/>
                <a:gd name="T9" fmla="*/ 674 h 694"/>
                <a:gd name="T10" fmla="*/ 339 w 806"/>
                <a:gd name="T11" fmla="*/ 523 h 694"/>
                <a:gd name="T12" fmla="*/ 31 w 806"/>
                <a:gd name="T13" fmla="*/ 685 h 694"/>
                <a:gd name="T14" fmla="*/ 339 w 806"/>
                <a:gd name="T15" fmla="*/ 523 h 694"/>
                <a:gd name="T16" fmla="*/ 353 w 806"/>
                <a:gd name="T17" fmla="*/ 516 h 694"/>
                <a:gd name="T18" fmla="*/ 367 w 806"/>
                <a:gd name="T19" fmla="*/ 513 h 694"/>
                <a:gd name="T20" fmla="*/ 427 w 806"/>
                <a:gd name="T21" fmla="*/ 478 h 694"/>
                <a:gd name="T22" fmla="*/ 417 w 806"/>
                <a:gd name="T23" fmla="*/ 488 h 694"/>
                <a:gd name="T24" fmla="*/ 427 w 806"/>
                <a:gd name="T25" fmla="*/ 478 h 694"/>
                <a:gd name="T26" fmla="*/ 441 w 806"/>
                <a:gd name="T27" fmla="*/ 471 h 694"/>
                <a:gd name="T28" fmla="*/ 658 w 806"/>
                <a:gd name="T29" fmla="*/ 365 h 694"/>
                <a:gd name="T30" fmla="*/ 670 w 806"/>
                <a:gd name="T31" fmla="*/ 355 h 694"/>
                <a:gd name="T32" fmla="*/ 665 w 806"/>
                <a:gd name="T33" fmla="*/ 362 h 694"/>
                <a:gd name="T34" fmla="*/ 670 w 806"/>
                <a:gd name="T35" fmla="*/ 355 h 694"/>
                <a:gd name="T36" fmla="*/ 663 w 806"/>
                <a:gd name="T37" fmla="*/ 344 h 694"/>
                <a:gd name="T38" fmla="*/ 671 w 806"/>
                <a:gd name="T39" fmla="*/ 343 h 694"/>
                <a:gd name="T40" fmla="*/ 692 w 806"/>
                <a:gd name="T41" fmla="*/ 331 h 694"/>
                <a:gd name="T42" fmla="*/ 690 w 806"/>
                <a:gd name="T43" fmla="*/ 338 h 694"/>
                <a:gd name="T44" fmla="*/ 692 w 806"/>
                <a:gd name="T45" fmla="*/ 331 h 694"/>
                <a:gd name="T46" fmla="*/ 672 w 806"/>
                <a:gd name="T47" fmla="*/ 332 h 694"/>
                <a:gd name="T48" fmla="*/ 679 w 806"/>
                <a:gd name="T49" fmla="*/ 337 h 694"/>
                <a:gd name="T50" fmla="*/ 688 w 806"/>
                <a:gd name="T51" fmla="*/ 330 h 694"/>
                <a:gd name="T52" fmla="*/ 686 w 806"/>
                <a:gd name="T53" fmla="*/ 336 h 694"/>
                <a:gd name="T54" fmla="*/ 688 w 806"/>
                <a:gd name="T55" fmla="*/ 330 h 694"/>
                <a:gd name="T56" fmla="*/ 6 w 806"/>
                <a:gd name="T57" fmla="*/ 663 h 694"/>
                <a:gd name="T58" fmla="*/ 182 w 806"/>
                <a:gd name="T59" fmla="*/ 175 h 694"/>
                <a:gd name="T60" fmla="*/ 208 w 806"/>
                <a:gd name="T61" fmla="*/ 159 h 694"/>
                <a:gd name="T62" fmla="*/ 656 w 806"/>
                <a:gd name="T63" fmla="*/ 341 h 694"/>
                <a:gd name="T64" fmla="*/ 208 w 806"/>
                <a:gd name="T65" fmla="*/ 159 h 694"/>
                <a:gd name="T66" fmla="*/ 100 w 806"/>
                <a:gd name="T67" fmla="*/ 121 h 694"/>
                <a:gd name="T68" fmla="*/ 171 w 806"/>
                <a:gd name="T69" fmla="*/ 144 h 694"/>
                <a:gd name="T70" fmla="*/ 780 w 806"/>
                <a:gd name="T71" fmla="*/ 64 h 694"/>
                <a:gd name="T72" fmla="*/ 691 w 806"/>
                <a:gd name="T73" fmla="*/ 322 h 694"/>
                <a:gd name="T74" fmla="*/ 524 w 806"/>
                <a:gd name="T75" fmla="*/ 31 h 694"/>
                <a:gd name="T76" fmla="*/ 669 w 806"/>
                <a:gd name="T77" fmla="*/ 325 h 694"/>
                <a:gd name="T78" fmla="*/ 524 w 806"/>
                <a:gd name="T79" fmla="*/ 31 h 694"/>
                <a:gd name="T80" fmla="*/ 695 w 806"/>
                <a:gd name="T81" fmla="*/ 324 h 694"/>
                <a:gd name="T82" fmla="*/ 806 w 806"/>
                <a:gd name="T8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6" h="694">
                  <a:moveTo>
                    <a:pt x="20" y="685"/>
                  </a:moveTo>
                  <a:cubicBezTo>
                    <a:pt x="11" y="690"/>
                    <a:pt x="11" y="690"/>
                    <a:pt x="11" y="690"/>
                  </a:cubicBezTo>
                  <a:cubicBezTo>
                    <a:pt x="12" y="691"/>
                    <a:pt x="13" y="692"/>
                    <a:pt x="13" y="694"/>
                  </a:cubicBezTo>
                  <a:cubicBezTo>
                    <a:pt x="22" y="689"/>
                    <a:pt x="22" y="689"/>
                    <a:pt x="22" y="689"/>
                  </a:cubicBezTo>
                  <a:cubicBezTo>
                    <a:pt x="21" y="688"/>
                    <a:pt x="20" y="687"/>
                    <a:pt x="20" y="685"/>
                  </a:cubicBezTo>
                  <a:moveTo>
                    <a:pt x="3" y="673"/>
                  </a:moveTo>
                  <a:cubicBezTo>
                    <a:pt x="0" y="681"/>
                    <a:pt x="0" y="681"/>
                    <a:pt x="0" y="681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1" y="682"/>
                    <a:pt x="2" y="682"/>
                    <a:pt x="4" y="683"/>
                  </a:cubicBezTo>
                  <a:cubicBezTo>
                    <a:pt x="7" y="674"/>
                    <a:pt x="7" y="674"/>
                    <a:pt x="7" y="674"/>
                  </a:cubicBezTo>
                  <a:cubicBezTo>
                    <a:pt x="5" y="674"/>
                    <a:pt x="4" y="673"/>
                    <a:pt x="3" y="673"/>
                  </a:cubicBezTo>
                  <a:moveTo>
                    <a:pt x="339" y="523"/>
                  </a:moveTo>
                  <a:cubicBezTo>
                    <a:pt x="29" y="681"/>
                    <a:pt x="29" y="681"/>
                    <a:pt x="29" y="681"/>
                  </a:cubicBezTo>
                  <a:cubicBezTo>
                    <a:pt x="30" y="682"/>
                    <a:pt x="30" y="683"/>
                    <a:pt x="31" y="685"/>
                  </a:cubicBezTo>
                  <a:cubicBezTo>
                    <a:pt x="341" y="527"/>
                    <a:pt x="341" y="527"/>
                    <a:pt x="341" y="527"/>
                  </a:cubicBezTo>
                  <a:cubicBezTo>
                    <a:pt x="341" y="525"/>
                    <a:pt x="340" y="524"/>
                    <a:pt x="339" y="523"/>
                  </a:cubicBezTo>
                  <a:moveTo>
                    <a:pt x="365" y="509"/>
                  </a:moveTo>
                  <a:cubicBezTo>
                    <a:pt x="353" y="516"/>
                    <a:pt x="353" y="516"/>
                    <a:pt x="353" y="516"/>
                  </a:cubicBezTo>
                  <a:cubicBezTo>
                    <a:pt x="354" y="517"/>
                    <a:pt x="354" y="518"/>
                    <a:pt x="355" y="520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66" y="512"/>
                    <a:pt x="366" y="511"/>
                    <a:pt x="365" y="509"/>
                  </a:cubicBezTo>
                  <a:moveTo>
                    <a:pt x="427" y="478"/>
                  </a:moveTo>
                  <a:cubicBezTo>
                    <a:pt x="415" y="484"/>
                    <a:pt x="415" y="484"/>
                    <a:pt x="415" y="484"/>
                  </a:cubicBezTo>
                  <a:cubicBezTo>
                    <a:pt x="416" y="485"/>
                    <a:pt x="417" y="486"/>
                    <a:pt x="417" y="48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0"/>
                    <a:pt x="428" y="479"/>
                    <a:pt x="427" y="478"/>
                  </a:cubicBezTo>
                  <a:moveTo>
                    <a:pt x="656" y="361"/>
                  </a:moveTo>
                  <a:cubicBezTo>
                    <a:pt x="441" y="471"/>
                    <a:pt x="441" y="471"/>
                    <a:pt x="441" y="471"/>
                  </a:cubicBezTo>
                  <a:cubicBezTo>
                    <a:pt x="442" y="472"/>
                    <a:pt x="443" y="473"/>
                    <a:pt x="443" y="475"/>
                  </a:cubicBezTo>
                  <a:cubicBezTo>
                    <a:pt x="658" y="365"/>
                    <a:pt x="658" y="365"/>
                    <a:pt x="658" y="365"/>
                  </a:cubicBezTo>
                  <a:cubicBezTo>
                    <a:pt x="657" y="364"/>
                    <a:pt x="657" y="363"/>
                    <a:pt x="656" y="361"/>
                  </a:cubicBezTo>
                  <a:moveTo>
                    <a:pt x="670" y="355"/>
                  </a:moveTo>
                  <a:cubicBezTo>
                    <a:pt x="663" y="358"/>
                    <a:pt x="663" y="358"/>
                    <a:pt x="663" y="358"/>
                  </a:cubicBezTo>
                  <a:cubicBezTo>
                    <a:pt x="664" y="359"/>
                    <a:pt x="664" y="360"/>
                    <a:pt x="665" y="362"/>
                  </a:cubicBezTo>
                  <a:cubicBezTo>
                    <a:pt x="671" y="358"/>
                    <a:pt x="671" y="358"/>
                    <a:pt x="671" y="358"/>
                  </a:cubicBezTo>
                  <a:cubicBezTo>
                    <a:pt x="671" y="357"/>
                    <a:pt x="670" y="356"/>
                    <a:pt x="670" y="355"/>
                  </a:cubicBezTo>
                  <a:moveTo>
                    <a:pt x="665" y="340"/>
                  </a:moveTo>
                  <a:cubicBezTo>
                    <a:pt x="664" y="341"/>
                    <a:pt x="664" y="343"/>
                    <a:pt x="663" y="344"/>
                  </a:cubicBezTo>
                  <a:cubicBezTo>
                    <a:pt x="670" y="347"/>
                    <a:pt x="670" y="347"/>
                    <a:pt x="670" y="347"/>
                  </a:cubicBezTo>
                  <a:cubicBezTo>
                    <a:pt x="670" y="345"/>
                    <a:pt x="671" y="344"/>
                    <a:pt x="671" y="343"/>
                  </a:cubicBezTo>
                  <a:cubicBezTo>
                    <a:pt x="665" y="340"/>
                    <a:pt x="665" y="340"/>
                    <a:pt x="665" y="340"/>
                  </a:cubicBezTo>
                  <a:moveTo>
                    <a:pt x="692" y="331"/>
                  </a:moveTo>
                  <a:cubicBezTo>
                    <a:pt x="690" y="338"/>
                    <a:pt x="690" y="338"/>
                    <a:pt x="690" y="338"/>
                  </a:cubicBezTo>
                  <a:cubicBezTo>
                    <a:pt x="690" y="338"/>
                    <a:pt x="690" y="338"/>
                    <a:pt x="690" y="338"/>
                  </a:cubicBezTo>
                  <a:cubicBezTo>
                    <a:pt x="692" y="331"/>
                    <a:pt x="692" y="331"/>
                    <a:pt x="692" y="331"/>
                  </a:cubicBezTo>
                  <a:cubicBezTo>
                    <a:pt x="692" y="331"/>
                    <a:pt x="692" y="331"/>
                    <a:pt x="692" y="331"/>
                  </a:cubicBezTo>
                  <a:moveTo>
                    <a:pt x="676" y="330"/>
                  </a:moveTo>
                  <a:cubicBezTo>
                    <a:pt x="675" y="331"/>
                    <a:pt x="673" y="332"/>
                    <a:pt x="672" y="332"/>
                  </a:cubicBezTo>
                  <a:cubicBezTo>
                    <a:pt x="675" y="339"/>
                    <a:pt x="675" y="339"/>
                    <a:pt x="675" y="339"/>
                  </a:cubicBezTo>
                  <a:cubicBezTo>
                    <a:pt x="677" y="338"/>
                    <a:pt x="678" y="337"/>
                    <a:pt x="679" y="337"/>
                  </a:cubicBezTo>
                  <a:cubicBezTo>
                    <a:pt x="676" y="330"/>
                    <a:pt x="676" y="330"/>
                    <a:pt x="676" y="330"/>
                  </a:cubicBezTo>
                  <a:moveTo>
                    <a:pt x="688" y="330"/>
                  </a:moveTo>
                  <a:cubicBezTo>
                    <a:pt x="686" y="336"/>
                    <a:pt x="686" y="336"/>
                    <a:pt x="686" y="336"/>
                  </a:cubicBezTo>
                  <a:cubicBezTo>
                    <a:pt x="686" y="336"/>
                    <a:pt x="686" y="336"/>
                    <a:pt x="686" y="336"/>
                  </a:cubicBezTo>
                  <a:cubicBezTo>
                    <a:pt x="688" y="330"/>
                    <a:pt x="688" y="330"/>
                    <a:pt x="688" y="330"/>
                  </a:cubicBezTo>
                  <a:cubicBezTo>
                    <a:pt x="688" y="330"/>
                    <a:pt x="688" y="330"/>
                    <a:pt x="688" y="330"/>
                  </a:cubicBezTo>
                  <a:moveTo>
                    <a:pt x="178" y="174"/>
                  </a:moveTo>
                  <a:cubicBezTo>
                    <a:pt x="6" y="663"/>
                    <a:pt x="6" y="663"/>
                    <a:pt x="6" y="663"/>
                  </a:cubicBezTo>
                  <a:cubicBezTo>
                    <a:pt x="8" y="663"/>
                    <a:pt x="9" y="664"/>
                    <a:pt x="10" y="664"/>
                  </a:cubicBezTo>
                  <a:cubicBezTo>
                    <a:pt x="182" y="175"/>
                    <a:pt x="182" y="175"/>
                    <a:pt x="182" y="175"/>
                  </a:cubicBezTo>
                  <a:cubicBezTo>
                    <a:pt x="181" y="175"/>
                    <a:pt x="179" y="174"/>
                    <a:pt x="178" y="174"/>
                  </a:cubicBezTo>
                  <a:moveTo>
                    <a:pt x="208" y="159"/>
                  </a:moveTo>
                  <a:cubicBezTo>
                    <a:pt x="208" y="160"/>
                    <a:pt x="207" y="162"/>
                    <a:pt x="207" y="163"/>
                  </a:cubicBezTo>
                  <a:cubicBezTo>
                    <a:pt x="656" y="341"/>
                    <a:pt x="656" y="341"/>
                    <a:pt x="656" y="341"/>
                  </a:cubicBezTo>
                  <a:cubicBezTo>
                    <a:pt x="656" y="340"/>
                    <a:pt x="657" y="338"/>
                    <a:pt x="657" y="337"/>
                  </a:cubicBezTo>
                  <a:cubicBezTo>
                    <a:pt x="208" y="159"/>
                    <a:pt x="208" y="159"/>
                    <a:pt x="208" y="159"/>
                  </a:cubicBezTo>
                  <a:moveTo>
                    <a:pt x="102" y="116"/>
                  </a:moveTo>
                  <a:cubicBezTo>
                    <a:pt x="101" y="118"/>
                    <a:pt x="101" y="119"/>
                    <a:pt x="100" y="121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6"/>
                    <a:pt x="170" y="145"/>
                    <a:pt x="171" y="144"/>
                  </a:cubicBezTo>
                  <a:cubicBezTo>
                    <a:pt x="102" y="116"/>
                    <a:pt x="102" y="116"/>
                    <a:pt x="102" y="116"/>
                  </a:cubicBezTo>
                  <a:moveTo>
                    <a:pt x="780" y="64"/>
                  </a:moveTo>
                  <a:cubicBezTo>
                    <a:pt x="691" y="322"/>
                    <a:pt x="691" y="322"/>
                    <a:pt x="691" y="322"/>
                  </a:cubicBezTo>
                  <a:cubicBezTo>
                    <a:pt x="691" y="322"/>
                    <a:pt x="691" y="322"/>
                    <a:pt x="691" y="322"/>
                  </a:cubicBezTo>
                  <a:cubicBezTo>
                    <a:pt x="780" y="64"/>
                    <a:pt x="780" y="64"/>
                    <a:pt x="780" y="64"/>
                  </a:cubicBezTo>
                  <a:moveTo>
                    <a:pt x="524" y="31"/>
                  </a:moveTo>
                  <a:cubicBezTo>
                    <a:pt x="523" y="31"/>
                    <a:pt x="522" y="32"/>
                    <a:pt x="520" y="32"/>
                  </a:cubicBezTo>
                  <a:cubicBezTo>
                    <a:pt x="669" y="325"/>
                    <a:pt x="669" y="325"/>
                    <a:pt x="669" y="325"/>
                  </a:cubicBezTo>
                  <a:cubicBezTo>
                    <a:pt x="670" y="325"/>
                    <a:pt x="671" y="324"/>
                    <a:pt x="673" y="323"/>
                  </a:cubicBezTo>
                  <a:cubicBezTo>
                    <a:pt x="524" y="31"/>
                    <a:pt x="524" y="31"/>
                    <a:pt x="524" y="31"/>
                  </a:cubicBezTo>
                  <a:moveTo>
                    <a:pt x="806" y="0"/>
                  </a:moveTo>
                  <a:cubicBezTo>
                    <a:pt x="695" y="324"/>
                    <a:pt x="695" y="324"/>
                    <a:pt x="695" y="324"/>
                  </a:cubicBezTo>
                  <a:cubicBezTo>
                    <a:pt x="695" y="324"/>
                    <a:pt x="695" y="324"/>
                    <a:pt x="695" y="324"/>
                  </a:cubicBezTo>
                  <a:cubicBezTo>
                    <a:pt x="806" y="0"/>
                    <a:pt x="806" y="0"/>
                    <a:pt x="806" y="0"/>
                  </a:cubicBezTo>
                  <a:cubicBezTo>
                    <a:pt x="806" y="0"/>
                    <a:pt x="806" y="0"/>
                    <a:pt x="8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20199"/>
            <p:cNvSpPr/>
            <p:nvPr/>
          </p:nvSpPr>
          <p:spPr bwMode="auto">
            <a:xfrm>
              <a:off x="6527932" y="8010359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20200"/>
            <p:cNvSpPr/>
            <p:nvPr/>
          </p:nvSpPr>
          <p:spPr bwMode="auto">
            <a:xfrm>
              <a:off x="6527932" y="8010359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20201"/>
            <p:cNvSpPr>
              <a:spLocks noEditPoints="1"/>
            </p:cNvSpPr>
            <p:nvPr/>
          </p:nvSpPr>
          <p:spPr bwMode="auto">
            <a:xfrm>
              <a:off x="4506907" y="7470087"/>
              <a:ext cx="925803" cy="151410"/>
            </a:xfrm>
            <a:custGeom>
              <a:avLst/>
              <a:gdLst>
                <a:gd name="T0" fmla="*/ 18 w 587"/>
                <a:gd name="T1" fmla="*/ 79 h 96"/>
                <a:gd name="T2" fmla="*/ 15 w 587"/>
                <a:gd name="T3" fmla="*/ 95 h 96"/>
                <a:gd name="T4" fmla="*/ 19 w 587"/>
                <a:gd name="T5" fmla="*/ 96 h 96"/>
                <a:gd name="T6" fmla="*/ 22 w 587"/>
                <a:gd name="T7" fmla="*/ 80 h 96"/>
                <a:gd name="T8" fmla="*/ 18 w 587"/>
                <a:gd name="T9" fmla="*/ 79 h 96"/>
                <a:gd name="T10" fmla="*/ 578 w 587"/>
                <a:gd name="T11" fmla="*/ 2 h 96"/>
                <a:gd name="T12" fmla="*/ 577 w 587"/>
                <a:gd name="T13" fmla="*/ 5 h 96"/>
                <a:gd name="T14" fmla="*/ 585 w 587"/>
                <a:gd name="T15" fmla="*/ 9 h 96"/>
                <a:gd name="T16" fmla="*/ 587 w 587"/>
                <a:gd name="T17" fmla="*/ 6 h 96"/>
                <a:gd name="T18" fmla="*/ 578 w 587"/>
                <a:gd name="T19" fmla="*/ 2 h 96"/>
                <a:gd name="T20" fmla="*/ 4 w 587"/>
                <a:gd name="T21" fmla="*/ 0 h 96"/>
                <a:gd name="T22" fmla="*/ 0 w 587"/>
                <a:gd name="T23" fmla="*/ 2 h 96"/>
                <a:gd name="T24" fmla="*/ 8 w 587"/>
                <a:gd name="T25" fmla="*/ 17 h 96"/>
                <a:gd name="T26" fmla="*/ 12 w 587"/>
                <a:gd name="T27" fmla="*/ 14 h 96"/>
                <a:gd name="T28" fmla="*/ 4 w 587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7" h="96">
                  <a:moveTo>
                    <a:pt x="18" y="79"/>
                  </a:moveTo>
                  <a:cubicBezTo>
                    <a:pt x="15" y="95"/>
                    <a:pt x="15" y="95"/>
                    <a:pt x="15" y="95"/>
                  </a:cubicBezTo>
                  <a:cubicBezTo>
                    <a:pt x="16" y="96"/>
                    <a:pt x="18" y="96"/>
                    <a:pt x="19" y="96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0" y="79"/>
                    <a:pt x="18" y="79"/>
                  </a:cubicBezTo>
                  <a:moveTo>
                    <a:pt x="578" y="2"/>
                  </a:moveTo>
                  <a:cubicBezTo>
                    <a:pt x="578" y="3"/>
                    <a:pt x="577" y="4"/>
                    <a:pt x="577" y="5"/>
                  </a:cubicBezTo>
                  <a:cubicBezTo>
                    <a:pt x="585" y="9"/>
                    <a:pt x="585" y="9"/>
                    <a:pt x="585" y="9"/>
                  </a:cubicBezTo>
                  <a:cubicBezTo>
                    <a:pt x="586" y="8"/>
                    <a:pt x="586" y="7"/>
                    <a:pt x="587" y="6"/>
                  </a:cubicBezTo>
                  <a:cubicBezTo>
                    <a:pt x="578" y="2"/>
                    <a:pt x="578" y="2"/>
                    <a:pt x="578" y="2"/>
                  </a:cubicBezTo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6"/>
                    <a:pt x="11" y="15"/>
                    <a:pt x="12" y="1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20204"/>
            <p:cNvSpPr>
              <a:spLocks noEditPoints="1"/>
            </p:cNvSpPr>
            <p:nvPr/>
          </p:nvSpPr>
          <p:spPr bwMode="auto">
            <a:xfrm>
              <a:off x="6970824" y="6650339"/>
              <a:ext cx="90046" cy="725033"/>
            </a:xfrm>
            <a:custGeom>
              <a:avLst/>
              <a:gdLst>
                <a:gd name="T0" fmla="*/ 50 w 57"/>
                <a:gd name="T1" fmla="*/ 25 h 460"/>
                <a:gd name="T2" fmla="*/ 0 w 57"/>
                <a:gd name="T3" fmla="*/ 459 h 460"/>
                <a:gd name="T4" fmla="*/ 4 w 57"/>
                <a:gd name="T5" fmla="*/ 460 h 460"/>
                <a:gd name="T6" fmla="*/ 54 w 57"/>
                <a:gd name="T7" fmla="*/ 26 h 460"/>
                <a:gd name="T8" fmla="*/ 50 w 57"/>
                <a:gd name="T9" fmla="*/ 25 h 460"/>
                <a:gd name="T10" fmla="*/ 53 w 57"/>
                <a:gd name="T11" fmla="*/ 0 h 460"/>
                <a:gd name="T12" fmla="*/ 51 w 57"/>
                <a:gd name="T13" fmla="*/ 12 h 460"/>
                <a:gd name="T14" fmla="*/ 56 w 57"/>
                <a:gd name="T15" fmla="*/ 12 h 460"/>
                <a:gd name="T16" fmla="*/ 57 w 57"/>
                <a:gd name="T17" fmla="*/ 0 h 460"/>
                <a:gd name="T18" fmla="*/ 53 w 57"/>
                <a:gd name="T1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60">
                  <a:moveTo>
                    <a:pt x="50" y="25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1" y="459"/>
                    <a:pt x="3" y="460"/>
                    <a:pt x="4" y="460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1" y="26"/>
                    <a:pt x="50" y="25"/>
                  </a:cubicBezTo>
                  <a:moveTo>
                    <a:pt x="53" y="0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3" y="12"/>
                    <a:pt x="54" y="12"/>
                    <a:pt x="56" y="1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0"/>
                    <a:pt x="5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20205"/>
            <p:cNvSpPr/>
            <p:nvPr/>
          </p:nvSpPr>
          <p:spPr bwMode="auto">
            <a:xfrm>
              <a:off x="6101049" y="7167267"/>
              <a:ext cx="387530" cy="124730"/>
            </a:xfrm>
            <a:custGeom>
              <a:avLst/>
              <a:gdLst>
                <a:gd name="T0" fmla="*/ 1 w 246"/>
                <a:gd name="T1" fmla="*/ 0 h 79"/>
                <a:gd name="T2" fmla="*/ 0 w 246"/>
                <a:gd name="T3" fmla="*/ 4 h 79"/>
                <a:gd name="T4" fmla="*/ 246 w 246"/>
                <a:gd name="T5" fmla="*/ 79 h 79"/>
                <a:gd name="T6" fmla="*/ 246 w 246"/>
                <a:gd name="T7" fmla="*/ 75 h 79"/>
                <a:gd name="T8" fmla="*/ 1 w 246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9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46" y="79"/>
                    <a:pt x="246" y="79"/>
                    <a:pt x="246" y="79"/>
                  </a:cubicBezTo>
                  <a:cubicBezTo>
                    <a:pt x="246" y="75"/>
                    <a:pt x="246" y="75"/>
                    <a:pt x="246" y="7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20208"/>
            <p:cNvSpPr/>
            <p:nvPr/>
          </p:nvSpPr>
          <p:spPr bwMode="auto">
            <a:xfrm flipV="1">
              <a:off x="5435371" y="7487427"/>
              <a:ext cx="417540" cy="137401"/>
            </a:xfrm>
            <a:custGeom>
              <a:avLst/>
              <a:gdLst>
                <a:gd name="T0" fmla="*/ 168 w 172"/>
                <a:gd name="T1" fmla="*/ 0 h 350"/>
                <a:gd name="T2" fmla="*/ 41 w 172"/>
                <a:gd name="T3" fmla="*/ 264 h 350"/>
                <a:gd name="T4" fmla="*/ 39 w 172"/>
                <a:gd name="T5" fmla="*/ 268 h 350"/>
                <a:gd name="T6" fmla="*/ 0 w 172"/>
                <a:gd name="T7" fmla="*/ 350 h 350"/>
                <a:gd name="T8" fmla="*/ 5 w 172"/>
                <a:gd name="T9" fmla="*/ 350 h 350"/>
                <a:gd name="T10" fmla="*/ 43 w 172"/>
                <a:gd name="T11" fmla="*/ 270 h 350"/>
                <a:gd name="T12" fmla="*/ 45 w 172"/>
                <a:gd name="T13" fmla="*/ 266 h 350"/>
                <a:gd name="T14" fmla="*/ 172 w 172"/>
                <a:gd name="T15" fmla="*/ 2 h 350"/>
                <a:gd name="T16" fmla="*/ 168 w 172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50">
                  <a:moveTo>
                    <a:pt x="168" y="0"/>
                  </a:moveTo>
                  <a:cubicBezTo>
                    <a:pt x="41" y="264"/>
                    <a:pt x="41" y="264"/>
                    <a:pt x="41" y="264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" y="350"/>
                    <a:pt x="5" y="350"/>
                    <a:pt x="5" y="350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5" y="266"/>
                    <a:pt x="45" y="266"/>
                    <a:pt x="45" y="266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0" y="1"/>
                    <a:pt x="169" y="0"/>
                    <a:pt x="16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20209"/>
            <p:cNvSpPr/>
            <p:nvPr/>
          </p:nvSpPr>
          <p:spPr bwMode="auto">
            <a:xfrm>
              <a:off x="6668004" y="7339354"/>
              <a:ext cx="244791" cy="82042"/>
            </a:xfrm>
            <a:custGeom>
              <a:avLst/>
              <a:gdLst>
                <a:gd name="T0" fmla="*/ 0 w 155"/>
                <a:gd name="T1" fmla="*/ 0 h 52"/>
                <a:gd name="T2" fmla="*/ 0 w 155"/>
                <a:gd name="T3" fmla="*/ 5 h 52"/>
                <a:gd name="T4" fmla="*/ 154 w 155"/>
                <a:gd name="T5" fmla="*/ 52 h 52"/>
                <a:gd name="T6" fmla="*/ 155 w 155"/>
                <a:gd name="T7" fmla="*/ 48 h 52"/>
                <a:gd name="T8" fmla="*/ 0 w 15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52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5" y="50"/>
                    <a:pt x="155" y="49"/>
                    <a:pt x="155" y="4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20210"/>
            <p:cNvSpPr>
              <a:spLocks noEditPoints="1"/>
            </p:cNvSpPr>
            <p:nvPr/>
          </p:nvSpPr>
          <p:spPr bwMode="auto">
            <a:xfrm>
              <a:off x="5982322" y="7154594"/>
              <a:ext cx="685681" cy="192097"/>
            </a:xfrm>
            <a:custGeom>
              <a:avLst/>
              <a:gdLst>
                <a:gd name="T0" fmla="*/ 325 w 435"/>
                <a:gd name="T1" fmla="*/ 84 h 122"/>
                <a:gd name="T2" fmla="*/ 326 w 435"/>
                <a:gd name="T3" fmla="*/ 89 h 122"/>
                <a:gd name="T4" fmla="*/ 435 w 435"/>
                <a:gd name="T5" fmla="*/ 122 h 122"/>
                <a:gd name="T6" fmla="*/ 435 w 435"/>
                <a:gd name="T7" fmla="*/ 117 h 122"/>
                <a:gd name="T8" fmla="*/ 325 w 435"/>
                <a:gd name="T9" fmla="*/ 84 h 122"/>
                <a:gd name="T10" fmla="*/ 6 w 435"/>
                <a:gd name="T11" fmla="*/ 18 h 122"/>
                <a:gd name="T12" fmla="*/ 0 w 435"/>
                <a:gd name="T13" fmla="*/ 31 h 122"/>
                <a:gd name="T14" fmla="*/ 4 w 435"/>
                <a:gd name="T15" fmla="*/ 33 h 122"/>
                <a:gd name="T16" fmla="*/ 10 w 435"/>
                <a:gd name="T17" fmla="*/ 20 h 122"/>
                <a:gd name="T18" fmla="*/ 6 w 435"/>
                <a:gd name="T19" fmla="*/ 18 h 122"/>
                <a:gd name="T20" fmla="*/ 48 w 435"/>
                <a:gd name="T21" fmla="*/ 0 h 122"/>
                <a:gd name="T22" fmla="*/ 47 w 435"/>
                <a:gd name="T23" fmla="*/ 4 h 122"/>
                <a:gd name="T24" fmla="*/ 60 w 435"/>
                <a:gd name="T25" fmla="*/ 8 h 122"/>
                <a:gd name="T26" fmla="*/ 61 w 435"/>
                <a:gd name="T27" fmla="*/ 4 h 122"/>
                <a:gd name="T28" fmla="*/ 48 w 435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5" h="122">
                  <a:moveTo>
                    <a:pt x="325" y="84"/>
                  </a:moveTo>
                  <a:cubicBezTo>
                    <a:pt x="326" y="89"/>
                    <a:pt x="326" y="89"/>
                    <a:pt x="326" y="89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7"/>
                    <a:pt x="435" y="117"/>
                    <a:pt x="435" y="117"/>
                  </a:cubicBezTo>
                  <a:cubicBezTo>
                    <a:pt x="325" y="84"/>
                    <a:pt x="325" y="84"/>
                    <a:pt x="325" y="84"/>
                  </a:cubicBezTo>
                  <a:moveTo>
                    <a:pt x="6" y="1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7" y="19"/>
                    <a:pt x="6" y="18"/>
                  </a:cubicBezTo>
                  <a:moveTo>
                    <a:pt x="48" y="0"/>
                  </a:moveTo>
                  <a:cubicBezTo>
                    <a:pt x="48" y="1"/>
                    <a:pt x="47" y="2"/>
                    <a:pt x="47" y="4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1" y="5"/>
                    <a:pt x="61" y="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20213"/>
            <p:cNvSpPr/>
            <p:nvPr/>
          </p:nvSpPr>
          <p:spPr bwMode="auto">
            <a:xfrm>
              <a:off x="6513926" y="6809753"/>
              <a:ext cx="154078" cy="83376"/>
            </a:xfrm>
            <a:custGeom>
              <a:avLst/>
              <a:gdLst>
                <a:gd name="T0" fmla="*/ 98 w 98"/>
                <a:gd name="T1" fmla="*/ 0 h 53"/>
                <a:gd name="T2" fmla="*/ 0 w 98"/>
                <a:gd name="T3" fmla="*/ 49 h 53"/>
                <a:gd name="T4" fmla="*/ 2 w 98"/>
                <a:gd name="T5" fmla="*/ 53 h 53"/>
                <a:gd name="T6" fmla="*/ 98 w 98"/>
                <a:gd name="T7" fmla="*/ 5 h 53"/>
                <a:gd name="T8" fmla="*/ 98 w 9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3">
                  <a:moveTo>
                    <a:pt x="98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" y="50"/>
                    <a:pt x="2" y="52"/>
                    <a:pt x="2" y="53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20214"/>
            <p:cNvSpPr>
              <a:spLocks noEditPoints="1"/>
            </p:cNvSpPr>
            <p:nvPr/>
          </p:nvSpPr>
          <p:spPr bwMode="auto">
            <a:xfrm>
              <a:off x="6668004" y="6656342"/>
              <a:ext cx="780396" cy="737706"/>
            </a:xfrm>
            <a:custGeom>
              <a:avLst/>
              <a:gdLst>
                <a:gd name="T0" fmla="*/ 0 w 495"/>
                <a:gd name="T1" fmla="*/ 288 h 468"/>
                <a:gd name="T2" fmla="*/ 0 w 495"/>
                <a:gd name="T3" fmla="*/ 295 h 468"/>
                <a:gd name="T4" fmla="*/ 163 w 495"/>
                <a:gd name="T5" fmla="*/ 468 h 468"/>
                <a:gd name="T6" fmla="*/ 166 w 495"/>
                <a:gd name="T7" fmla="*/ 465 h 468"/>
                <a:gd name="T8" fmla="*/ 0 w 495"/>
                <a:gd name="T9" fmla="*/ 288 h 468"/>
                <a:gd name="T10" fmla="*/ 491 w 495"/>
                <a:gd name="T11" fmla="*/ 178 h 468"/>
                <a:gd name="T12" fmla="*/ 354 w 495"/>
                <a:gd name="T13" fmla="*/ 320 h 468"/>
                <a:gd name="T14" fmla="*/ 350 w 495"/>
                <a:gd name="T15" fmla="*/ 324 h 468"/>
                <a:gd name="T16" fmla="*/ 215 w 495"/>
                <a:gd name="T17" fmla="*/ 464 h 468"/>
                <a:gd name="T18" fmla="*/ 218 w 495"/>
                <a:gd name="T19" fmla="*/ 467 h 468"/>
                <a:gd name="T20" fmla="*/ 352 w 495"/>
                <a:gd name="T21" fmla="*/ 329 h 468"/>
                <a:gd name="T22" fmla="*/ 355 w 495"/>
                <a:gd name="T23" fmla="*/ 325 h 468"/>
                <a:gd name="T24" fmla="*/ 495 w 495"/>
                <a:gd name="T25" fmla="*/ 181 h 468"/>
                <a:gd name="T26" fmla="*/ 491 w 495"/>
                <a:gd name="T27" fmla="*/ 178 h 468"/>
                <a:gd name="T28" fmla="*/ 291 w 495"/>
                <a:gd name="T29" fmla="*/ 0 h 468"/>
                <a:gd name="T30" fmla="*/ 288 w 495"/>
                <a:gd name="T31" fmla="*/ 4 h 468"/>
                <a:gd name="T32" fmla="*/ 487 w 495"/>
                <a:gd name="T33" fmla="*/ 139 h 468"/>
                <a:gd name="T34" fmla="*/ 490 w 495"/>
                <a:gd name="T35" fmla="*/ 135 h 468"/>
                <a:gd name="T36" fmla="*/ 291 w 495"/>
                <a:gd name="T37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5" h="468">
                  <a:moveTo>
                    <a:pt x="0" y="288"/>
                  </a:moveTo>
                  <a:cubicBezTo>
                    <a:pt x="0" y="295"/>
                    <a:pt x="0" y="295"/>
                    <a:pt x="0" y="295"/>
                  </a:cubicBezTo>
                  <a:cubicBezTo>
                    <a:pt x="163" y="468"/>
                    <a:pt x="163" y="468"/>
                    <a:pt x="163" y="468"/>
                  </a:cubicBezTo>
                  <a:cubicBezTo>
                    <a:pt x="164" y="467"/>
                    <a:pt x="165" y="466"/>
                    <a:pt x="166" y="465"/>
                  </a:cubicBezTo>
                  <a:cubicBezTo>
                    <a:pt x="0" y="288"/>
                    <a:pt x="0" y="288"/>
                    <a:pt x="0" y="288"/>
                  </a:cubicBezTo>
                  <a:moveTo>
                    <a:pt x="491" y="178"/>
                  </a:moveTo>
                  <a:cubicBezTo>
                    <a:pt x="354" y="320"/>
                    <a:pt x="354" y="320"/>
                    <a:pt x="354" y="320"/>
                  </a:cubicBezTo>
                  <a:cubicBezTo>
                    <a:pt x="350" y="324"/>
                    <a:pt x="350" y="324"/>
                    <a:pt x="350" y="324"/>
                  </a:cubicBezTo>
                  <a:cubicBezTo>
                    <a:pt x="215" y="464"/>
                    <a:pt x="215" y="464"/>
                    <a:pt x="215" y="464"/>
                  </a:cubicBezTo>
                  <a:cubicBezTo>
                    <a:pt x="216" y="465"/>
                    <a:pt x="217" y="466"/>
                    <a:pt x="218" y="467"/>
                  </a:cubicBezTo>
                  <a:cubicBezTo>
                    <a:pt x="352" y="329"/>
                    <a:pt x="352" y="329"/>
                    <a:pt x="352" y="329"/>
                  </a:cubicBezTo>
                  <a:cubicBezTo>
                    <a:pt x="355" y="325"/>
                    <a:pt x="355" y="325"/>
                    <a:pt x="355" y="325"/>
                  </a:cubicBezTo>
                  <a:cubicBezTo>
                    <a:pt x="495" y="181"/>
                    <a:pt x="495" y="181"/>
                    <a:pt x="495" y="181"/>
                  </a:cubicBezTo>
                  <a:cubicBezTo>
                    <a:pt x="493" y="180"/>
                    <a:pt x="492" y="179"/>
                    <a:pt x="491" y="178"/>
                  </a:cubicBezTo>
                  <a:moveTo>
                    <a:pt x="291" y="0"/>
                  </a:moveTo>
                  <a:cubicBezTo>
                    <a:pt x="290" y="1"/>
                    <a:pt x="289" y="3"/>
                    <a:pt x="288" y="4"/>
                  </a:cubicBezTo>
                  <a:cubicBezTo>
                    <a:pt x="487" y="139"/>
                    <a:pt x="487" y="139"/>
                    <a:pt x="487" y="139"/>
                  </a:cubicBezTo>
                  <a:cubicBezTo>
                    <a:pt x="488" y="137"/>
                    <a:pt x="489" y="136"/>
                    <a:pt x="490" y="135"/>
                  </a:cubicBezTo>
                  <a:cubicBezTo>
                    <a:pt x="291" y="0"/>
                    <a:pt x="291" y="0"/>
                    <a:pt x="29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20215"/>
            <p:cNvSpPr/>
            <p:nvPr/>
          </p:nvSpPr>
          <p:spPr bwMode="auto">
            <a:xfrm>
              <a:off x="6504588" y="6941820"/>
              <a:ext cx="163416" cy="179424"/>
            </a:xfrm>
            <a:custGeom>
              <a:avLst/>
              <a:gdLst>
                <a:gd name="T0" fmla="*/ 3 w 104"/>
                <a:gd name="T1" fmla="*/ 0 h 114"/>
                <a:gd name="T2" fmla="*/ 0 w 104"/>
                <a:gd name="T3" fmla="*/ 3 h 114"/>
                <a:gd name="T4" fmla="*/ 104 w 104"/>
                <a:gd name="T5" fmla="*/ 114 h 114"/>
                <a:gd name="T6" fmla="*/ 104 w 104"/>
                <a:gd name="T7" fmla="*/ 107 h 114"/>
                <a:gd name="T8" fmla="*/ 3 w 104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4">
                  <a:moveTo>
                    <a:pt x="3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20217"/>
            <p:cNvSpPr>
              <a:spLocks noEditPoints="1"/>
            </p:cNvSpPr>
            <p:nvPr/>
          </p:nvSpPr>
          <p:spPr bwMode="auto">
            <a:xfrm>
              <a:off x="6488579" y="6893128"/>
              <a:ext cx="17342" cy="44022"/>
            </a:xfrm>
            <a:custGeom>
              <a:avLst/>
              <a:gdLst>
                <a:gd name="T0" fmla="*/ 3 w 11"/>
                <a:gd name="T1" fmla="*/ 20 h 28"/>
                <a:gd name="T2" fmla="*/ 0 w 11"/>
                <a:gd name="T3" fmla="*/ 23 h 28"/>
                <a:gd name="T4" fmla="*/ 5 w 11"/>
                <a:gd name="T5" fmla="*/ 28 h 28"/>
                <a:gd name="T6" fmla="*/ 8 w 11"/>
                <a:gd name="T7" fmla="*/ 25 h 28"/>
                <a:gd name="T8" fmla="*/ 3 w 11"/>
                <a:gd name="T9" fmla="*/ 20 h 28"/>
                <a:gd name="T10" fmla="*/ 9 w 11"/>
                <a:gd name="T11" fmla="*/ 0 h 28"/>
                <a:gd name="T12" fmla="*/ 3 w 11"/>
                <a:gd name="T13" fmla="*/ 3 h 28"/>
                <a:gd name="T14" fmla="*/ 5 w 11"/>
                <a:gd name="T15" fmla="*/ 7 h 28"/>
                <a:gd name="T16" fmla="*/ 11 w 11"/>
                <a:gd name="T17" fmla="*/ 3 h 28"/>
                <a:gd name="T18" fmla="*/ 9 w 11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8">
                  <a:moveTo>
                    <a:pt x="3" y="20"/>
                  </a:moveTo>
                  <a:cubicBezTo>
                    <a:pt x="2" y="21"/>
                    <a:pt x="1" y="22"/>
                    <a:pt x="0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7" y="26"/>
                    <a:pt x="8" y="25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9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5" y="5"/>
                    <a:pt x="5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1"/>
                    <a:pt x="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20218"/>
            <p:cNvSpPr/>
            <p:nvPr/>
          </p:nvSpPr>
          <p:spPr bwMode="auto">
            <a:xfrm>
              <a:off x="6907459" y="6178767"/>
              <a:ext cx="16008" cy="11339"/>
            </a:xfrm>
            <a:custGeom>
              <a:avLst/>
              <a:gdLst>
                <a:gd name="T0" fmla="*/ 2 w 10"/>
                <a:gd name="T1" fmla="*/ 0 h 7"/>
                <a:gd name="T2" fmla="*/ 0 w 10"/>
                <a:gd name="T3" fmla="*/ 4 h 7"/>
                <a:gd name="T4" fmla="*/ 8 w 10"/>
                <a:gd name="T5" fmla="*/ 7 h 7"/>
                <a:gd name="T6" fmla="*/ 10 w 10"/>
                <a:gd name="T7" fmla="*/ 3 h 7"/>
                <a:gd name="T8" fmla="*/ 2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4"/>
                    <a:pt x="1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20219"/>
            <p:cNvSpPr>
              <a:spLocks noEditPoints="1"/>
            </p:cNvSpPr>
            <p:nvPr/>
          </p:nvSpPr>
          <p:spPr bwMode="auto">
            <a:xfrm>
              <a:off x="5986992" y="5852603"/>
              <a:ext cx="20677" cy="41354"/>
            </a:xfrm>
            <a:custGeom>
              <a:avLst/>
              <a:gdLst>
                <a:gd name="T0" fmla="*/ 2 w 13"/>
                <a:gd name="T1" fmla="*/ 18 h 26"/>
                <a:gd name="T2" fmla="*/ 0 w 13"/>
                <a:gd name="T3" fmla="*/ 22 h 26"/>
                <a:gd name="T4" fmla="*/ 6 w 13"/>
                <a:gd name="T5" fmla="*/ 24 h 26"/>
                <a:gd name="T6" fmla="*/ 12 w 13"/>
                <a:gd name="T7" fmla="*/ 26 h 26"/>
                <a:gd name="T8" fmla="*/ 13 w 13"/>
                <a:gd name="T9" fmla="*/ 22 h 26"/>
                <a:gd name="T10" fmla="*/ 2 w 13"/>
                <a:gd name="T11" fmla="*/ 18 h 26"/>
                <a:gd name="T12" fmla="*/ 12 w 13"/>
                <a:gd name="T13" fmla="*/ 0 h 26"/>
                <a:gd name="T14" fmla="*/ 0 w 13"/>
                <a:gd name="T15" fmla="*/ 4 h 26"/>
                <a:gd name="T16" fmla="*/ 1 w 13"/>
                <a:gd name="T17" fmla="*/ 8 h 26"/>
                <a:gd name="T18" fmla="*/ 13 w 13"/>
                <a:gd name="T19" fmla="*/ 4 h 26"/>
                <a:gd name="T20" fmla="*/ 12 w 13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2" y="18"/>
                  </a:moveTo>
                  <a:cubicBezTo>
                    <a:pt x="1" y="20"/>
                    <a:pt x="1" y="21"/>
                    <a:pt x="0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3"/>
                    <a:pt x="13" y="22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2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2"/>
                    <a:pt x="1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20223"/>
            <p:cNvSpPr/>
            <p:nvPr/>
          </p:nvSpPr>
          <p:spPr bwMode="auto">
            <a:xfrm>
              <a:off x="6026345" y="5893957"/>
              <a:ext cx="641659" cy="214108"/>
            </a:xfrm>
            <a:custGeom>
              <a:avLst/>
              <a:gdLst>
                <a:gd name="T0" fmla="*/ 1 w 407"/>
                <a:gd name="T1" fmla="*/ 0 h 136"/>
                <a:gd name="T2" fmla="*/ 0 w 407"/>
                <a:gd name="T3" fmla="*/ 4 h 136"/>
                <a:gd name="T4" fmla="*/ 407 w 407"/>
                <a:gd name="T5" fmla="*/ 136 h 136"/>
                <a:gd name="T6" fmla="*/ 407 w 407"/>
                <a:gd name="T7" fmla="*/ 131 h 136"/>
                <a:gd name="T8" fmla="*/ 1 w 40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36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407" y="136"/>
                    <a:pt x="407" y="136"/>
                    <a:pt x="407" y="136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20224"/>
            <p:cNvSpPr/>
            <p:nvPr/>
          </p:nvSpPr>
          <p:spPr bwMode="auto">
            <a:xfrm>
              <a:off x="6668004" y="6272148"/>
              <a:ext cx="30015" cy="86710"/>
            </a:xfrm>
            <a:custGeom>
              <a:avLst/>
              <a:gdLst>
                <a:gd name="T0" fmla="*/ 15 w 19"/>
                <a:gd name="T1" fmla="*/ 0 h 55"/>
                <a:gd name="T2" fmla="*/ 0 w 19"/>
                <a:gd name="T3" fmla="*/ 42 h 55"/>
                <a:gd name="T4" fmla="*/ 0 w 19"/>
                <a:gd name="T5" fmla="*/ 55 h 55"/>
                <a:gd name="T6" fmla="*/ 19 w 19"/>
                <a:gd name="T7" fmla="*/ 1 h 55"/>
                <a:gd name="T8" fmla="*/ 15 w 1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">
                  <a:moveTo>
                    <a:pt x="15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20225"/>
            <p:cNvSpPr>
              <a:spLocks noEditPoints="1"/>
            </p:cNvSpPr>
            <p:nvPr/>
          </p:nvSpPr>
          <p:spPr bwMode="auto">
            <a:xfrm>
              <a:off x="5708183" y="6338181"/>
              <a:ext cx="959820" cy="731703"/>
            </a:xfrm>
            <a:custGeom>
              <a:avLst/>
              <a:gdLst>
                <a:gd name="T0" fmla="*/ 4 w 609"/>
                <a:gd name="T1" fmla="*/ 184 h 464"/>
                <a:gd name="T2" fmla="*/ 0 w 609"/>
                <a:gd name="T3" fmla="*/ 187 h 464"/>
                <a:gd name="T4" fmla="*/ 164 w 609"/>
                <a:gd name="T5" fmla="*/ 464 h 464"/>
                <a:gd name="T6" fmla="*/ 168 w 609"/>
                <a:gd name="T7" fmla="*/ 462 h 464"/>
                <a:gd name="T8" fmla="*/ 4 w 609"/>
                <a:gd name="T9" fmla="*/ 184 h 464"/>
                <a:gd name="T10" fmla="*/ 609 w 609"/>
                <a:gd name="T11" fmla="*/ 0 h 464"/>
                <a:gd name="T12" fmla="*/ 583 w 609"/>
                <a:gd name="T13" fmla="*/ 77 h 464"/>
                <a:gd name="T14" fmla="*/ 494 w 609"/>
                <a:gd name="T15" fmla="*/ 335 h 464"/>
                <a:gd name="T16" fmla="*/ 498 w 609"/>
                <a:gd name="T17" fmla="*/ 337 h 464"/>
                <a:gd name="T18" fmla="*/ 609 w 609"/>
                <a:gd name="T19" fmla="*/ 13 h 464"/>
                <a:gd name="T20" fmla="*/ 609 w 609"/>
                <a:gd name="T2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9" h="464">
                  <a:moveTo>
                    <a:pt x="4" y="184"/>
                  </a:moveTo>
                  <a:cubicBezTo>
                    <a:pt x="3" y="185"/>
                    <a:pt x="2" y="186"/>
                    <a:pt x="0" y="187"/>
                  </a:cubicBezTo>
                  <a:cubicBezTo>
                    <a:pt x="164" y="464"/>
                    <a:pt x="164" y="464"/>
                    <a:pt x="164" y="464"/>
                  </a:cubicBezTo>
                  <a:cubicBezTo>
                    <a:pt x="165" y="463"/>
                    <a:pt x="166" y="462"/>
                    <a:pt x="168" y="462"/>
                  </a:cubicBezTo>
                  <a:cubicBezTo>
                    <a:pt x="4" y="184"/>
                    <a:pt x="4" y="184"/>
                    <a:pt x="4" y="184"/>
                  </a:cubicBezTo>
                  <a:moveTo>
                    <a:pt x="609" y="0"/>
                  </a:moveTo>
                  <a:cubicBezTo>
                    <a:pt x="583" y="77"/>
                    <a:pt x="583" y="77"/>
                    <a:pt x="583" y="77"/>
                  </a:cubicBezTo>
                  <a:cubicBezTo>
                    <a:pt x="494" y="335"/>
                    <a:pt x="494" y="335"/>
                    <a:pt x="494" y="335"/>
                  </a:cubicBezTo>
                  <a:cubicBezTo>
                    <a:pt x="495" y="336"/>
                    <a:pt x="497" y="336"/>
                    <a:pt x="498" y="337"/>
                  </a:cubicBezTo>
                  <a:cubicBezTo>
                    <a:pt x="609" y="13"/>
                    <a:pt x="609" y="13"/>
                    <a:pt x="609" y="13"/>
                  </a:cubicBezTo>
                  <a:cubicBezTo>
                    <a:pt x="609" y="0"/>
                    <a:pt x="609" y="0"/>
                    <a:pt x="6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20226"/>
            <p:cNvSpPr/>
            <p:nvPr/>
          </p:nvSpPr>
          <p:spPr bwMode="auto">
            <a:xfrm>
              <a:off x="6384526" y="7777575"/>
              <a:ext cx="143406" cy="242789"/>
            </a:xfrm>
            <a:custGeom>
              <a:avLst/>
              <a:gdLst>
                <a:gd name="T0" fmla="*/ 198 w 215"/>
                <a:gd name="T1" fmla="*/ 0 h 364"/>
                <a:gd name="T2" fmla="*/ 189 w 215"/>
                <a:gd name="T3" fmla="*/ 0 h 364"/>
                <a:gd name="T4" fmla="*/ 203 w 215"/>
                <a:gd name="T5" fmla="*/ 323 h 364"/>
                <a:gd name="T6" fmla="*/ 12 w 215"/>
                <a:gd name="T7" fmla="*/ 0 h 364"/>
                <a:gd name="T8" fmla="*/ 0 w 215"/>
                <a:gd name="T9" fmla="*/ 0 h 364"/>
                <a:gd name="T10" fmla="*/ 196 w 215"/>
                <a:gd name="T11" fmla="*/ 333 h 364"/>
                <a:gd name="T12" fmla="*/ 203 w 215"/>
                <a:gd name="T13" fmla="*/ 345 h 364"/>
                <a:gd name="T14" fmla="*/ 205 w 215"/>
                <a:gd name="T15" fmla="*/ 347 h 364"/>
                <a:gd name="T16" fmla="*/ 208 w 215"/>
                <a:gd name="T17" fmla="*/ 349 h 364"/>
                <a:gd name="T18" fmla="*/ 215 w 215"/>
                <a:gd name="T19" fmla="*/ 364 h 364"/>
                <a:gd name="T20" fmla="*/ 215 w 215"/>
                <a:gd name="T21" fmla="*/ 349 h 364"/>
                <a:gd name="T22" fmla="*/ 215 w 215"/>
                <a:gd name="T23" fmla="*/ 349 h 364"/>
                <a:gd name="T24" fmla="*/ 210 w 215"/>
                <a:gd name="T25" fmla="*/ 349 h 364"/>
                <a:gd name="T26" fmla="*/ 210 w 215"/>
                <a:gd name="T27" fmla="*/ 340 h 364"/>
                <a:gd name="T28" fmla="*/ 215 w 215"/>
                <a:gd name="T29" fmla="*/ 340 h 364"/>
                <a:gd name="T30" fmla="*/ 213 w 215"/>
                <a:gd name="T31" fmla="*/ 330 h 364"/>
                <a:gd name="T32" fmla="*/ 198 w 215"/>
                <a:gd name="T3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364">
                  <a:moveTo>
                    <a:pt x="198" y="0"/>
                  </a:moveTo>
                  <a:lnTo>
                    <a:pt x="189" y="0"/>
                  </a:lnTo>
                  <a:lnTo>
                    <a:pt x="203" y="323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96" y="333"/>
                  </a:lnTo>
                  <a:lnTo>
                    <a:pt x="203" y="345"/>
                  </a:lnTo>
                  <a:lnTo>
                    <a:pt x="205" y="347"/>
                  </a:lnTo>
                  <a:lnTo>
                    <a:pt x="208" y="349"/>
                  </a:lnTo>
                  <a:lnTo>
                    <a:pt x="215" y="364"/>
                  </a:lnTo>
                  <a:lnTo>
                    <a:pt x="215" y="349"/>
                  </a:lnTo>
                  <a:lnTo>
                    <a:pt x="215" y="349"/>
                  </a:lnTo>
                  <a:lnTo>
                    <a:pt x="210" y="349"/>
                  </a:lnTo>
                  <a:lnTo>
                    <a:pt x="210" y="340"/>
                  </a:lnTo>
                  <a:lnTo>
                    <a:pt x="215" y="340"/>
                  </a:lnTo>
                  <a:lnTo>
                    <a:pt x="213" y="33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20227"/>
            <p:cNvSpPr/>
            <p:nvPr/>
          </p:nvSpPr>
          <p:spPr bwMode="auto">
            <a:xfrm>
              <a:off x="6384526" y="7777575"/>
              <a:ext cx="143406" cy="242789"/>
            </a:xfrm>
            <a:custGeom>
              <a:avLst/>
              <a:gdLst>
                <a:gd name="T0" fmla="*/ 198 w 215"/>
                <a:gd name="T1" fmla="*/ 0 h 364"/>
                <a:gd name="T2" fmla="*/ 189 w 215"/>
                <a:gd name="T3" fmla="*/ 0 h 364"/>
                <a:gd name="T4" fmla="*/ 203 w 215"/>
                <a:gd name="T5" fmla="*/ 323 h 364"/>
                <a:gd name="T6" fmla="*/ 12 w 215"/>
                <a:gd name="T7" fmla="*/ 0 h 364"/>
                <a:gd name="T8" fmla="*/ 0 w 215"/>
                <a:gd name="T9" fmla="*/ 0 h 364"/>
                <a:gd name="T10" fmla="*/ 196 w 215"/>
                <a:gd name="T11" fmla="*/ 333 h 364"/>
                <a:gd name="T12" fmla="*/ 203 w 215"/>
                <a:gd name="T13" fmla="*/ 345 h 364"/>
                <a:gd name="T14" fmla="*/ 205 w 215"/>
                <a:gd name="T15" fmla="*/ 347 h 364"/>
                <a:gd name="T16" fmla="*/ 208 w 215"/>
                <a:gd name="T17" fmla="*/ 349 h 364"/>
                <a:gd name="T18" fmla="*/ 215 w 215"/>
                <a:gd name="T19" fmla="*/ 364 h 364"/>
                <a:gd name="T20" fmla="*/ 215 w 215"/>
                <a:gd name="T21" fmla="*/ 349 h 364"/>
                <a:gd name="T22" fmla="*/ 215 w 215"/>
                <a:gd name="T23" fmla="*/ 349 h 364"/>
                <a:gd name="T24" fmla="*/ 210 w 215"/>
                <a:gd name="T25" fmla="*/ 349 h 364"/>
                <a:gd name="T26" fmla="*/ 210 w 215"/>
                <a:gd name="T27" fmla="*/ 340 h 364"/>
                <a:gd name="T28" fmla="*/ 215 w 215"/>
                <a:gd name="T29" fmla="*/ 340 h 364"/>
                <a:gd name="T30" fmla="*/ 213 w 215"/>
                <a:gd name="T31" fmla="*/ 330 h 364"/>
                <a:gd name="T32" fmla="*/ 198 w 215"/>
                <a:gd name="T3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364">
                  <a:moveTo>
                    <a:pt x="198" y="0"/>
                  </a:moveTo>
                  <a:lnTo>
                    <a:pt x="189" y="0"/>
                  </a:lnTo>
                  <a:lnTo>
                    <a:pt x="203" y="323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96" y="333"/>
                  </a:lnTo>
                  <a:lnTo>
                    <a:pt x="203" y="345"/>
                  </a:lnTo>
                  <a:lnTo>
                    <a:pt x="205" y="347"/>
                  </a:lnTo>
                  <a:lnTo>
                    <a:pt x="208" y="349"/>
                  </a:lnTo>
                  <a:lnTo>
                    <a:pt x="215" y="364"/>
                  </a:lnTo>
                  <a:lnTo>
                    <a:pt x="215" y="349"/>
                  </a:lnTo>
                  <a:lnTo>
                    <a:pt x="215" y="349"/>
                  </a:lnTo>
                  <a:lnTo>
                    <a:pt x="210" y="349"/>
                  </a:lnTo>
                  <a:lnTo>
                    <a:pt x="210" y="340"/>
                  </a:lnTo>
                  <a:lnTo>
                    <a:pt x="215" y="340"/>
                  </a:lnTo>
                  <a:lnTo>
                    <a:pt x="213" y="330"/>
                  </a:lnTo>
                  <a:lnTo>
                    <a:pt x="19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20228"/>
            <p:cNvSpPr>
              <a:spLocks noEditPoints="1"/>
            </p:cNvSpPr>
            <p:nvPr/>
          </p:nvSpPr>
          <p:spPr bwMode="auto">
            <a:xfrm>
              <a:off x="5979654" y="6879121"/>
              <a:ext cx="536939" cy="898454"/>
            </a:xfrm>
            <a:custGeom>
              <a:avLst/>
              <a:gdLst>
                <a:gd name="T0" fmla="*/ 54 w 341"/>
                <a:gd name="T1" fmla="*/ 217 h 570"/>
                <a:gd name="T2" fmla="*/ 50 w 341"/>
                <a:gd name="T3" fmla="*/ 219 h 570"/>
                <a:gd name="T4" fmla="*/ 257 w 341"/>
                <a:gd name="T5" fmla="*/ 570 h 570"/>
                <a:gd name="T6" fmla="*/ 262 w 341"/>
                <a:gd name="T7" fmla="*/ 570 h 570"/>
                <a:gd name="T8" fmla="*/ 54 w 341"/>
                <a:gd name="T9" fmla="*/ 217 h 570"/>
                <a:gd name="T10" fmla="*/ 39 w 341"/>
                <a:gd name="T11" fmla="*/ 192 h 570"/>
                <a:gd name="T12" fmla="*/ 35 w 341"/>
                <a:gd name="T13" fmla="*/ 194 h 570"/>
                <a:gd name="T14" fmla="*/ 42 w 341"/>
                <a:gd name="T15" fmla="*/ 206 h 570"/>
                <a:gd name="T16" fmla="*/ 46 w 341"/>
                <a:gd name="T17" fmla="*/ 204 h 570"/>
                <a:gd name="T18" fmla="*/ 39 w 341"/>
                <a:gd name="T19" fmla="*/ 192 h 570"/>
                <a:gd name="T20" fmla="*/ 3 w 341"/>
                <a:gd name="T21" fmla="*/ 132 h 570"/>
                <a:gd name="T22" fmla="*/ 0 w 341"/>
                <a:gd name="T23" fmla="*/ 134 h 570"/>
                <a:gd name="T24" fmla="*/ 7 w 341"/>
                <a:gd name="T25" fmla="*/ 146 h 570"/>
                <a:gd name="T26" fmla="*/ 10 w 341"/>
                <a:gd name="T27" fmla="*/ 144 h 570"/>
                <a:gd name="T28" fmla="*/ 3 w 341"/>
                <a:gd name="T29" fmla="*/ 132 h 570"/>
                <a:gd name="T30" fmla="*/ 318 w 341"/>
                <a:gd name="T31" fmla="*/ 50 h 570"/>
                <a:gd name="T32" fmla="*/ 315 w 341"/>
                <a:gd name="T33" fmla="*/ 50 h 570"/>
                <a:gd name="T34" fmla="*/ 315 w 341"/>
                <a:gd name="T35" fmla="*/ 50 h 570"/>
                <a:gd name="T36" fmla="*/ 314 w 341"/>
                <a:gd name="T37" fmla="*/ 50 h 570"/>
                <a:gd name="T38" fmla="*/ 323 w 341"/>
                <a:gd name="T39" fmla="*/ 258 h 570"/>
                <a:gd name="T40" fmla="*/ 323 w 341"/>
                <a:gd name="T41" fmla="*/ 262 h 570"/>
                <a:gd name="T42" fmla="*/ 337 w 341"/>
                <a:gd name="T43" fmla="*/ 570 h 570"/>
                <a:gd name="T44" fmla="*/ 341 w 341"/>
                <a:gd name="T45" fmla="*/ 570 h 570"/>
                <a:gd name="T46" fmla="*/ 328 w 341"/>
                <a:gd name="T47" fmla="*/ 264 h 570"/>
                <a:gd name="T48" fmla="*/ 327 w 341"/>
                <a:gd name="T49" fmla="*/ 259 h 570"/>
                <a:gd name="T50" fmla="*/ 318 w 341"/>
                <a:gd name="T51" fmla="*/ 50 h 570"/>
                <a:gd name="T52" fmla="*/ 317 w 341"/>
                <a:gd name="T53" fmla="*/ 35 h 570"/>
                <a:gd name="T54" fmla="*/ 315 w 341"/>
                <a:gd name="T55" fmla="*/ 35 h 570"/>
                <a:gd name="T56" fmla="*/ 315 w 341"/>
                <a:gd name="T57" fmla="*/ 35 h 570"/>
                <a:gd name="T58" fmla="*/ 313 w 341"/>
                <a:gd name="T59" fmla="*/ 35 h 570"/>
                <a:gd name="T60" fmla="*/ 313 w 341"/>
                <a:gd name="T61" fmla="*/ 42 h 570"/>
                <a:gd name="T62" fmla="*/ 315 w 341"/>
                <a:gd name="T63" fmla="*/ 42 h 570"/>
                <a:gd name="T64" fmla="*/ 315 w 341"/>
                <a:gd name="T65" fmla="*/ 42 h 570"/>
                <a:gd name="T66" fmla="*/ 318 w 341"/>
                <a:gd name="T67" fmla="*/ 42 h 570"/>
                <a:gd name="T68" fmla="*/ 317 w 341"/>
                <a:gd name="T69" fmla="*/ 35 h 570"/>
                <a:gd name="T70" fmla="*/ 319 w 341"/>
                <a:gd name="T71" fmla="*/ 0 h 570"/>
                <a:gd name="T72" fmla="*/ 317 w 341"/>
                <a:gd name="T73" fmla="*/ 6 h 570"/>
                <a:gd name="T74" fmla="*/ 321 w 341"/>
                <a:gd name="T75" fmla="*/ 8 h 570"/>
                <a:gd name="T76" fmla="*/ 323 w 341"/>
                <a:gd name="T77" fmla="*/ 1 h 570"/>
                <a:gd name="T78" fmla="*/ 319 w 341"/>
                <a:gd name="T7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1" h="570">
                  <a:moveTo>
                    <a:pt x="54" y="217"/>
                  </a:moveTo>
                  <a:cubicBezTo>
                    <a:pt x="53" y="218"/>
                    <a:pt x="51" y="219"/>
                    <a:pt x="50" y="219"/>
                  </a:cubicBezTo>
                  <a:cubicBezTo>
                    <a:pt x="257" y="570"/>
                    <a:pt x="257" y="570"/>
                    <a:pt x="257" y="570"/>
                  </a:cubicBezTo>
                  <a:cubicBezTo>
                    <a:pt x="262" y="570"/>
                    <a:pt x="262" y="570"/>
                    <a:pt x="262" y="570"/>
                  </a:cubicBezTo>
                  <a:cubicBezTo>
                    <a:pt x="54" y="217"/>
                    <a:pt x="54" y="217"/>
                    <a:pt x="54" y="217"/>
                  </a:cubicBezTo>
                  <a:moveTo>
                    <a:pt x="39" y="192"/>
                  </a:moveTo>
                  <a:cubicBezTo>
                    <a:pt x="38" y="193"/>
                    <a:pt x="37" y="194"/>
                    <a:pt x="35" y="194"/>
                  </a:cubicBezTo>
                  <a:cubicBezTo>
                    <a:pt x="42" y="206"/>
                    <a:pt x="42" y="206"/>
                    <a:pt x="42" y="206"/>
                  </a:cubicBezTo>
                  <a:cubicBezTo>
                    <a:pt x="43" y="205"/>
                    <a:pt x="45" y="205"/>
                    <a:pt x="46" y="204"/>
                  </a:cubicBezTo>
                  <a:cubicBezTo>
                    <a:pt x="39" y="192"/>
                    <a:pt x="39" y="192"/>
                    <a:pt x="39" y="192"/>
                  </a:cubicBezTo>
                  <a:moveTo>
                    <a:pt x="3" y="132"/>
                  </a:moveTo>
                  <a:cubicBezTo>
                    <a:pt x="2" y="133"/>
                    <a:pt x="1" y="133"/>
                    <a:pt x="0" y="134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8" y="145"/>
                    <a:pt x="9" y="144"/>
                    <a:pt x="10" y="144"/>
                  </a:cubicBezTo>
                  <a:cubicBezTo>
                    <a:pt x="3" y="132"/>
                    <a:pt x="3" y="132"/>
                    <a:pt x="3" y="132"/>
                  </a:cubicBezTo>
                  <a:moveTo>
                    <a:pt x="318" y="50"/>
                  </a:moveTo>
                  <a:cubicBezTo>
                    <a:pt x="317" y="50"/>
                    <a:pt x="316" y="50"/>
                    <a:pt x="315" y="50"/>
                  </a:cubicBezTo>
                  <a:cubicBezTo>
                    <a:pt x="315" y="50"/>
                    <a:pt x="315" y="50"/>
                    <a:pt x="315" y="50"/>
                  </a:cubicBezTo>
                  <a:cubicBezTo>
                    <a:pt x="314" y="50"/>
                    <a:pt x="314" y="50"/>
                    <a:pt x="314" y="50"/>
                  </a:cubicBezTo>
                  <a:cubicBezTo>
                    <a:pt x="323" y="258"/>
                    <a:pt x="323" y="258"/>
                    <a:pt x="323" y="258"/>
                  </a:cubicBezTo>
                  <a:cubicBezTo>
                    <a:pt x="323" y="262"/>
                    <a:pt x="323" y="262"/>
                    <a:pt x="323" y="262"/>
                  </a:cubicBezTo>
                  <a:cubicBezTo>
                    <a:pt x="337" y="570"/>
                    <a:pt x="337" y="570"/>
                    <a:pt x="337" y="570"/>
                  </a:cubicBezTo>
                  <a:cubicBezTo>
                    <a:pt x="341" y="570"/>
                    <a:pt x="341" y="570"/>
                    <a:pt x="341" y="570"/>
                  </a:cubicBezTo>
                  <a:cubicBezTo>
                    <a:pt x="328" y="264"/>
                    <a:pt x="328" y="264"/>
                    <a:pt x="328" y="264"/>
                  </a:cubicBezTo>
                  <a:cubicBezTo>
                    <a:pt x="327" y="259"/>
                    <a:pt x="327" y="259"/>
                    <a:pt x="327" y="259"/>
                  </a:cubicBezTo>
                  <a:cubicBezTo>
                    <a:pt x="318" y="50"/>
                    <a:pt x="318" y="50"/>
                    <a:pt x="318" y="50"/>
                  </a:cubicBezTo>
                  <a:moveTo>
                    <a:pt x="317" y="35"/>
                  </a:moveTo>
                  <a:cubicBezTo>
                    <a:pt x="317" y="35"/>
                    <a:pt x="316" y="35"/>
                    <a:pt x="315" y="35"/>
                  </a:cubicBezTo>
                  <a:cubicBezTo>
                    <a:pt x="315" y="35"/>
                    <a:pt x="315" y="35"/>
                    <a:pt x="315" y="35"/>
                  </a:cubicBezTo>
                  <a:cubicBezTo>
                    <a:pt x="314" y="35"/>
                    <a:pt x="313" y="35"/>
                    <a:pt x="313" y="35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4" y="42"/>
                    <a:pt x="314" y="42"/>
                    <a:pt x="315" y="42"/>
                  </a:cubicBezTo>
                  <a:cubicBezTo>
                    <a:pt x="315" y="42"/>
                    <a:pt x="315" y="42"/>
                    <a:pt x="315" y="42"/>
                  </a:cubicBezTo>
                  <a:cubicBezTo>
                    <a:pt x="316" y="42"/>
                    <a:pt x="317" y="42"/>
                    <a:pt x="318" y="42"/>
                  </a:cubicBezTo>
                  <a:cubicBezTo>
                    <a:pt x="317" y="35"/>
                    <a:pt x="317" y="35"/>
                    <a:pt x="317" y="35"/>
                  </a:cubicBezTo>
                  <a:moveTo>
                    <a:pt x="319" y="0"/>
                  </a:moveTo>
                  <a:cubicBezTo>
                    <a:pt x="317" y="6"/>
                    <a:pt x="317" y="6"/>
                    <a:pt x="317" y="6"/>
                  </a:cubicBezTo>
                  <a:cubicBezTo>
                    <a:pt x="318" y="7"/>
                    <a:pt x="320" y="7"/>
                    <a:pt x="321" y="8"/>
                  </a:cubicBezTo>
                  <a:cubicBezTo>
                    <a:pt x="323" y="1"/>
                    <a:pt x="323" y="1"/>
                    <a:pt x="323" y="1"/>
                  </a:cubicBezTo>
                  <a:cubicBezTo>
                    <a:pt x="322" y="0"/>
                    <a:pt x="321" y="0"/>
                    <a:pt x="3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20252"/>
            <p:cNvSpPr/>
            <p:nvPr/>
          </p:nvSpPr>
          <p:spPr bwMode="auto">
            <a:xfrm>
              <a:off x="4294132" y="6280152"/>
              <a:ext cx="64700" cy="64032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13 w 41"/>
                <a:gd name="T5" fmla="*/ 1 h 41"/>
                <a:gd name="T6" fmla="*/ 9 w 41"/>
                <a:gd name="T7" fmla="*/ 3 h 41"/>
                <a:gd name="T8" fmla="*/ 6 w 41"/>
                <a:gd name="T9" fmla="*/ 5 h 41"/>
                <a:gd name="T10" fmla="*/ 4 w 41"/>
                <a:gd name="T11" fmla="*/ 9 h 41"/>
                <a:gd name="T12" fmla="*/ 2 w 41"/>
                <a:gd name="T13" fmla="*/ 13 h 41"/>
                <a:gd name="T14" fmla="*/ 0 w 41"/>
                <a:gd name="T15" fmla="*/ 17 h 41"/>
                <a:gd name="T16" fmla="*/ 0 w 41"/>
                <a:gd name="T17" fmla="*/ 21 h 41"/>
                <a:gd name="T18" fmla="*/ 1 w 41"/>
                <a:gd name="T19" fmla="*/ 27 h 41"/>
                <a:gd name="T20" fmla="*/ 3 w 41"/>
                <a:gd name="T21" fmla="*/ 31 h 41"/>
                <a:gd name="T22" fmla="*/ 11 w 41"/>
                <a:gd name="T23" fmla="*/ 38 h 41"/>
                <a:gd name="T24" fmla="*/ 15 w 41"/>
                <a:gd name="T25" fmla="*/ 40 h 41"/>
                <a:gd name="T26" fmla="*/ 21 w 41"/>
                <a:gd name="T27" fmla="*/ 41 h 41"/>
                <a:gd name="T28" fmla="*/ 21 w 41"/>
                <a:gd name="T29" fmla="*/ 41 h 41"/>
                <a:gd name="T30" fmla="*/ 22 w 41"/>
                <a:gd name="T31" fmla="*/ 41 h 41"/>
                <a:gd name="T32" fmla="*/ 26 w 41"/>
                <a:gd name="T33" fmla="*/ 40 h 41"/>
                <a:gd name="T34" fmla="*/ 33 w 41"/>
                <a:gd name="T35" fmla="*/ 37 h 41"/>
                <a:gd name="T36" fmla="*/ 36 w 41"/>
                <a:gd name="T37" fmla="*/ 34 h 41"/>
                <a:gd name="T38" fmla="*/ 41 w 41"/>
                <a:gd name="T39" fmla="*/ 26 h 41"/>
                <a:gd name="T40" fmla="*/ 41 w 41"/>
                <a:gd name="T41" fmla="*/ 22 h 41"/>
                <a:gd name="T42" fmla="*/ 41 w 41"/>
                <a:gd name="T43" fmla="*/ 20 h 41"/>
                <a:gd name="T44" fmla="*/ 40 w 41"/>
                <a:gd name="T45" fmla="*/ 12 h 41"/>
                <a:gd name="T46" fmla="*/ 37 w 41"/>
                <a:gd name="T47" fmla="*/ 9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3"/>
                    <a:pt x="0" y="25"/>
                    <a:pt x="1" y="27"/>
                  </a:cubicBezTo>
                  <a:cubicBezTo>
                    <a:pt x="2" y="28"/>
                    <a:pt x="2" y="30"/>
                    <a:pt x="3" y="31"/>
                  </a:cubicBezTo>
                  <a:cubicBezTo>
                    <a:pt x="5" y="34"/>
                    <a:pt x="7" y="37"/>
                    <a:pt x="11" y="38"/>
                  </a:cubicBezTo>
                  <a:cubicBezTo>
                    <a:pt x="12" y="39"/>
                    <a:pt x="13" y="40"/>
                    <a:pt x="15" y="40"/>
                  </a:cubicBezTo>
                  <a:cubicBezTo>
                    <a:pt x="16" y="41"/>
                    <a:pt x="18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4" y="41"/>
                    <a:pt x="25" y="41"/>
                    <a:pt x="26" y="40"/>
                  </a:cubicBezTo>
                  <a:cubicBezTo>
                    <a:pt x="29" y="40"/>
                    <a:pt x="31" y="38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8" y="32"/>
                    <a:pt x="40" y="29"/>
                    <a:pt x="41" y="26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7"/>
                    <a:pt x="41" y="15"/>
                    <a:pt x="40" y="12"/>
                  </a:cubicBezTo>
                  <a:cubicBezTo>
                    <a:pt x="39" y="11"/>
                    <a:pt x="38" y="10"/>
                    <a:pt x="37" y="9"/>
                  </a:cubicBezTo>
                  <a:cubicBezTo>
                    <a:pt x="34" y="3"/>
                    <a:pt x="28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20253"/>
            <p:cNvSpPr/>
            <p:nvPr/>
          </p:nvSpPr>
          <p:spPr bwMode="auto">
            <a:xfrm>
              <a:off x="4762370" y="6016685"/>
              <a:ext cx="64700" cy="64700"/>
            </a:xfrm>
            <a:custGeom>
              <a:avLst/>
              <a:gdLst>
                <a:gd name="T0" fmla="*/ 20 w 41"/>
                <a:gd name="T1" fmla="*/ 0 h 41"/>
                <a:gd name="T2" fmla="*/ 20 w 41"/>
                <a:gd name="T3" fmla="*/ 0 h 41"/>
                <a:gd name="T4" fmla="*/ 0 w 41"/>
                <a:gd name="T5" fmla="*/ 21 h 41"/>
                <a:gd name="T6" fmla="*/ 1 w 41"/>
                <a:gd name="T7" fmla="*/ 28 h 41"/>
                <a:gd name="T8" fmla="*/ 3 w 41"/>
                <a:gd name="T9" fmla="*/ 32 h 41"/>
                <a:gd name="T10" fmla="*/ 19 w 41"/>
                <a:gd name="T11" fmla="*/ 41 h 41"/>
                <a:gd name="T12" fmla="*/ 20 w 41"/>
                <a:gd name="T13" fmla="*/ 41 h 41"/>
                <a:gd name="T14" fmla="*/ 21 w 41"/>
                <a:gd name="T15" fmla="*/ 41 h 41"/>
                <a:gd name="T16" fmla="*/ 24 w 41"/>
                <a:gd name="T17" fmla="*/ 41 h 41"/>
                <a:gd name="T18" fmla="*/ 32 w 41"/>
                <a:gd name="T19" fmla="*/ 38 h 41"/>
                <a:gd name="T20" fmla="*/ 35 w 41"/>
                <a:gd name="T21" fmla="*/ 35 h 41"/>
                <a:gd name="T22" fmla="*/ 41 w 41"/>
                <a:gd name="T23" fmla="*/ 21 h 41"/>
                <a:gd name="T24" fmla="*/ 20 w 41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24"/>
                    <a:pt x="0" y="26"/>
                    <a:pt x="1" y="28"/>
                  </a:cubicBezTo>
                  <a:cubicBezTo>
                    <a:pt x="2" y="30"/>
                    <a:pt x="2" y="31"/>
                    <a:pt x="3" y="32"/>
                  </a:cubicBezTo>
                  <a:cubicBezTo>
                    <a:pt x="7" y="37"/>
                    <a:pt x="13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7" y="41"/>
                    <a:pt x="29" y="40"/>
                    <a:pt x="32" y="38"/>
                  </a:cubicBezTo>
                  <a:cubicBezTo>
                    <a:pt x="33" y="37"/>
                    <a:pt x="34" y="36"/>
                    <a:pt x="35" y="35"/>
                  </a:cubicBezTo>
                  <a:cubicBezTo>
                    <a:pt x="39" y="32"/>
                    <a:pt x="41" y="26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20254"/>
            <p:cNvSpPr/>
            <p:nvPr/>
          </p:nvSpPr>
          <p:spPr bwMode="auto">
            <a:xfrm>
              <a:off x="5434044" y="6460910"/>
              <a:ext cx="126064" cy="128065"/>
            </a:xfrm>
            <a:custGeom>
              <a:avLst/>
              <a:gdLst>
                <a:gd name="T0" fmla="*/ 40 w 80"/>
                <a:gd name="T1" fmla="*/ 0 h 81"/>
                <a:gd name="T2" fmla="*/ 39 w 80"/>
                <a:gd name="T3" fmla="*/ 0 h 81"/>
                <a:gd name="T4" fmla="*/ 2 w 80"/>
                <a:gd name="T5" fmla="*/ 28 h 81"/>
                <a:gd name="T6" fmla="*/ 1 w 80"/>
                <a:gd name="T7" fmla="*/ 32 h 81"/>
                <a:gd name="T8" fmla="*/ 0 w 80"/>
                <a:gd name="T9" fmla="*/ 41 h 81"/>
                <a:gd name="T10" fmla="*/ 4 w 80"/>
                <a:gd name="T11" fmla="*/ 59 h 81"/>
                <a:gd name="T12" fmla="*/ 6 w 80"/>
                <a:gd name="T13" fmla="*/ 63 h 81"/>
                <a:gd name="T14" fmla="*/ 33 w 80"/>
                <a:gd name="T15" fmla="*/ 80 h 81"/>
                <a:gd name="T16" fmla="*/ 37 w 80"/>
                <a:gd name="T17" fmla="*/ 81 h 81"/>
                <a:gd name="T18" fmla="*/ 40 w 80"/>
                <a:gd name="T19" fmla="*/ 81 h 81"/>
                <a:gd name="T20" fmla="*/ 41 w 80"/>
                <a:gd name="T21" fmla="*/ 81 h 81"/>
                <a:gd name="T22" fmla="*/ 77 w 80"/>
                <a:gd name="T23" fmla="*/ 56 h 81"/>
                <a:gd name="T24" fmla="*/ 79 w 80"/>
                <a:gd name="T25" fmla="*/ 51 h 81"/>
                <a:gd name="T26" fmla="*/ 80 w 80"/>
                <a:gd name="T27" fmla="*/ 40 h 81"/>
                <a:gd name="T28" fmla="*/ 79 w 80"/>
                <a:gd name="T29" fmla="*/ 31 h 81"/>
                <a:gd name="T30" fmla="*/ 78 w 80"/>
                <a:gd name="T31" fmla="*/ 27 h 81"/>
                <a:gd name="T32" fmla="*/ 64 w 80"/>
                <a:gd name="T33" fmla="*/ 8 h 81"/>
                <a:gd name="T34" fmla="*/ 60 w 80"/>
                <a:gd name="T35" fmla="*/ 6 h 81"/>
                <a:gd name="T36" fmla="*/ 40 w 80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1">
                  <a:moveTo>
                    <a:pt x="40" y="0"/>
                  </a:moveTo>
                  <a:cubicBezTo>
                    <a:pt x="40" y="0"/>
                    <a:pt x="39" y="0"/>
                    <a:pt x="39" y="0"/>
                  </a:cubicBezTo>
                  <a:cubicBezTo>
                    <a:pt x="22" y="1"/>
                    <a:pt x="7" y="12"/>
                    <a:pt x="2" y="28"/>
                  </a:cubicBezTo>
                  <a:cubicBezTo>
                    <a:pt x="1" y="29"/>
                    <a:pt x="1" y="31"/>
                    <a:pt x="1" y="32"/>
                  </a:cubicBezTo>
                  <a:cubicBezTo>
                    <a:pt x="0" y="35"/>
                    <a:pt x="0" y="38"/>
                    <a:pt x="0" y="41"/>
                  </a:cubicBezTo>
                  <a:cubicBezTo>
                    <a:pt x="0" y="48"/>
                    <a:pt x="1" y="54"/>
                    <a:pt x="4" y="59"/>
                  </a:cubicBezTo>
                  <a:cubicBezTo>
                    <a:pt x="5" y="60"/>
                    <a:pt x="5" y="61"/>
                    <a:pt x="6" y="63"/>
                  </a:cubicBezTo>
                  <a:cubicBezTo>
                    <a:pt x="12" y="72"/>
                    <a:pt x="22" y="78"/>
                    <a:pt x="33" y="80"/>
                  </a:cubicBezTo>
                  <a:cubicBezTo>
                    <a:pt x="34" y="80"/>
                    <a:pt x="36" y="81"/>
                    <a:pt x="37" y="81"/>
                  </a:cubicBezTo>
                  <a:cubicBezTo>
                    <a:pt x="38" y="81"/>
                    <a:pt x="39" y="81"/>
                    <a:pt x="40" y="81"/>
                  </a:cubicBezTo>
                  <a:cubicBezTo>
                    <a:pt x="40" y="81"/>
                    <a:pt x="40" y="81"/>
                    <a:pt x="41" y="81"/>
                  </a:cubicBezTo>
                  <a:cubicBezTo>
                    <a:pt x="57" y="81"/>
                    <a:pt x="71" y="70"/>
                    <a:pt x="77" y="56"/>
                  </a:cubicBezTo>
                  <a:cubicBezTo>
                    <a:pt x="78" y="54"/>
                    <a:pt x="78" y="53"/>
                    <a:pt x="79" y="51"/>
                  </a:cubicBezTo>
                  <a:cubicBezTo>
                    <a:pt x="80" y="48"/>
                    <a:pt x="80" y="44"/>
                    <a:pt x="80" y="40"/>
                  </a:cubicBezTo>
                  <a:cubicBezTo>
                    <a:pt x="80" y="37"/>
                    <a:pt x="80" y="34"/>
                    <a:pt x="79" y="31"/>
                  </a:cubicBezTo>
                  <a:cubicBezTo>
                    <a:pt x="79" y="30"/>
                    <a:pt x="78" y="29"/>
                    <a:pt x="78" y="27"/>
                  </a:cubicBezTo>
                  <a:cubicBezTo>
                    <a:pt x="75" y="20"/>
                    <a:pt x="70" y="13"/>
                    <a:pt x="64" y="8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54" y="2"/>
                    <a:pt x="47" y="0"/>
                    <a:pt x="4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20256"/>
            <p:cNvSpPr/>
            <p:nvPr/>
          </p:nvSpPr>
          <p:spPr bwMode="auto">
            <a:xfrm>
              <a:off x="4830405" y="6869116"/>
              <a:ext cx="99384" cy="99384"/>
            </a:xfrm>
            <a:custGeom>
              <a:avLst/>
              <a:gdLst>
                <a:gd name="T0" fmla="*/ 31 w 63"/>
                <a:gd name="T1" fmla="*/ 0 h 63"/>
                <a:gd name="T2" fmla="*/ 31 w 63"/>
                <a:gd name="T3" fmla="*/ 0 h 63"/>
                <a:gd name="T4" fmla="*/ 30 w 63"/>
                <a:gd name="T5" fmla="*/ 0 h 63"/>
                <a:gd name="T6" fmla="*/ 26 w 63"/>
                <a:gd name="T7" fmla="*/ 0 h 63"/>
                <a:gd name="T8" fmla="*/ 12 w 63"/>
                <a:gd name="T9" fmla="*/ 6 h 63"/>
                <a:gd name="T10" fmla="*/ 9 w 63"/>
                <a:gd name="T11" fmla="*/ 9 h 63"/>
                <a:gd name="T12" fmla="*/ 0 w 63"/>
                <a:gd name="T13" fmla="*/ 32 h 63"/>
                <a:gd name="T14" fmla="*/ 14 w 63"/>
                <a:gd name="T15" fmla="*/ 58 h 63"/>
                <a:gd name="T16" fmla="*/ 18 w 63"/>
                <a:gd name="T17" fmla="*/ 60 h 63"/>
                <a:gd name="T18" fmla="*/ 31 w 63"/>
                <a:gd name="T19" fmla="*/ 63 h 63"/>
                <a:gd name="T20" fmla="*/ 31 w 63"/>
                <a:gd name="T21" fmla="*/ 63 h 63"/>
                <a:gd name="T22" fmla="*/ 32 w 63"/>
                <a:gd name="T23" fmla="*/ 63 h 63"/>
                <a:gd name="T24" fmla="*/ 35 w 63"/>
                <a:gd name="T25" fmla="*/ 63 h 63"/>
                <a:gd name="T26" fmla="*/ 52 w 63"/>
                <a:gd name="T27" fmla="*/ 55 h 63"/>
                <a:gd name="T28" fmla="*/ 55 w 63"/>
                <a:gd name="T29" fmla="*/ 52 h 63"/>
                <a:gd name="T30" fmla="*/ 63 w 63"/>
                <a:gd name="T31" fmla="*/ 31 h 63"/>
                <a:gd name="T32" fmla="*/ 58 w 63"/>
                <a:gd name="T33" fmla="*/ 15 h 63"/>
                <a:gd name="T34" fmla="*/ 56 w 63"/>
                <a:gd name="T35" fmla="*/ 12 h 63"/>
                <a:gd name="T36" fmla="*/ 47 w 63"/>
                <a:gd name="T37" fmla="*/ 4 h 63"/>
                <a:gd name="T38" fmla="*/ 43 w 63"/>
                <a:gd name="T39" fmla="*/ 2 h 63"/>
                <a:gd name="T40" fmla="*/ 31 w 63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63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1" y="1"/>
                    <a:pt x="16" y="3"/>
                    <a:pt x="12" y="6"/>
                  </a:cubicBezTo>
                  <a:cubicBezTo>
                    <a:pt x="11" y="7"/>
                    <a:pt x="10" y="8"/>
                    <a:pt x="9" y="9"/>
                  </a:cubicBezTo>
                  <a:cubicBezTo>
                    <a:pt x="3" y="15"/>
                    <a:pt x="0" y="23"/>
                    <a:pt x="0" y="32"/>
                  </a:cubicBezTo>
                  <a:cubicBezTo>
                    <a:pt x="0" y="43"/>
                    <a:pt x="6" y="52"/>
                    <a:pt x="14" y="58"/>
                  </a:cubicBezTo>
                  <a:cubicBezTo>
                    <a:pt x="15" y="59"/>
                    <a:pt x="17" y="59"/>
                    <a:pt x="18" y="60"/>
                  </a:cubicBezTo>
                  <a:cubicBezTo>
                    <a:pt x="22" y="62"/>
                    <a:pt x="26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41" y="62"/>
                    <a:pt x="47" y="59"/>
                    <a:pt x="52" y="55"/>
                  </a:cubicBezTo>
                  <a:cubicBezTo>
                    <a:pt x="53" y="54"/>
                    <a:pt x="54" y="53"/>
                    <a:pt x="55" y="52"/>
                  </a:cubicBezTo>
                  <a:cubicBezTo>
                    <a:pt x="60" y="47"/>
                    <a:pt x="63" y="39"/>
                    <a:pt x="63" y="31"/>
                  </a:cubicBezTo>
                  <a:cubicBezTo>
                    <a:pt x="63" y="25"/>
                    <a:pt x="61" y="20"/>
                    <a:pt x="58" y="15"/>
                  </a:cubicBezTo>
                  <a:cubicBezTo>
                    <a:pt x="57" y="14"/>
                    <a:pt x="57" y="13"/>
                    <a:pt x="56" y="12"/>
                  </a:cubicBezTo>
                  <a:cubicBezTo>
                    <a:pt x="53" y="9"/>
                    <a:pt x="50" y="6"/>
                    <a:pt x="47" y="4"/>
                  </a:cubicBezTo>
                  <a:cubicBezTo>
                    <a:pt x="46" y="4"/>
                    <a:pt x="44" y="3"/>
                    <a:pt x="43" y="2"/>
                  </a:cubicBezTo>
                  <a:cubicBezTo>
                    <a:pt x="39" y="1"/>
                    <a:pt x="3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20257"/>
            <p:cNvSpPr/>
            <p:nvPr/>
          </p:nvSpPr>
          <p:spPr bwMode="auto">
            <a:xfrm>
              <a:off x="5660826" y="6571633"/>
              <a:ext cx="64700" cy="64700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4 w 41"/>
                <a:gd name="T5" fmla="*/ 9 h 41"/>
                <a:gd name="T6" fmla="*/ 2 w 41"/>
                <a:gd name="T7" fmla="*/ 13 h 41"/>
                <a:gd name="T8" fmla="*/ 0 w 41"/>
                <a:gd name="T9" fmla="*/ 21 h 41"/>
                <a:gd name="T10" fmla="*/ 11 w 41"/>
                <a:gd name="T11" fmla="*/ 39 h 41"/>
                <a:gd name="T12" fmla="*/ 15 w 41"/>
                <a:gd name="T13" fmla="*/ 40 h 41"/>
                <a:gd name="T14" fmla="*/ 21 w 41"/>
                <a:gd name="T15" fmla="*/ 41 h 41"/>
                <a:gd name="T16" fmla="*/ 21 w 41"/>
                <a:gd name="T17" fmla="*/ 41 h 41"/>
                <a:gd name="T18" fmla="*/ 30 w 41"/>
                <a:gd name="T19" fmla="*/ 39 h 41"/>
                <a:gd name="T20" fmla="*/ 34 w 41"/>
                <a:gd name="T21" fmla="*/ 36 h 41"/>
                <a:gd name="T22" fmla="*/ 40 w 41"/>
                <a:gd name="T23" fmla="*/ 28 h 41"/>
                <a:gd name="T24" fmla="*/ 41 w 41"/>
                <a:gd name="T25" fmla="*/ 24 h 41"/>
                <a:gd name="T26" fmla="*/ 41 w 41"/>
                <a:gd name="T27" fmla="*/ 20 h 41"/>
                <a:gd name="T28" fmla="*/ 29 w 41"/>
                <a:gd name="T29" fmla="*/ 2 h 41"/>
                <a:gd name="T30" fmla="*/ 25 w 41"/>
                <a:gd name="T31" fmla="*/ 0 h 41"/>
                <a:gd name="T32" fmla="*/ 21 w 41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4" y="0"/>
                    <a:pt x="7" y="4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0" y="29"/>
                    <a:pt x="5" y="35"/>
                    <a:pt x="11" y="39"/>
                  </a:cubicBezTo>
                  <a:cubicBezTo>
                    <a:pt x="12" y="39"/>
                    <a:pt x="14" y="40"/>
                    <a:pt x="15" y="40"/>
                  </a:cubicBezTo>
                  <a:cubicBezTo>
                    <a:pt x="17" y="41"/>
                    <a:pt x="19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4" y="41"/>
                    <a:pt x="28" y="40"/>
                    <a:pt x="30" y="39"/>
                  </a:cubicBezTo>
                  <a:cubicBezTo>
                    <a:pt x="32" y="38"/>
                    <a:pt x="33" y="37"/>
                    <a:pt x="34" y="36"/>
                  </a:cubicBezTo>
                  <a:cubicBezTo>
                    <a:pt x="37" y="34"/>
                    <a:pt x="39" y="31"/>
                    <a:pt x="40" y="28"/>
                  </a:cubicBezTo>
                  <a:cubicBezTo>
                    <a:pt x="40" y="27"/>
                    <a:pt x="41" y="25"/>
                    <a:pt x="41" y="24"/>
                  </a:cubicBezTo>
                  <a:cubicBezTo>
                    <a:pt x="41" y="23"/>
                    <a:pt x="41" y="21"/>
                    <a:pt x="41" y="20"/>
                  </a:cubicBezTo>
                  <a:cubicBezTo>
                    <a:pt x="41" y="12"/>
                    <a:pt x="36" y="5"/>
                    <a:pt x="29" y="2"/>
                  </a:cubicBezTo>
                  <a:cubicBezTo>
                    <a:pt x="27" y="1"/>
                    <a:pt x="26" y="1"/>
                    <a:pt x="25" y="0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20258"/>
            <p:cNvSpPr/>
            <p:nvPr/>
          </p:nvSpPr>
          <p:spPr bwMode="auto">
            <a:xfrm>
              <a:off x="6135734" y="6294159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8 w 76"/>
                <a:gd name="T3" fmla="*/ 1 h 76"/>
                <a:gd name="T4" fmla="*/ 22 w 76"/>
                <a:gd name="T5" fmla="*/ 4 h 76"/>
                <a:gd name="T6" fmla="*/ 18 w 76"/>
                <a:gd name="T7" fmla="*/ 6 h 76"/>
                <a:gd name="T8" fmla="*/ 1 w 76"/>
                <a:gd name="T9" fmla="*/ 39 h 76"/>
                <a:gd name="T10" fmla="*/ 2 w 76"/>
                <a:gd name="T11" fmla="*/ 46 h 76"/>
                <a:gd name="T12" fmla="*/ 3 w 76"/>
                <a:gd name="T13" fmla="*/ 51 h 76"/>
                <a:gd name="T14" fmla="*/ 38 w 76"/>
                <a:gd name="T15" fmla="*/ 76 h 76"/>
                <a:gd name="T16" fmla="*/ 39 w 76"/>
                <a:gd name="T17" fmla="*/ 76 h 76"/>
                <a:gd name="T18" fmla="*/ 52 w 76"/>
                <a:gd name="T19" fmla="*/ 73 h 76"/>
                <a:gd name="T20" fmla="*/ 56 w 76"/>
                <a:gd name="T21" fmla="*/ 72 h 76"/>
                <a:gd name="T22" fmla="*/ 76 w 76"/>
                <a:gd name="T23" fmla="*/ 38 h 76"/>
                <a:gd name="T24" fmla="*/ 76 w 76"/>
                <a:gd name="T25" fmla="*/ 33 h 76"/>
                <a:gd name="T26" fmla="*/ 75 w 76"/>
                <a:gd name="T27" fmla="*/ 29 h 76"/>
                <a:gd name="T28" fmla="*/ 38 w 76"/>
                <a:gd name="T2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1"/>
                    <a:pt x="38" y="1"/>
                  </a:cubicBezTo>
                  <a:cubicBezTo>
                    <a:pt x="32" y="1"/>
                    <a:pt x="27" y="2"/>
                    <a:pt x="22" y="4"/>
                  </a:cubicBezTo>
                  <a:cubicBezTo>
                    <a:pt x="21" y="5"/>
                    <a:pt x="20" y="5"/>
                    <a:pt x="18" y="6"/>
                  </a:cubicBezTo>
                  <a:cubicBezTo>
                    <a:pt x="8" y="13"/>
                    <a:pt x="0" y="25"/>
                    <a:pt x="1" y="39"/>
                  </a:cubicBezTo>
                  <a:cubicBezTo>
                    <a:pt x="1" y="42"/>
                    <a:pt x="1" y="44"/>
                    <a:pt x="2" y="46"/>
                  </a:cubicBezTo>
                  <a:cubicBezTo>
                    <a:pt x="2" y="48"/>
                    <a:pt x="2" y="49"/>
                    <a:pt x="3" y="51"/>
                  </a:cubicBezTo>
                  <a:cubicBezTo>
                    <a:pt x="8" y="65"/>
                    <a:pt x="22" y="76"/>
                    <a:pt x="38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4" y="76"/>
                    <a:pt x="48" y="75"/>
                    <a:pt x="52" y="73"/>
                  </a:cubicBezTo>
                  <a:cubicBezTo>
                    <a:pt x="54" y="73"/>
                    <a:pt x="55" y="72"/>
                    <a:pt x="56" y="72"/>
                  </a:cubicBezTo>
                  <a:cubicBezTo>
                    <a:pt x="68" y="65"/>
                    <a:pt x="76" y="52"/>
                    <a:pt x="76" y="38"/>
                  </a:cubicBezTo>
                  <a:cubicBezTo>
                    <a:pt x="76" y="36"/>
                    <a:pt x="76" y="35"/>
                    <a:pt x="76" y="33"/>
                  </a:cubicBezTo>
                  <a:cubicBezTo>
                    <a:pt x="76" y="32"/>
                    <a:pt x="75" y="31"/>
                    <a:pt x="75" y="29"/>
                  </a:cubicBezTo>
                  <a:cubicBezTo>
                    <a:pt x="71" y="13"/>
                    <a:pt x="56" y="0"/>
                    <a:pt x="3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20259"/>
            <p:cNvSpPr/>
            <p:nvPr/>
          </p:nvSpPr>
          <p:spPr bwMode="auto">
            <a:xfrm>
              <a:off x="6909460" y="7374038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7 w 76"/>
                <a:gd name="T3" fmla="*/ 0 h 76"/>
                <a:gd name="T4" fmla="*/ 31 w 76"/>
                <a:gd name="T5" fmla="*/ 1 h 76"/>
                <a:gd name="T6" fmla="*/ 26 w 76"/>
                <a:gd name="T7" fmla="*/ 2 h 76"/>
                <a:gd name="T8" fmla="*/ 13 w 76"/>
                <a:gd name="T9" fmla="*/ 10 h 76"/>
                <a:gd name="T10" fmla="*/ 10 w 76"/>
                <a:gd name="T11" fmla="*/ 13 h 76"/>
                <a:gd name="T12" fmla="*/ 2 w 76"/>
                <a:gd name="T13" fmla="*/ 26 h 76"/>
                <a:gd name="T14" fmla="*/ 1 w 76"/>
                <a:gd name="T15" fmla="*/ 30 h 76"/>
                <a:gd name="T16" fmla="*/ 0 w 76"/>
                <a:gd name="T17" fmla="*/ 39 h 76"/>
                <a:gd name="T18" fmla="*/ 12 w 76"/>
                <a:gd name="T19" fmla="*/ 66 h 76"/>
                <a:gd name="T20" fmla="*/ 16 w 76"/>
                <a:gd name="T21" fmla="*/ 69 h 76"/>
                <a:gd name="T22" fmla="*/ 38 w 76"/>
                <a:gd name="T23" fmla="*/ 76 h 76"/>
                <a:gd name="T24" fmla="*/ 39 w 76"/>
                <a:gd name="T25" fmla="*/ 76 h 76"/>
                <a:gd name="T26" fmla="*/ 68 w 76"/>
                <a:gd name="T27" fmla="*/ 62 h 76"/>
                <a:gd name="T28" fmla="*/ 70 w 76"/>
                <a:gd name="T29" fmla="*/ 58 h 76"/>
                <a:gd name="T30" fmla="*/ 76 w 76"/>
                <a:gd name="T31" fmla="*/ 38 h 76"/>
                <a:gd name="T32" fmla="*/ 65 w 76"/>
                <a:gd name="T33" fmla="*/ 12 h 76"/>
                <a:gd name="T34" fmla="*/ 62 w 76"/>
                <a:gd name="T35" fmla="*/ 9 h 76"/>
                <a:gd name="T36" fmla="*/ 43 w 76"/>
                <a:gd name="T37" fmla="*/ 1 h 76"/>
                <a:gd name="T38" fmla="*/ 39 w 76"/>
                <a:gd name="T39" fmla="*/ 0 h 76"/>
                <a:gd name="T40" fmla="*/ 38 w 76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0"/>
                    <a:pt x="37" y="0"/>
                  </a:cubicBezTo>
                  <a:cubicBezTo>
                    <a:pt x="35" y="0"/>
                    <a:pt x="33" y="1"/>
                    <a:pt x="31" y="1"/>
                  </a:cubicBezTo>
                  <a:cubicBezTo>
                    <a:pt x="29" y="1"/>
                    <a:pt x="28" y="2"/>
                    <a:pt x="26" y="2"/>
                  </a:cubicBezTo>
                  <a:cubicBezTo>
                    <a:pt x="21" y="4"/>
                    <a:pt x="17" y="7"/>
                    <a:pt x="13" y="10"/>
                  </a:cubicBezTo>
                  <a:cubicBezTo>
                    <a:pt x="12" y="11"/>
                    <a:pt x="11" y="12"/>
                    <a:pt x="10" y="13"/>
                  </a:cubicBezTo>
                  <a:cubicBezTo>
                    <a:pt x="7" y="17"/>
                    <a:pt x="4" y="21"/>
                    <a:pt x="2" y="26"/>
                  </a:cubicBezTo>
                  <a:cubicBezTo>
                    <a:pt x="2" y="27"/>
                    <a:pt x="2" y="28"/>
                    <a:pt x="1" y="30"/>
                  </a:cubicBezTo>
                  <a:cubicBezTo>
                    <a:pt x="1" y="33"/>
                    <a:pt x="0" y="36"/>
                    <a:pt x="0" y="39"/>
                  </a:cubicBezTo>
                  <a:cubicBezTo>
                    <a:pt x="0" y="50"/>
                    <a:pt x="5" y="59"/>
                    <a:pt x="12" y="66"/>
                  </a:cubicBezTo>
                  <a:cubicBezTo>
                    <a:pt x="13" y="67"/>
                    <a:pt x="15" y="68"/>
                    <a:pt x="16" y="69"/>
                  </a:cubicBezTo>
                  <a:cubicBezTo>
                    <a:pt x="22" y="73"/>
                    <a:pt x="30" y="76"/>
                    <a:pt x="38" y="76"/>
                  </a:cubicBezTo>
                  <a:cubicBezTo>
                    <a:pt x="38" y="76"/>
                    <a:pt x="39" y="76"/>
                    <a:pt x="39" y="76"/>
                  </a:cubicBezTo>
                  <a:cubicBezTo>
                    <a:pt x="50" y="76"/>
                    <a:pt x="61" y="70"/>
                    <a:pt x="68" y="62"/>
                  </a:cubicBezTo>
                  <a:cubicBezTo>
                    <a:pt x="68" y="61"/>
                    <a:pt x="69" y="60"/>
                    <a:pt x="70" y="58"/>
                  </a:cubicBezTo>
                  <a:cubicBezTo>
                    <a:pt x="74" y="52"/>
                    <a:pt x="76" y="45"/>
                    <a:pt x="76" y="38"/>
                  </a:cubicBezTo>
                  <a:cubicBezTo>
                    <a:pt x="76" y="27"/>
                    <a:pt x="72" y="18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57" y="5"/>
                    <a:pt x="50" y="2"/>
                    <a:pt x="43" y="1"/>
                  </a:cubicBezTo>
                  <a:cubicBezTo>
                    <a:pt x="42" y="1"/>
                    <a:pt x="40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20260"/>
            <p:cNvSpPr/>
            <p:nvPr/>
          </p:nvSpPr>
          <p:spPr bwMode="auto">
            <a:xfrm>
              <a:off x="6668004" y="6199445"/>
              <a:ext cx="76038" cy="75372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0 h 48"/>
                <a:gd name="T4" fmla="*/ 4 w 48"/>
                <a:gd name="T5" fmla="*/ 11 h 48"/>
                <a:gd name="T6" fmla="*/ 2 w 48"/>
                <a:gd name="T7" fmla="*/ 15 h 48"/>
                <a:gd name="T8" fmla="*/ 0 w 48"/>
                <a:gd name="T9" fmla="*/ 24 h 48"/>
                <a:gd name="T10" fmla="*/ 1 w 48"/>
                <a:gd name="T11" fmla="*/ 27 h 48"/>
                <a:gd name="T12" fmla="*/ 2 w 48"/>
                <a:gd name="T13" fmla="*/ 31 h 48"/>
                <a:gd name="T14" fmla="*/ 15 w 48"/>
                <a:gd name="T15" fmla="*/ 46 h 48"/>
                <a:gd name="T16" fmla="*/ 19 w 48"/>
                <a:gd name="T17" fmla="*/ 47 h 48"/>
                <a:gd name="T18" fmla="*/ 19 w 48"/>
                <a:gd name="T19" fmla="*/ 47 h 48"/>
                <a:gd name="T20" fmla="*/ 24 w 48"/>
                <a:gd name="T21" fmla="*/ 48 h 48"/>
                <a:gd name="T22" fmla="*/ 25 w 48"/>
                <a:gd name="T23" fmla="*/ 48 h 48"/>
                <a:gd name="T24" fmla="*/ 27 w 48"/>
                <a:gd name="T25" fmla="*/ 47 h 48"/>
                <a:gd name="T26" fmla="*/ 32 w 48"/>
                <a:gd name="T27" fmla="*/ 47 h 48"/>
                <a:gd name="T28" fmla="*/ 39 w 48"/>
                <a:gd name="T29" fmla="*/ 43 h 48"/>
                <a:gd name="T30" fmla="*/ 42 w 48"/>
                <a:gd name="T31" fmla="*/ 40 h 48"/>
                <a:gd name="T32" fmla="*/ 48 w 48"/>
                <a:gd name="T33" fmla="*/ 23 h 48"/>
                <a:gd name="T34" fmla="*/ 48 w 48"/>
                <a:gd name="T35" fmla="*/ 22 h 48"/>
                <a:gd name="T36" fmla="*/ 48 w 48"/>
                <a:gd name="T37" fmla="*/ 18 h 48"/>
                <a:gd name="T38" fmla="*/ 30 w 48"/>
                <a:gd name="T39" fmla="*/ 0 h 48"/>
                <a:gd name="T40" fmla="*/ 26 w 48"/>
                <a:gd name="T41" fmla="*/ 0 h 48"/>
                <a:gd name="T42" fmla="*/ 24 w 48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5" y="0"/>
                    <a:pt x="8" y="5"/>
                    <a:pt x="4" y="11"/>
                  </a:cubicBezTo>
                  <a:cubicBezTo>
                    <a:pt x="3" y="13"/>
                    <a:pt x="2" y="14"/>
                    <a:pt x="2" y="15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5"/>
                    <a:pt x="1" y="26"/>
                    <a:pt x="1" y="27"/>
                  </a:cubicBezTo>
                  <a:cubicBezTo>
                    <a:pt x="1" y="28"/>
                    <a:pt x="1" y="30"/>
                    <a:pt x="2" y="31"/>
                  </a:cubicBezTo>
                  <a:cubicBezTo>
                    <a:pt x="4" y="38"/>
                    <a:pt x="9" y="43"/>
                    <a:pt x="15" y="46"/>
                  </a:cubicBezTo>
                  <a:cubicBezTo>
                    <a:pt x="16" y="46"/>
                    <a:pt x="17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2" y="48"/>
                    <a:pt x="24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6" y="48"/>
                    <a:pt x="27" y="48"/>
                    <a:pt x="27" y="47"/>
                  </a:cubicBezTo>
                  <a:cubicBezTo>
                    <a:pt x="29" y="47"/>
                    <a:pt x="30" y="47"/>
                    <a:pt x="32" y="47"/>
                  </a:cubicBezTo>
                  <a:cubicBezTo>
                    <a:pt x="34" y="46"/>
                    <a:pt x="37" y="44"/>
                    <a:pt x="39" y="43"/>
                  </a:cubicBezTo>
                  <a:cubicBezTo>
                    <a:pt x="40" y="42"/>
                    <a:pt x="41" y="41"/>
                    <a:pt x="42" y="40"/>
                  </a:cubicBezTo>
                  <a:cubicBezTo>
                    <a:pt x="46" y="35"/>
                    <a:pt x="48" y="30"/>
                    <a:pt x="48" y="23"/>
                  </a:cubicBezTo>
                  <a:cubicBezTo>
                    <a:pt x="48" y="23"/>
                    <a:pt x="48" y="22"/>
                    <a:pt x="48" y="22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5" y="9"/>
                    <a:pt x="39" y="3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20262"/>
            <p:cNvSpPr/>
            <p:nvPr/>
          </p:nvSpPr>
          <p:spPr bwMode="auto">
            <a:xfrm>
              <a:off x="7177596" y="6117403"/>
              <a:ext cx="69368" cy="68034"/>
            </a:xfrm>
            <a:custGeom>
              <a:avLst/>
              <a:gdLst>
                <a:gd name="T0" fmla="*/ 22 w 44"/>
                <a:gd name="T1" fmla="*/ 0 h 43"/>
                <a:gd name="T2" fmla="*/ 22 w 44"/>
                <a:gd name="T3" fmla="*/ 0 h 43"/>
                <a:gd name="T4" fmla="*/ 10 w 44"/>
                <a:gd name="T5" fmla="*/ 3 h 43"/>
                <a:gd name="T6" fmla="*/ 7 w 44"/>
                <a:gd name="T7" fmla="*/ 6 h 43"/>
                <a:gd name="T8" fmla="*/ 0 w 44"/>
                <a:gd name="T9" fmla="*/ 22 h 43"/>
                <a:gd name="T10" fmla="*/ 0 w 44"/>
                <a:gd name="T11" fmla="*/ 23 h 43"/>
                <a:gd name="T12" fmla="*/ 1 w 44"/>
                <a:gd name="T13" fmla="*/ 27 h 43"/>
                <a:gd name="T14" fmla="*/ 13 w 44"/>
                <a:gd name="T15" fmla="*/ 41 h 43"/>
                <a:gd name="T16" fmla="*/ 17 w 44"/>
                <a:gd name="T17" fmla="*/ 43 h 43"/>
                <a:gd name="T18" fmla="*/ 22 w 44"/>
                <a:gd name="T19" fmla="*/ 43 h 43"/>
                <a:gd name="T20" fmla="*/ 22 w 44"/>
                <a:gd name="T21" fmla="*/ 43 h 43"/>
                <a:gd name="T22" fmla="*/ 27 w 44"/>
                <a:gd name="T23" fmla="*/ 42 h 43"/>
                <a:gd name="T24" fmla="*/ 31 w 44"/>
                <a:gd name="T25" fmla="*/ 41 h 43"/>
                <a:gd name="T26" fmla="*/ 36 w 44"/>
                <a:gd name="T27" fmla="*/ 38 h 43"/>
                <a:gd name="T28" fmla="*/ 39 w 44"/>
                <a:gd name="T29" fmla="*/ 35 h 43"/>
                <a:gd name="T30" fmla="*/ 44 w 44"/>
                <a:gd name="T31" fmla="*/ 21 h 43"/>
                <a:gd name="T32" fmla="*/ 34 w 44"/>
                <a:gd name="T33" fmla="*/ 4 h 43"/>
                <a:gd name="T34" fmla="*/ 31 w 44"/>
                <a:gd name="T35" fmla="*/ 2 h 43"/>
                <a:gd name="T36" fmla="*/ 22 w 44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1"/>
                    <a:pt x="10" y="3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3" y="10"/>
                    <a:pt x="0" y="16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6"/>
                    <a:pt x="1" y="27"/>
                  </a:cubicBezTo>
                  <a:cubicBezTo>
                    <a:pt x="3" y="34"/>
                    <a:pt x="7" y="39"/>
                    <a:pt x="13" y="41"/>
                  </a:cubicBezTo>
                  <a:cubicBezTo>
                    <a:pt x="15" y="42"/>
                    <a:pt x="16" y="42"/>
                    <a:pt x="17" y="43"/>
                  </a:cubicBezTo>
                  <a:cubicBezTo>
                    <a:pt x="19" y="43"/>
                    <a:pt x="20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3"/>
                    <a:pt x="26" y="43"/>
                    <a:pt x="27" y="42"/>
                  </a:cubicBezTo>
                  <a:cubicBezTo>
                    <a:pt x="29" y="42"/>
                    <a:pt x="30" y="42"/>
                    <a:pt x="31" y="41"/>
                  </a:cubicBezTo>
                  <a:cubicBezTo>
                    <a:pt x="33" y="40"/>
                    <a:pt x="34" y="39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2" y="31"/>
                    <a:pt x="44" y="26"/>
                    <a:pt x="44" y="21"/>
                  </a:cubicBezTo>
                  <a:cubicBezTo>
                    <a:pt x="43" y="14"/>
                    <a:pt x="40" y="8"/>
                    <a:pt x="34" y="4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28" y="0"/>
                    <a:pt x="25" y="0"/>
                    <a:pt x="2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20263"/>
            <p:cNvSpPr/>
            <p:nvPr/>
          </p:nvSpPr>
          <p:spPr bwMode="auto">
            <a:xfrm>
              <a:off x="7429724" y="6849106"/>
              <a:ext cx="105387" cy="105387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24 w 67"/>
                <a:gd name="T5" fmla="*/ 1 h 67"/>
                <a:gd name="T6" fmla="*/ 20 w 67"/>
                <a:gd name="T7" fmla="*/ 3 h 67"/>
                <a:gd name="T8" fmla="*/ 7 w 67"/>
                <a:gd name="T9" fmla="*/ 13 h 67"/>
                <a:gd name="T10" fmla="*/ 4 w 67"/>
                <a:gd name="T11" fmla="*/ 17 h 67"/>
                <a:gd name="T12" fmla="*/ 0 w 67"/>
                <a:gd name="T13" fmla="*/ 34 h 67"/>
                <a:gd name="T14" fmla="*/ 8 w 67"/>
                <a:gd name="T15" fmla="*/ 56 h 67"/>
                <a:gd name="T16" fmla="*/ 12 w 67"/>
                <a:gd name="T17" fmla="*/ 59 h 67"/>
                <a:gd name="T18" fmla="*/ 27 w 67"/>
                <a:gd name="T19" fmla="*/ 67 h 67"/>
                <a:gd name="T20" fmla="*/ 32 w 67"/>
                <a:gd name="T21" fmla="*/ 67 h 67"/>
                <a:gd name="T22" fmla="*/ 33 w 67"/>
                <a:gd name="T23" fmla="*/ 67 h 67"/>
                <a:gd name="T24" fmla="*/ 34 w 67"/>
                <a:gd name="T25" fmla="*/ 67 h 67"/>
                <a:gd name="T26" fmla="*/ 48 w 67"/>
                <a:gd name="T27" fmla="*/ 64 h 67"/>
                <a:gd name="T28" fmla="*/ 51 w 67"/>
                <a:gd name="T29" fmla="*/ 62 h 67"/>
                <a:gd name="T30" fmla="*/ 67 w 67"/>
                <a:gd name="T31" fmla="*/ 33 h 67"/>
                <a:gd name="T32" fmla="*/ 67 w 67"/>
                <a:gd name="T33" fmla="*/ 32 h 67"/>
                <a:gd name="T34" fmla="*/ 66 w 67"/>
                <a:gd name="T35" fmla="*/ 28 h 67"/>
                <a:gd name="T36" fmla="*/ 33 w 67"/>
                <a:gd name="T3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7" y="1"/>
                    <a:pt x="24" y="1"/>
                  </a:cubicBezTo>
                  <a:cubicBezTo>
                    <a:pt x="23" y="2"/>
                    <a:pt x="21" y="2"/>
                    <a:pt x="20" y="3"/>
                  </a:cubicBezTo>
                  <a:cubicBezTo>
                    <a:pt x="15" y="5"/>
                    <a:pt x="10" y="9"/>
                    <a:pt x="7" y="13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1" y="22"/>
                    <a:pt x="0" y="28"/>
                    <a:pt x="0" y="34"/>
                  </a:cubicBezTo>
                  <a:cubicBezTo>
                    <a:pt x="0" y="43"/>
                    <a:pt x="3" y="50"/>
                    <a:pt x="8" y="56"/>
                  </a:cubicBezTo>
                  <a:cubicBezTo>
                    <a:pt x="9" y="57"/>
                    <a:pt x="10" y="58"/>
                    <a:pt x="12" y="59"/>
                  </a:cubicBezTo>
                  <a:cubicBezTo>
                    <a:pt x="16" y="63"/>
                    <a:pt x="21" y="65"/>
                    <a:pt x="27" y="67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2" y="67"/>
                    <a:pt x="33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9" y="67"/>
                    <a:pt x="43" y="66"/>
                    <a:pt x="48" y="64"/>
                  </a:cubicBezTo>
                  <a:cubicBezTo>
                    <a:pt x="49" y="63"/>
                    <a:pt x="50" y="63"/>
                    <a:pt x="51" y="62"/>
                  </a:cubicBezTo>
                  <a:cubicBezTo>
                    <a:pt x="61" y="56"/>
                    <a:pt x="67" y="45"/>
                    <a:pt x="67" y="33"/>
                  </a:cubicBezTo>
                  <a:cubicBezTo>
                    <a:pt x="67" y="33"/>
                    <a:pt x="67" y="32"/>
                    <a:pt x="67" y="32"/>
                  </a:cubicBezTo>
                  <a:cubicBezTo>
                    <a:pt x="67" y="31"/>
                    <a:pt x="66" y="29"/>
                    <a:pt x="66" y="28"/>
                  </a:cubicBezTo>
                  <a:cubicBezTo>
                    <a:pt x="63" y="12"/>
                    <a:pt x="50" y="0"/>
                    <a:pt x="3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20293"/>
            <p:cNvSpPr>
              <a:spLocks noEditPoints="1"/>
            </p:cNvSpPr>
            <p:nvPr/>
          </p:nvSpPr>
          <p:spPr bwMode="auto">
            <a:xfrm>
              <a:off x="5870933" y="5794573"/>
              <a:ext cx="160748" cy="158747"/>
            </a:xfrm>
            <a:custGeom>
              <a:avLst/>
              <a:gdLst>
                <a:gd name="T0" fmla="*/ 27 w 102"/>
                <a:gd name="T1" fmla="*/ 78 h 101"/>
                <a:gd name="T2" fmla="*/ 14 w 102"/>
                <a:gd name="T3" fmla="*/ 51 h 101"/>
                <a:gd name="T4" fmla="*/ 51 w 102"/>
                <a:gd name="T5" fmla="*/ 13 h 101"/>
                <a:gd name="T6" fmla="*/ 51 w 102"/>
                <a:gd name="T7" fmla="*/ 13 h 101"/>
                <a:gd name="T8" fmla="*/ 86 w 102"/>
                <a:gd name="T9" fmla="*/ 37 h 101"/>
                <a:gd name="T10" fmla="*/ 87 w 102"/>
                <a:gd name="T11" fmla="*/ 41 h 101"/>
                <a:gd name="T12" fmla="*/ 88 w 102"/>
                <a:gd name="T13" fmla="*/ 50 h 101"/>
                <a:gd name="T14" fmla="*/ 87 w 102"/>
                <a:gd name="T15" fmla="*/ 59 h 101"/>
                <a:gd name="T16" fmla="*/ 86 w 102"/>
                <a:gd name="T17" fmla="*/ 63 h 101"/>
                <a:gd name="T18" fmla="*/ 86 w 102"/>
                <a:gd name="T19" fmla="*/ 64 h 101"/>
                <a:gd name="T20" fmla="*/ 84 w 102"/>
                <a:gd name="T21" fmla="*/ 68 h 101"/>
                <a:gd name="T22" fmla="*/ 69 w 102"/>
                <a:gd name="T23" fmla="*/ 83 h 101"/>
                <a:gd name="T24" fmla="*/ 66 w 102"/>
                <a:gd name="T25" fmla="*/ 84 h 101"/>
                <a:gd name="T26" fmla="*/ 52 w 102"/>
                <a:gd name="T27" fmla="*/ 87 h 101"/>
                <a:gd name="T28" fmla="*/ 51 w 102"/>
                <a:gd name="T29" fmla="*/ 87 h 101"/>
                <a:gd name="T30" fmla="*/ 40 w 102"/>
                <a:gd name="T31" fmla="*/ 85 h 101"/>
                <a:gd name="T32" fmla="*/ 36 w 102"/>
                <a:gd name="T33" fmla="*/ 84 h 101"/>
                <a:gd name="T34" fmla="*/ 31 w 102"/>
                <a:gd name="T35" fmla="*/ 81 h 101"/>
                <a:gd name="T36" fmla="*/ 27 w 102"/>
                <a:gd name="T37" fmla="*/ 78 h 101"/>
                <a:gd name="T38" fmla="*/ 51 w 102"/>
                <a:gd name="T39" fmla="*/ 0 h 101"/>
                <a:gd name="T40" fmla="*/ 50 w 102"/>
                <a:gd name="T41" fmla="*/ 0 h 101"/>
                <a:gd name="T42" fmla="*/ 1 w 102"/>
                <a:gd name="T43" fmla="*/ 51 h 101"/>
                <a:gd name="T44" fmla="*/ 19 w 102"/>
                <a:gd name="T45" fmla="*/ 90 h 101"/>
                <a:gd name="T46" fmla="*/ 23 w 102"/>
                <a:gd name="T47" fmla="*/ 92 h 101"/>
                <a:gd name="T48" fmla="*/ 31 w 102"/>
                <a:gd name="T49" fmla="*/ 97 h 101"/>
                <a:gd name="T50" fmla="*/ 35 w 102"/>
                <a:gd name="T51" fmla="*/ 98 h 101"/>
                <a:gd name="T52" fmla="*/ 51 w 102"/>
                <a:gd name="T53" fmla="*/ 101 h 101"/>
                <a:gd name="T54" fmla="*/ 52 w 102"/>
                <a:gd name="T55" fmla="*/ 101 h 101"/>
                <a:gd name="T56" fmla="*/ 72 w 102"/>
                <a:gd name="T57" fmla="*/ 97 h 101"/>
                <a:gd name="T58" fmla="*/ 76 w 102"/>
                <a:gd name="T59" fmla="*/ 95 h 101"/>
                <a:gd name="T60" fmla="*/ 96 w 102"/>
                <a:gd name="T61" fmla="*/ 74 h 101"/>
                <a:gd name="T62" fmla="*/ 98 w 102"/>
                <a:gd name="T63" fmla="*/ 70 h 101"/>
                <a:gd name="T64" fmla="*/ 99 w 102"/>
                <a:gd name="T65" fmla="*/ 67 h 101"/>
                <a:gd name="T66" fmla="*/ 100 w 102"/>
                <a:gd name="T67" fmla="*/ 63 h 101"/>
                <a:gd name="T68" fmla="*/ 102 w 102"/>
                <a:gd name="T69" fmla="*/ 49 h 101"/>
                <a:gd name="T70" fmla="*/ 100 w 102"/>
                <a:gd name="T71" fmla="*/ 38 h 101"/>
                <a:gd name="T72" fmla="*/ 99 w 102"/>
                <a:gd name="T73" fmla="*/ 34 h 101"/>
                <a:gd name="T74" fmla="*/ 51 w 102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101">
                  <a:moveTo>
                    <a:pt x="27" y="78"/>
                  </a:moveTo>
                  <a:cubicBezTo>
                    <a:pt x="19" y="72"/>
                    <a:pt x="14" y="62"/>
                    <a:pt x="14" y="51"/>
                  </a:cubicBezTo>
                  <a:cubicBezTo>
                    <a:pt x="14" y="31"/>
                    <a:pt x="30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67" y="13"/>
                    <a:pt x="80" y="23"/>
                    <a:pt x="86" y="37"/>
                  </a:cubicBezTo>
                  <a:cubicBezTo>
                    <a:pt x="86" y="39"/>
                    <a:pt x="87" y="40"/>
                    <a:pt x="87" y="41"/>
                  </a:cubicBezTo>
                  <a:cubicBezTo>
                    <a:pt x="88" y="44"/>
                    <a:pt x="88" y="47"/>
                    <a:pt x="88" y="50"/>
                  </a:cubicBezTo>
                  <a:cubicBezTo>
                    <a:pt x="88" y="53"/>
                    <a:pt x="88" y="56"/>
                    <a:pt x="87" y="59"/>
                  </a:cubicBezTo>
                  <a:cubicBezTo>
                    <a:pt x="87" y="60"/>
                    <a:pt x="86" y="62"/>
                    <a:pt x="86" y="63"/>
                  </a:cubicBezTo>
                  <a:cubicBezTo>
                    <a:pt x="86" y="63"/>
                    <a:pt x="86" y="64"/>
                    <a:pt x="86" y="64"/>
                  </a:cubicBezTo>
                  <a:cubicBezTo>
                    <a:pt x="85" y="65"/>
                    <a:pt x="84" y="67"/>
                    <a:pt x="84" y="68"/>
                  </a:cubicBezTo>
                  <a:cubicBezTo>
                    <a:pt x="80" y="74"/>
                    <a:pt x="75" y="79"/>
                    <a:pt x="69" y="83"/>
                  </a:cubicBezTo>
                  <a:cubicBezTo>
                    <a:pt x="68" y="83"/>
                    <a:pt x="67" y="84"/>
                    <a:pt x="66" y="84"/>
                  </a:cubicBezTo>
                  <a:cubicBezTo>
                    <a:pt x="61" y="86"/>
                    <a:pt x="57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47" y="87"/>
                    <a:pt x="43" y="87"/>
                    <a:pt x="40" y="85"/>
                  </a:cubicBezTo>
                  <a:cubicBezTo>
                    <a:pt x="38" y="85"/>
                    <a:pt x="37" y="84"/>
                    <a:pt x="36" y="84"/>
                  </a:cubicBezTo>
                  <a:cubicBezTo>
                    <a:pt x="34" y="83"/>
                    <a:pt x="32" y="82"/>
                    <a:pt x="31" y="81"/>
                  </a:cubicBezTo>
                  <a:cubicBezTo>
                    <a:pt x="29" y="80"/>
                    <a:pt x="28" y="79"/>
                    <a:pt x="27" y="78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22" y="0"/>
                    <a:pt x="0" y="23"/>
                    <a:pt x="1" y="51"/>
                  </a:cubicBezTo>
                  <a:cubicBezTo>
                    <a:pt x="1" y="67"/>
                    <a:pt x="8" y="81"/>
                    <a:pt x="19" y="90"/>
                  </a:cubicBezTo>
                  <a:cubicBezTo>
                    <a:pt x="21" y="90"/>
                    <a:pt x="22" y="91"/>
                    <a:pt x="23" y="92"/>
                  </a:cubicBezTo>
                  <a:cubicBezTo>
                    <a:pt x="25" y="94"/>
                    <a:pt x="28" y="95"/>
                    <a:pt x="31" y="97"/>
                  </a:cubicBezTo>
                  <a:cubicBezTo>
                    <a:pt x="32" y="97"/>
                    <a:pt x="34" y="98"/>
                    <a:pt x="35" y="98"/>
                  </a:cubicBezTo>
                  <a:cubicBezTo>
                    <a:pt x="40" y="100"/>
                    <a:pt x="46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9" y="101"/>
                    <a:pt x="66" y="99"/>
                    <a:pt x="72" y="97"/>
                  </a:cubicBezTo>
                  <a:cubicBezTo>
                    <a:pt x="73" y="96"/>
                    <a:pt x="74" y="95"/>
                    <a:pt x="76" y="95"/>
                  </a:cubicBezTo>
                  <a:cubicBezTo>
                    <a:pt x="84" y="90"/>
                    <a:pt x="91" y="83"/>
                    <a:pt x="96" y="74"/>
                  </a:cubicBezTo>
                  <a:cubicBezTo>
                    <a:pt x="97" y="72"/>
                    <a:pt x="97" y="71"/>
                    <a:pt x="98" y="70"/>
                  </a:cubicBezTo>
                  <a:cubicBezTo>
                    <a:pt x="98" y="69"/>
                    <a:pt x="98" y="68"/>
                    <a:pt x="99" y="67"/>
                  </a:cubicBezTo>
                  <a:cubicBezTo>
                    <a:pt x="99" y="66"/>
                    <a:pt x="100" y="64"/>
                    <a:pt x="100" y="63"/>
                  </a:cubicBezTo>
                  <a:cubicBezTo>
                    <a:pt x="101" y="59"/>
                    <a:pt x="102" y="54"/>
                    <a:pt x="102" y="49"/>
                  </a:cubicBezTo>
                  <a:cubicBezTo>
                    <a:pt x="102" y="46"/>
                    <a:pt x="101" y="42"/>
                    <a:pt x="100" y="38"/>
                  </a:cubicBezTo>
                  <a:cubicBezTo>
                    <a:pt x="100" y="37"/>
                    <a:pt x="99" y="35"/>
                    <a:pt x="99" y="34"/>
                  </a:cubicBezTo>
                  <a:cubicBezTo>
                    <a:pt x="92" y="14"/>
                    <a:pt x="73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20294"/>
            <p:cNvSpPr/>
            <p:nvPr/>
          </p:nvSpPr>
          <p:spPr bwMode="auto">
            <a:xfrm>
              <a:off x="7021516" y="6572967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20 w 50"/>
                <a:gd name="T5" fmla="*/ 0 h 49"/>
                <a:gd name="T6" fmla="*/ 16 w 50"/>
                <a:gd name="T7" fmla="*/ 1 h 49"/>
                <a:gd name="T8" fmla="*/ 8 w 50"/>
                <a:gd name="T9" fmla="*/ 6 h 49"/>
                <a:gd name="T10" fmla="*/ 5 w 50"/>
                <a:gd name="T11" fmla="*/ 10 h 49"/>
                <a:gd name="T12" fmla="*/ 0 w 50"/>
                <a:gd name="T13" fmla="*/ 25 h 49"/>
                <a:gd name="T14" fmla="*/ 3 w 50"/>
                <a:gd name="T15" fmla="*/ 36 h 49"/>
                <a:gd name="T16" fmla="*/ 6 w 50"/>
                <a:gd name="T17" fmla="*/ 40 h 49"/>
                <a:gd name="T18" fmla="*/ 21 w 50"/>
                <a:gd name="T19" fmla="*/ 49 h 49"/>
                <a:gd name="T20" fmla="*/ 25 w 50"/>
                <a:gd name="T21" fmla="*/ 49 h 49"/>
                <a:gd name="T22" fmla="*/ 25 w 50"/>
                <a:gd name="T23" fmla="*/ 49 h 49"/>
                <a:gd name="T24" fmla="*/ 26 w 50"/>
                <a:gd name="T25" fmla="*/ 49 h 49"/>
                <a:gd name="T26" fmla="*/ 29 w 50"/>
                <a:gd name="T27" fmla="*/ 49 h 49"/>
                <a:gd name="T28" fmla="*/ 33 w 50"/>
                <a:gd name="T29" fmla="*/ 48 h 49"/>
                <a:gd name="T30" fmla="*/ 43 w 50"/>
                <a:gd name="T31" fmla="*/ 42 h 49"/>
                <a:gd name="T32" fmla="*/ 45 w 50"/>
                <a:gd name="T33" fmla="*/ 39 h 49"/>
                <a:gd name="T34" fmla="*/ 50 w 50"/>
                <a:gd name="T35" fmla="*/ 24 h 49"/>
                <a:gd name="T36" fmla="*/ 36 w 50"/>
                <a:gd name="T37" fmla="*/ 2 h 49"/>
                <a:gd name="T38" fmla="*/ 32 w 50"/>
                <a:gd name="T39" fmla="*/ 0 h 49"/>
                <a:gd name="T40" fmla="*/ 25 w 50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9" y="0"/>
                    <a:pt x="17" y="1"/>
                    <a:pt x="16" y="1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2" y="14"/>
                    <a:pt x="0" y="19"/>
                    <a:pt x="0" y="25"/>
                  </a:cubicBezTo>
                  <a:cubicBezTo>
                    <a:pt x="0" y="29"/>
                    <a:pt x="1" y="33"/>
                    <a:pt x="3" y="36"/>
                  </a:cubicBezTo>
                  <a:cubicBezTo>
                    <a:pt x="4" y="38"/>
                    <a:pt x="5" y="39"/>
                    <a:pt x="6" y="40"/>
                  </a:cubicBezTo>
                  <a:cubicBezTo>
                    <a:pt x="9" y="45"/>
                    <a:pt x="15" y="48"/>
                    <a:pt x="21" y="49"/>
                  </a:cubicBezTo>
                  <a:cubicBezTo>
                    <a:pt x="22" y="49"/>
                    <a:pt x="23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7" y="49"/>
                    <a:pt x="28" y="49"/>
                    <a:pt x="29" y="49"/>
                  </a:cubicBezTo>
                  <a:cubicBezTo>
                    <a:pt x="31" y="49"/>
                    <a:pt x="32" y="48"/>
                    <a:pt x="33" y="48"/>
                  </a:cubicBezTo>
                  <a:cubicBezTo>
                    <a:pt x="37" y="47"/>
                    <a:pt x="40" y="45"/>
                    <a:pt x="43" y="42"/>
                  </a:cubicBezTo>
                  <a:cubicBezTo>
                    <a:pt x="44" y="41"/>
                    <a:pt x="45" y="40"/>
                    <a:pt x="45" y="39"/>
                  </a:cubicBezTo>
                  <a:cubicBezTo>
                    <a:pt x="48" y="35"/>
                    <a:pt x="50" y="30"/>
                    <a:pt x="50" y="24"/>
                  </a:cubicBezTo>
                  <a:cubicBezTo>
                    <a:pt x="50" y="14"/>
                    <a:pt x="44" y="6"/>
                    <a:pt x="36" y="2"/>
                  </a:cubicBezTo>
                  <a:cubicBezTo>
                    <a:pt x="35" y="1"/>
                    <a:pt x="33" y="1"/>
                    <a:pt x="32" y="0"/>
                  </a:cubicBezTo>
                  <a:cubicBezTo>
                    <a:pt x="30" y="0"/>
                    <a:pt x="27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20295"/>
            <p:cNvSpPr>
              <a:spLocks noEditPoints="1"/>
            </p:cNvSpPr>
            <p:nvPr/>
          </p:nvSpPr>
          <p:spPr bwMode="auto">
            <a:xfrm>
              <a:off x="6980162" y="6532279"/>
              <a:ext cx="160748" cy="158747"/>
            </a:xfrm>
            <a:custGeom>
              <a:avLst/>
              <a:gdLst>
                <a:gd name="T0" fmla="*/ 43 w 102"/>
                <a:gd name="T1" fmla="*/ 14 h 101"/>
                <a:gd name="T2" fmla="*/ 51 w 102"/>
                <a:gd name="T3" fmla="*/ 13 h 101"/>
                <a:gd name="T4" fmla="*/ 51 w 102"/>
                <a:gd name="T5" fmla="*/ 13 h 101"/>
                <a:gd name="T6" fmla="*/ 62 w 102"/>
                <a:gd name="T7" fmla="*/ 15 h 101"/>
                <a:gd name="T8" fmla="*/ 66 w 102"/>
                <a:gd name="T9" fmla="*/ 16 h 101"/>
                <a:gd name="T10" fmla="*/ 88 w 102"/>
                <a:gd name="T11" fmla="*/ 50 h 101"/>
                <a:gd name="T12" fmla="*/ 81 w 102"/>
                <a:gd name="T13" fmla="*/ 72 h 101"/>
                <a:gd name="T14" fmla="*/ 79 w 102"/>
                <a:gd name="T15" fmla="*/ 75 h 101"/>
                <a:gd name="T16" fmla="*/ 63 w 102"/>
                <a:gd name="T17" fmla="*/ 85 h 101"/>
                <a:gd name="T18" fmla="*/ 59 w 102"/>
                <a:gd name="T19" fmla="*/ 87 h 101"/>
                <a:gd name="T20" fmla="*/ 52 w 102"/>
                <a:gd name="T21" fmla="*/ 87 h 101"/>
                <a:gd name="T22" fmla="*/ 51 w 102"/>
                <a:gd name="T23" fmla="*/ 87 h 101"/>
                <a:gd name="T24" fmla="*/ 50 w 102"/>
                <a:gd name="T25" fmla="*/ 87 h 101"/>
                <a:gd name="T26" fmla="*/ 45 w 102"/>
                <a:gd name="T27" fmla="*/ 87 h 101"/>
                <a:gd name="T28" fmla="*/ 21 w 102"/>
                <a:gd name="T29" fmla="*/ 71 h 101"/>
                <a:gd name="T30" fmla="*/ 19 w 102"/>
                <a:gd name="T31" fmla="*/ 68 h 101"/>
                <a:gd name="T32" fmla="*/ 14 w 102"/>
                <a:gd name="T33" fmla="*/ 51 h 101"/>
                <a:gd name="T34" fmla="*/ 23 w 102"/>
                <a:gd name="T35" fmla="*/ 27 h 101"/>
                <a:gd name="T36" fmla="*/ 26 w 102"/>
                <a:gd name="T37" fmla="*/ 24 h 101"/>
                <a:gd name="T38" fmla="*/ 39 w 102"/>
                <a:gd name="T39" fmla="*/ 16 h 101"/>
                <a:gd name="T40" fmla="*/ 43 w 102"/>
                <a:gd name="T41" fmla="*/ 14 h 101"/>
                <a:gd name="T42" fmla="*/ 51 w 102"/>
                <a:gd name="T43" fmla="*/ 0 h 101"/>
                <a:gd name="T44" fmla="*/ 50 w 102"/>
                <a:gd name="T45" fmla="*/ 0 h 101"/>
                <a:gd name="T46" fmla="*/ 39 w 102"/>
                <a:gd name="T47" fmla="*/ 1 h 101"/>
                <a:gd name="T48" fmla="*/ 35 w 102"/>
                <a:gd name="T49" fmla="*/ 3 h 101"/>
                <a:gd name="T50" fmla="*/ 17 w 102"/>
                <a:gd name="T51" fmla="*/ 14 h 101"/>
                <a:gd name="T52" fmla="*/ 14 w 102"/>
                <a:gd name="T53" fmla="*/ 17 h 101"/>
                <a:gd name="T54" fmla="*/ 1 w 102"/>
                <a:gd name="T55" fmla="*/ 51 h 101"/>
                <a:gd name="T56" fmla="*/ 6 w 102"/>
                <a:gd name="T57" fmla="*/ 74 h 101"/>
                <a:gd name="T58" fmla="*/ 9 w 102"/>
                <a:gd name="T59" fmla="*/ 78 h 101"/>
                <a:gd name="T60" fmla="*/ 44 w 102"/>
                <a:gd name="T61" fmla="*/ 100 h 101"/>
                <a:gd name="T62" fmla="*/ 48 w 102"/>
                <a:gd name="T63" fmla="*/ 101 h 101"/>
                <a:gd name="T64" fmla="*/ 51 w 102"/>
                <a:gd name="T65" fmla="*/ 101 h 101"/>
                <a:gd name="T66" fmla="*/ 52 w 102"/>
                <a:gd name="T67" fmla="*/ 101 h 101"/>
                <a:gd name="T68" fmla="*/ 63 w 102"/>
                <a:gd name="T69" fmla="*/ 100 h 101"/>
                <a:gd name="T70" fmla="*/ 67 w 102"/>
                <a:gd name="T71" fmla="*/ 98 h 101"/>
                <a:gd name="T72" fmla="*/ 90 w 102"/>
                <a:gd name="T73" fmla="*/ 83 h 101"/>
                <a:gd name="T74" fmla="*/ 93 w 102"/>
                <a:gd name="T75" fmla="*/ 79 h 101"/>
                <a:gd name="T76" fmla="*/ 102 w 102"/>
                <a:gd name="T77" fmla="*/ 49 h 101"/>
                <a:gd name="T78" fmla="*/ 70 w 102"/>
                <a:gd name="T79" fmla="*/ 3 h 101"/>
                <a:gd name="T80" fmla="*/ 66 w 102"/>
                <a:gd name="T81" fmla="*/ 2 h 101"/>
                <a:gd name="T82" fmla="*/ 51 w 102"/>
                <a:gd name="T8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101">
                  <a:moveTo>
                    <a:pt x="43" y="14"/>
                  </a:moveTo>
                  <a:cubicBezTo>
                    <a:pt x="45" y="14"/>
                    <a:pt x="48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3"/>
                    <a:pt x="58" y="14"/>
                    <a:pt x="62" y="15"/>
                  </a:cubicBezTo>
                  <a:cubicBezTo>
                    <a:pt x="63" y="15"/>
                    <a:pt x="64" y="16"/>
                    <a:pt x="66" y="16"/>
                  </a:cubicBezTo>
                  <a:cubicBezTo>
                    <a:pt x="79" y="22"/>
                    <a:pt x="88" y="35"/>
                    <a:pt x="88" y="50"/>
                  </a:cubicBezTo>
                  <a:cubicBezTo>
                    <a:pt x="88" y="58"/>
                    <a:pt x="86" y="65"/>
                    <a:pt x="81" y="72"/>
                  </a:cubicBezTo>
                  <a:cubicBezTo>
                    <a:pt x="81" y="73"/>
                    <a:pt x="80" y="74"/>
                    <a:pt x="79" y="75"/>
                  </a:cubicBezTo>
                  <a:cubicBezTo>
                    <a:pt x="74" y="80"/>
                    <a:pt x="69" y="83"/>
                    <a:pt x="63" y="85"/>
                  </a:cubicBezTo>
                  <a:cubicBezTo>
                    <a:pt x="61" y="86"/>
                    <a:pt x="60" y="86"/>
                    <a:pt x="59" y="87"/>
                  </a:cubicBezTo>
                  <a:cubicBezTo>
                    <a:pt x="56" y="87"/>
                    <a:pt x="54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51" y="87"/>
                    <a:pt x="50" y="87"/>
                    <a:pt x="50" y="87"/>
                  </a:cubicBezTo>
                  <a:cubicBezTo>
                    <a:pt x="48" y="87"/>
                    <a:pt x="47" y="87"/>
                    <a:pt x="45" y="87"/>
                  </a:cubicBezTo>
                  <a:cubicBezTo>
                    <a:pt x="35" y="85"/>
                    <a:pt x="26" y="80"/>
                    <a:pt x="21" y="71"/>
                  </a:cubicBezTo>
                  <a:cubicBezTo>
                    <a:pt x="20" y="70"/>
                    <a:pt x="19" y="69"/>
                    <a:pt x="19" y="68"/>
                  </a:cubicBezTo>
                  <a:cubicBezTo>
                    <a:pt x="16" y="63"/>
                    <a:pt x="14" y="57"/>
                    <a:pt x="14" y="51"/>
                  </a:cubicBezTo>
                  <a:cubicBezTo>
                    <a:pt x="14" y="42"/>
                    <a:pt x="17" y="33"/>
                    <a:pt x="23" y="27"/>
                  </a:cubicBezTo>
                  <a:cubicBezTo>
                    <a:pt x="24" y="26"/>
                    <a:pt x="25" y="25"/>
                    <a:pt x="26" y="24"/>
                  </a:cubicBezTo>
                  <a:cubicBezTo>
                    <a:pt x="30" y="20"/>
                    <a:pt x="34" y="17"/>
                    <a:pt x="39" y="16"/>
                  </a:cubicBezTo>
                  <a:cubicBezTo>
                    <a:pt x="40" y="15"/>
                    <a:pt x="41" y="15"/>
                    <a:pt x="43" y="14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46" y="0"/>
                    <a:pt x="43" y="0"/>
                    <a:pt x="39" y="1"/>
                  </a:cubicBezTo>
                  <a:cubicBezTo>
                    <a:pt x="38" y="2"/>
                    <a:pt x="36" y="2"/>
                    <a:pt x="35" y="3"/>
                  </a:cubicBezTo>
                  <a:cubicBezTo>
                    <a:pt x="28" y="5"/>
                    <a:pt x="22" y="9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5" y="26"/>
                    <a:pt x="0" y="38"/>
                    <a:pt x="1" y="51"/>
                  </a:cubicBezTo>
                  <a:cubicBezTo>
                    <a:pt x="1" y="59"/>
                    <a:pt x="3" y="67"/>
                    <a:pt x="6" y="74"/>
                  </a:cubicBezTo>
                  <a:cubicBezTo>
                    <a:pt x="7" y="75"/>
                    <a:pt x="8" y="76"/>
                    <a:pt x="9" y="78"/>
                  </a:cubicBezTo>
                  <a:cubicBezTo>
                    <a:pt x="16" y="90"/>
                    <a:pt x="29" y="98"/>
                    <a:pt x="44" y="100"/>
                  </a:cubicBezTo>
                  <a:cubicBezTo>
                    <a:pt x="45" y="101"/>
                    <a:pt x="47" y="101"/>
                    <a:pt x="48" y="101"/>
                  </a:cubicBezTo>
                  <a:cubicBezTo>
                    <a:pt x="49" y="101"/>
                    <a:pt x="50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6" y="101"/>
                    <a:pt x="59" y="100"/>
                    <a:pt x="63" y="100"/>
                  </a:cubicBezTo>
                  <a:cubicBezTo>
                    <a:pt x="64" y="99"/>
                    <a:pt x="65" y="99"/>
                    <a:pt x="67" y="98"/>
                  </a:cubicBezTo>
                  <a:cubicBezTo>
                    <a:pt x="76" y="95"/>
                    <a:pt x="84" y="90"/>
                    <a:pt x="90" y="83"/>
                  </a:cubicBezTo>
                  <a:cubicBezTo>
                    <a:pt x="91" y="82"/>
                    <a:pt x="92" y="80"/>
                    <a:pt x="93" y="79"/>
                  </a:cubicBezTo>
                  <a:cubicBezTo>
                    <a:pt x="98" y="71"/>
                    <a:pt x="102" y="61"/>
                    <a:pt x="102" y="49"/>
                  </a:cubicBezTo>
                  <a:cubicBezTo>
                    <a:pt x="101" y="29"/>
                    <a:pt x="88" y="11"/>
                    <a:pt x="70" y="3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1"/>
                    <a:pt x="56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20296"/>
            <p:cNvSpPr/>
            <p:nvPr/>
          </p:nvSpPr>
          <p:spPr bwMode="auto">
            <a:xfrm>
              <a:off x="7349016" y="7680860"/>
              <a:ext cx="77372" cy="79374"/>
            </a:xfrm>
            <a:custGeom>
              <a:avLst/>
              <a:gdLst>
                <a:gd name="T0" fmla="*/ 25 w 49"/>
                <a:gd name="T1" fmla="*/ 0 h 50"/>
                <a:gd name="T2" fmla="*/ 24 w 49"/>
                <a:gd name="T3" fmla="*/ 0 h 50"/>
                <a:gd name="T4" fmla="*/ 20 w 49"/>
                <a:gd name="T5" fmla="*/ 1 h 50"/>
                <a:gd name="T6" fmla="*/ 15 w 49"/>
                <a:gd name="T7" fmla="*/ 2 h 50"/>
                <a:gd name="T8" fmla="*/ 5 w 49"/>
                <a:gd name="T9" fmla="*/ 9 h 50"/>
                <a:gd name="T10" fmla="*/ 3 w 49"/>
                <a:gd name="T11" fmla="*/ 13 h 50"/>
                <a:gd name="T12" fmla="*/ 0 w 49"/>
                <a:gd name="T13" fmla="*/ 25 h 50"/>
                <a:gd name="T14" fmla="*/ 0 w 49"/>
                <a:gd name="T15" fmla="*/ 31 h 50"/>
                <a:gd name="T16" fmla="*/ 2 w 49"/>
                <a:gd name="T17" fmla="*/ 35 h 50"/>
                <a:gd name="T18" fmla="*/ 25 w 49"/>
                <a:gd name="T19" fmla="*/ 50 h 50"/>
                <a:gd name="T20" fmla="*/ 25 w 49"/>
                <a:gd name="T21" fmla="*/ 50 h 50"/>
                <a:gd name="T22" fmla="*/ 47 w 49"/>
                <a:gd name="T23" fmla="*/ 36 h 50"/>
                <a:gd name="T24" fmla="*/ 48 w 49"/>
                <a:gd name="T25" fmla="*/ 32 h 50"/>
                <a:gd name="T26" fmla="*/ 49 w 49"/>
                <a:gd name="T27" fmla="*/ 24 h 50"/>
                <a:gd name="T28" fmla="*/ 30 w 49"/>
                <a:gd name="T29" fmla="*/ 1 h 50"/>
                <a:gd name="T30" fmla="*/ 25 w 49"/>
                <a:gd name="T31" fmla="*/ 0 h 50"/>
                <a:gd name="T32" fmla="*/ 25 w 49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1"/>
                  </a:cubicBezTo>
                  <a:cubicBezTo>
                    <a:pt x="18" y="1"/>
                    <a:pt x="17" y="1"/>
                    <a:pt x="15" y="2"/>
                  </a:cubicBezTo>
                  <a:cubicBezTo>
                    <a:pt x="11" y="3"/>
                    <a:pt x="8" y="6"/>
                    <a:pt x="5" y="9"/>
                  </a:cubicBezTo>
                  <a:cubicBezTo>
                    <a:pt x="4" y="10"/>
                    <a:pt x="4" y="12"/>
                    <a:pt x="3" y="13"/>
                  </a:cubicBezTo>
                  <a:cubicBezTo>
                    <a:pt x="1" y="17"/>
                    <a:pt x="0" y="21"/>
                    <a:pt x="0" y="25"/>
                  </a:cubicBezTo>
                  <a:cubicBezTo>
                    <a:pt x="0" y="27"/>
                    <a:pt x="0" y="29"/>
                    <a:pt x="0" y="31"/>
                  </a:cubicBezTo>
                  <a:cubicBezTo>
                    <a:pt x="1" y="32"/>
                    <a:pt x="1" y="33"/>
                    <a:pt x="2" y="35"/>
                  </a:cubicBezTo>
                  <a:cubicBezTo>
                    <a:pt x="6" y="44"/>
                    <a:pt x="14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5" y="50"/>
                    <a:pt x="43" y="44"/>
                    <a:pt x="47" y="36"/>
                  </a:cubicBezTo>
                  <a:cubicBezTo>
                    <a:pt x="47" y="35"/>
                    <a:pt x="48" y="33"/>
                    <a:pt x="48" y="32"/>
                  </a:cubicBezTo>
                  <a:cubicBezTo>
                    <a:pt x="49" y="30"/>
                    <a:pt x="49" y="27"/>
                    <a:pt x="49" y="24"/>
                  </a:cubicBezTo>
                  <a:cubicBezTo>
                    <a:pt x="49" y="13"/>
                    <a:pt x="41" y="3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20297"/>
            <p:cNvSpPr>
              <a:spLocks noEditPoints="1"/>
            </p:cNvSpPr>
            <p:nvPr/>
          </p:nvSpPr>
          <p:spPr bwMode="auto">
            <a:xfrm>
              <a:off x="7308329" y="7640172"/>
              <a:ext cx="158747" cy="159414"/>
            </a:xfrm>
            <a:custGeom>
              <a:avLst/>
              <a:gdLst>
                <a:gd name="T0" fmla="*/ 42 w 101"/>
                <a:gd name="T1" fmla="*/ 15 h 101"/>
                <a:gd name="T2" fmla="*/ 50 w 101"/>
                <a:gd name="T3" fmla="*/ 14 h 101"/>
                <a:gd name="T4" fmla="*/ 51 w 101"/>
                <a:gd name="T5" fmla="*/ 14 h 101"/>
                <a:gd name="T6" fmla="*/ 53 w 101"/>
                <a:gd name="T7" fmla="*/ 14 h 101"/>
                <a:gd name="T8" fmla="*/ 57 w 101"/>
                <a:gd name="T9" fmla="*/ 15 h 101"/>
                <a:gd name="T10" fmla="*/ 87 w 101"/>
                <a:gd name="T11" fmla="*/ 50 h 101"/>
                <a:gd name="T12" fmla="*/ 86 w 101"/>
                <a:gd name="T13" fmla="*/ 63 h 101"/>
                <a:gd name="T14" fmla="*/ 84 w 101"/>
                <a:gd name="T15" fmla="*/ 67 h 101"/>
                <a:gd name="T16" fmla="*/ 51 w 101"/>
                <a:gd name="T17" fmla="*/ 88 h 101"/>
                <a:gd name="T18" fmla="*/ 51 w 101"/>
                <a:gd name="T19" fmla="*/ 88 h 101"/>
                <a:gd name="T20" fmla="*/ 16 w 101"/>
                <a:gd name="T21" fmla="*/ 65 h 101"/>
                <a:gd name="T22" fmla="*/ 15 w 101"/>
                <a:gd name="T23" fmla="*/ 60 h 101"/>
                <a:gd name="T24" fmla="*/ 14 w 101"/>
                <a:gd name="T25" fmla="*/ 52 h 101"/>
                <a:gd name="T26" fmla="*/ 19 w 101"/>
                <a:gd name="T27" fmla="*/ 32 h 101"/>
                <a:gd name="T28" fmla="*/ 21 w 101"/>
                <a:gd name="T29" fmla="*/ 28 h 101"/>
                <a:gd name="T30" fmla="*/ 38 w 101"/>
                <a:gd name="T31" fmla="*/ 16 h 101"/>
                <a:gd name="T32" fmla="*/ 42 w 101"/>
                <a:gd name="T33" fmla="*/ 15 h 101"/>
                <a:gd name="T34" fmla="*/ 51 w 101"/>
                <a:gd name="T35" fmla="*/ 0 h 101"/>
                <a:gd name="T36" fmla="*/ 50 w 101"/>
                <a:gd name="T37" fmla="*/ 0 h 101"/>
                <a:gd name="T38" fmla="*/ 38 w 101"/>
                <a:gd name="T39" fmla="*/ 2 h 101"/>
                <a:gd name="T40" fmla="*/ 34 w 101"/>
                <a:gd name="T41" fmla="*/ 3 h 101"/>
                <a:gd name="T42" fmla="*/ 10 w 101"/>
                <a:gd name="T43" fmla="*/ 21 h 101"/>
                <a:gd name="T44" fmla="*/ 8 w 101"/>
                <a:gd name="T45" fmla="*/ 24 h 101"/>
                <a:gd name="T46" fmla="*/ 0 w 101"/>
                <a:gd name="T47" fmla="*/ 52 h 101"/>
                <a:gd name="T48" fmla="*/ 2 w 101"/>
                <a:gd name="T49" fmla="*/ 65 h 101"/>
                <a:gd name="T50" fmla="*/ 3 w 101"/>
                <a:gd name="T51" fmla="*/ 69 h 101"/>
                <a:gd name="T52" fmla="*/ 51 w 101"/>
                <a:gd name="T53" fmla="*/ 101 h 101"/>
                <a:gd name="T54" fmla="*/ 51 w 101"/>
                <a:gd name="T55" fmla="*/ 101 h 101"/>
                <a:gd name="T56" fmla="*/ 97 w 101"/>
                <a:gd name="T57" fmla="*/ 72 h 101"/>
                <a:gd name="T58" fmla="*/ 98 w 101"/>
                <a:gd name="T59" fmla="*/ 68 h 101"/>
                <a:gd name="T60" fmla="*/ 101 w 101"/>
                <a:gd name="T61" fmla="*/ 50 h 101"/>
                <a:gd name="T62" fmla="*/ 58 w 101"/>
                <a:gd name="T63" fmla="*/ 1 h 101"/>
                <a:gd name="T64" fmla="*/ 54 w 101"/>
                <a:gd name="T65" fmla="*/ 1 h 101"/>
                <a:gd name="T66" fmla="*/ 51 w 101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1">
                  <a:moveTo>
                    <a:pt x="42" y="15"/>
                  </a:moveTo>
                  <a:cubicBezTo>
                    <a:pt x="45" y="14"/>
                    <a:pt x="47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51" y="14"/>
                    <a:pt x="52" y="14"/>
                    <a:pt x="53" y="14"/>
                  </a:cubicBezTo>
                  <a:cubicBezTo>
                    <a:pt x="54" y="14"/>
                    <a:pt x="56" y="14"/>
                    <a:pt x="57" y="15"/>
                  </a:cubicBezTo>
                  <a:cubicBezTo>
                    <a:pt x="74" y="18"/>
                    <a:pt x="87" y="32"/>
                    <a:pt x="87" y="50"/>
                  </a:cubicBezTo>
                  <a:cubicBezTo>
                    <a:pt x="88" y="55"/>
                    <a:pt x="87" y="59"/>
                    <a:pt x="86" y="63"/>
                  </a:cubicBezTo>
                  <a:cubicBezTo>
                    <a:pt x="85" y="64"/>
                    <a:pt x="85" y="65"/>
                    <a:pt x="84" y="67"/>
                  </a:cubicBezTo>
                  <a:cubicBezTo>
                    <a:pt x="78" y="79"/>
                    <a:pt x="66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5" y="88"/>
                    <a:pt x="22" y="78"/>
                    <a:pt x="16" y="65"/>
                  </a:cubicBezTo>
                  <a:cubicBezTo>
                    <a:pt x="16" y="63"/>
                    <a:pt x="15" y="62"/>
                    <a:pt x="15" y="60"/>
                  </a:cubicBezTo>
                  <a:cubicBezTo>
                    <a:pt x="14" y="58"/>
                    <a:pt x="14" y="55"/>
                    <a:pt x="14" y="52"/>
                  </a:cubicBezTo>
                  <a:cubicBezTo>
                    <a:pt x="14" y="44"/>
                    <a:pt x="15" y="38"/>
                    <a:pt x="19" y="32"/>
                  </a:cubicBezTo>
                  <a:cubicBezTo>
                    <a:pt x="20" y="31"/>
                    <a:pt x="20" y="30"/>
                    <a:pt x="21" y="28"/>
                  </a:cubicBezTo>
                  <a:cubicBezTo>
                    <a:pt x="26" y="23"/>
                    <a:pt x="31" y="19"/>
                    <a:pt x="38" y="16"/>
                  </a:cubicBezTo>
                  <a:cubicBezTo>
                    <a:pt x="39" y="16"/>
                    <a:pt x="41" y="15"/>
                    <a:pt x="42" y="15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2" y="1"/>
                    <a:pt x="38" y="2"/>
                  </a:cubicBezTo>
                  <a:cubicBezTo>
                    <a:pt x="37" y="2"/>
                    <a:pt x="36" y="3"/>
                    <a:pt x="34" y="3"/>
                  </a:cubicBezTo>
                  <a:cubicBezTo>
                    <a:pt x="24" y="7"/>
                    <a:pt x="16" y="13"/>
                    <a:pt x="10" y="21"/>
                  </a:cubicBezTo>
                  <a:cubicBezTo>
                    <a:pt x="9" y="22"/>
                    <a:pt x="8" y="23"/>
                    <a:pt x="8" y="24"/>
                  </a:cubicBezTo>
                  <a:cubicBezTo>
                    <a:pt x="3" y="32"/>
                    <a:pt x="0" y="42"/>
                    <a:pt x="0" y="52"/>
                  </a:cubicBezTo>
                  <a:cubicBezTo>
                    <a:pt x="0" y="56"/>
                    <a:pt x="1" y="61"/>
                    <a:pt x="2" y="65"/>
                  </a:cubicBezTo>
                  <a:cubicBezTo>
                    <a:pt x="2" y="66"/>
                    <a:pt x="3" y="68"/>
                    <a:pt x="3" y="69"/>
                  </a:cubicBezTo>
                  <a:cubicBezTo>
                    <a:pt x="11" y="88"/>
                    <a:pt x="29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72" y="101"/>
                    <a:pt x="89" y="89"/>
                    <a:pt x="97" y="72"/>
                  </a:cubicBezTo>
                  <a:cubicBezTo>
                    <a:pt x="97" y="70"/>
                    <a:pt x="98" y="69"/>
                    <a:pt x="98" y="68"/>
                  </a:cubicBezTo>
                  <a:cubicBezTo>
                    <a:pt x="100" y="62"/>
                    <a:pt x="101" y="56"/>
                    <a:pt x="101" y="50"/>
                  </a:cubicBezTo>
                  <a:cubicBezTo>
                    <a:pt x="101" y="25"/>
                    <a:pt x="82" y="5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20298"/>
            <p:cNvSpPr/>
            <p:nvPr/>
          </p:nvSpPr>
          <p:spPr bwMode="auto">
            <a:xfrm>
              <a:off x="6920132" y="6168095"/>
              <a:ext cx="54027" cy="53360"/>
            </a:xfrm>
            <a:custGeom>
              <a:avLst/>
              <a:gdLst>
                <a:gd name="T0" fmla="*/ 17 w 34"/>
                <a:gd name="T1" fmla="*/ 0 h 34"/>
                <a:gd name="T2" fmla="*/ 17 w 34"/>
                <a:gd name="T3" fmla="*/ 0 h 34"/>
                <a:gd name="T4" fmla="*/ 15 w 34"/>
                <a:gd name="T5" fmla="*/ 0 h 34"/>
                <a:gd name="T6" fmla="*/ 11 w 34"/>
                <a:gd name="T7" fmla="*/ 1 h 34"/>
                <a:gd name="T8" fmla="*/ 2 w 34"/>
                <a:gd name="T9" fmla="*/ 10 h 34"/>
                <a:gd name="T10" fmla="*/ 0 w 34"/>
                <a:gd name="T11" fmla="*/ 14 h 34"/>
                <a:gd name="T12" fmla="*/ 0 w 34"/>
                <a:gd name="T13" fmla="*/ 17 h 34"/>
                <a:gd name="T14" fmla="*/ 0 w 34"/>
                <a:gd name="T15" fmla="*/ 19 h 34"/>
                <a:gd name="T16" fmla="*/ 1 w 34"/>
                <a:gd name="T17" fmla="*/ 23 h 34"/>
                <a:gd name="T18" fmla="*/ 17 w 34"/>
                <a:gd name="T19" fmla="*/ 34 h 34"/>
                <a:gd name="T20" fmla="*/ 17 w 34"/>
                <a:gd name="T21" fmla="*/ 34 h 34"/>
                <a:gd name="T22" fmla="*/ 19 w 34"/>
                <a:gd name="T23" fmla="*/ 34 h 34"/>
                <a:gd name="T24" fmla="*/ 23 w 34"/>
                <a:gd name="T25" fmla="*/ 33 h 34"/>
                <a:gd name="T26" fmla="*/ 34 w 34"/>
                <a:gd name="T27" fmla="*/ 17 h 34"/>
                <a:gd name="T28" fmla="*/ 34 w 34"/>
                <a:gd name="T29" fmla="*/ 17 h 34"/>
                <a:gd name="T30" fmla="*/ 33 w 34"/>
                <a:gd name="T31" fmla="*/ 13 h 34"/>
                <a:gd name="T32" fmla="*/ 17 w 34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7" y="3"/>
                    <a:pt x="3" y="6"/>
                    <a:pt x="2" y="10"/>
                  </a:cubicBezTo>
                  <a:cubicBezTo>
                    <a:pt x="1" y="11"/>
                    <a:pt x="1" y="12"/>
                    <a:pt x="0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20"/>
                    <a:pt x="0" y="21"/>
                    <a:pt x="1" y="23"/>
                  </a:cubicBezTo>
                  <a:cubicBezTo>
                    <a:pt x="3" y="29"/>
                    <a:pt x="10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30" y="30"/>
                    <a:pt x="34" y="24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5"/>
                    <a:pt x="34" y="14"/>
                    <a:pt x="33" y="13"/>
                  </a:cubicBezTo>
                  <a:cubicBezTo>
                    <a:pt x="32" y="5"/>
                    <a:pt x="25" y="0"/>
                    <a:pt x="1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20299"/>
            <p:cNvSpPr>
              <a:spLocks noEditPoints="1"/>
            </p:cNvSpPr>
            <p:nvPr/>
          </p:nvSpPr>
          <p:spPr bwMode="auto">
            <a:xfrm>
              <a:off x="6892118" y="6139414"/>
              <a:ext cx="110056" cy="108722"/>
            </a:xfrm>
            <a:custGeom>
              <a:avLst/>
              <a:gdLst>
                <a:gd name="T0" fmla="*/ 31 w 70"/>
                <a:gd name="T1" fmla="*/ 10 h 69"/>
                <a:gd name="T2" fmla="*/ 34 w 70"/>
                <a:gd name="T3" fmla="*/ 10 h 69"/>
                <a:gd name="T4" fmla="*/ 35 w 70"/>
                <a:gd name="T5" fmla="*/ 10 h 69"/>
                <a:gd name="T6" fmla="*/ 60 w 70"/>
                <a:gd name="T7" fmla="*/ 30 h 69"/>
                <a:gd name="T8" fmla="*/ 60 w 70"/>
                <a:gd name="T9" fmla="*/ 34 h 69"/>
                <a:gd name="T10" fmla="*/ 60 w 70"/>
                <a:gd name="T11" fmla="*/ 35 h 69"/>
                <a:gd name="T12" fmla="*/ 44 w 70"/>
                <a:gd name="T13" fmla="*/ 59 h 69"/>
                <a:gd name="T14" fmla="*/ 39 w 70"/>
                <a:gd name="T15" fmla="*/ 60 h 69"/>
                <a:gd name="T16" fmla="*/ 35 w 70"/>
                <a:gd name="T17" fmla="*/ 60 h 69"/>
                <a:gd name="T18" fmla="*/ 35 w 70"/>
                <a:gd name="T19" fmla="*/ 60 h 69"/>
                <a:gd name="T20" fmla="*/ 11 w 70"/>
                <a:gd name="T21" fmla="*/ 42 h 69"/>
                <a:gd name="T22" fmla="*/ 10 w 70"/>
                <a:gd name="T23" fmla="*/ 38 h 69"/>
                <a:gd name="T24" fmla="*/ 10 w 70"/>
                <a:gd name="T25" fmla="*/ 35 h 69"/>
                <a:gd name="T26" fmla="*/ 10 w 70"/>
                <a:gd name="T27" fmla="*/ 29 h 69"/>
                <a:gd name="T28" fmla="*/ 12 w 70"/>
                <a:gd name="T29" fmla="*/ 25 h 69"/>
                <a:gd name="T30" fmla="*/ 26 w 70"/>
                <a:gd name="T31" fmla="*/ 11 h 69"/>
                <a:gd name="T32" fmla="*/ 31 w 70"/>
                <a:gd name="T33" fmla="*/ 10 h 69"/>
                <a:gd name="T34" fmla="*/ 35 w 70"/>
                <a:gd name="T35" fmla="*/ 0 h 69"/>
                <a:gd name="T36" fmla="*/ 34 w 70"/>
                <a:gd name="T37" fmla="*/ 0 h 69"/>
                <a:gd name="T38" fmla="*/ 28 w 70"/>
                <a:gd name="T39" fmla="*/ 1 h 69"/>
                <a:gd name="T40" fmla="*/ 24 w 70"/>
                <a:gd name="T41" fmla="*/ 2 h 69"/>
                <a:gd name="T42" fmla="*/ 3 w 70"/>
                <a:gd name="T43" fmla="*/ 22 h 69"/>
                <a:gd name="T44" fmla="*/ 2 w 70"/>
                <a:gd name="T45" fmla="*/ 26 h 69"/>
                <a:gd name="T46" fmla="*/ 0 w 70"/>
                <a:gd name="T47" fmla="*/ 36 h 69"/>
                <a:gd name="T48" fmla="*/ 1 w 70"/>
                <a:gd name="T49" fmla="*/ 39 h 69"/>
                <a:gd name="T50" fmla="*/ 2 w 70"/>
                <a:gd name="T51" fmla="*/ 44 h 69"/>
                <a:gd name="T52" fmla="*/ 35 w 70"/>
                <a:gd name="T53" fmla="*/ 69 h 69"/>
                <a:gd name="T54" fmla="*/ 36 w 70"/>
                <a:gd name="T55" fmla="*/ 69 h 69"/>
                <a:gd name="T56" fmla="*/ 42 w 70"/>
                <a:gd name="T57" fmla="*/ 69 h 69"/>
                <a:gd name="T58" fmla="*/ 46 w 70"/>
                <a:gd name="T59" fmla="*/ 68 h 69"/>
                <a:gd name="T60" fmla="*/ 69 w 70"/>
                <a:gd name="T61" fmla="*/ 34 h 69"/>
                <a:gd name="T62" fmla="*/ 69 w 70"/>
                <a:gd name="T63" fmla="*/ 32 h 69"/>
                <a:gd name="T64" fmla="*/ 69 w 70"/>
                <a:gd name="T65" fmla="*/ 28 h 69"/>
                <a:gd name="T66" fmla="*/ 35 w 70"/>
                <a:gd name="T6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" h="69">
                  <a:moveTo>
                    <a:pt x="31" y="10"/>
                  </a:moveTo>
                  <a:cubicBezTo>
                    <a:pt x="32" y="10"/>
                    <a:pt x="33" y="10"/>
                    <a:pt x="34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57" y="18"/>
                    <a:pt x="60" y="30"/>
                  </a:cubicBezTo>
                  <a:cubicBezTo>
                    <a:pt x="60" y="31"/>
                    <a:pt x="60" y="32"/>
                    <a:pt x="60" y="34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60" y="46"/>
                    <a:pt x="53" y="55"/>
                    <a:pt x="44" y="59"/>
                  </a:cubicBezTo>
                  <a:cubicBezTo>
                    <a:pt x="42" y="59"/>
                    <a:pt x="41" y="60"/>
                    <a:pt x="39" y="60"/>
                  </a:cubicBezTo>
                  <a:cubicBezTo>
                    <a:pt x="38" y="60"/>
                    <a:pt x="37" y="60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4" y="60"/>
                    <a:pt x="14" y="53"/>
                    <a:pt x="11" y="42"/>
                  </a:cubicBezTo>
                  <a:cubicBezTo>
                    <a:pt x="10" y="41"/>
                    <a:pt x="10" y="39"/>
                    <a:pt x="10" y="38"/>
                  </a:cubicBezTo>
                  <a:cubicBezTo>
                    <a:pt x="10" y="37"/>
                    <a:pt x="10" y="36"/>
                    <a:pt x="10" y="35"/>
                  </a:cubicBezTo>
                  <a:cubicBezTo>
                    <a:pt x="10" y="33"/>
                    <a:pt x="10" y="31"/>
                    <a:pt x="10" y="29"/>
                  </a:cubicBezTo>
                  <a:cubicBezTo>
                    <a:pt x="11" y="28"/>
                    <a:pt x="11" y="26"/>
                    <a:pt x="12" y="25"/>
                  </a:cubicBezTo>
                  <a:cubicBezTo>
                    <a:pt x="15" y="19"/>
                    <a:pt x="20" y="14"/>
                    <a:pt x="26" y="11"/>
                  </a:cubicBezTo>
                  <a:cubicBezTo>
                    <a:pt x="28" y="11"/>
                    <a:pt x="29" y="10"/>
                    <a:pt x="31" y="10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2" y="1"/>
                    <a:pt x="30" y="1"/>
                    <a:pt x="28" y="1"/>
                  </a:cubicBezTo>
                  <a:cubicBezTo>
                    <a:pt x="27" y="1"/>
                    <a:pt x="25" y="2"/>
                    <a:pt x="24" y="2"/>
                  </a:cubicBezTo>
                  <a:cubicBezTo>
                    <a:pt x="14" y="5"/>
                    <a:pt x="7" y="13"/>
                    <a:pt x="3" y="22"/>
                  </a:cubicBezTo>
                  <a:cubicBezTo>
                    <a:pt x="2" y="23"/>
                    <a:pt x="2" y="25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1" y="41"/>
                    <a:pt x="1" y="42"/>
                    <a:pt x="2" y="44"/>
                  </a:cubicBezTo>
                  <a:cubicBezTo>
                    <a:pt x="5" y="59"/>
                    <a:pt x="19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38" y="69"/>
                    <a:pt x="40" y="69"/>
                    <a:pt x="42" y="69"/>
                  </a:cubicBezTo>
                  <a:cubicBezTo>
                    <a:pt x="43" y="68"/>
                    <a:pt x="45" y="68"/>
                    <a:pt x="46" y="68"/>
                  </a:cubicBezTo>
                  <a:cubicBezTo>
                    <a:pt x="60" y="63"/>
                    <a:pt x="70" y="50"/>
                    <a:pt x="69" y="34"/>
                  </a:cubicBezTo>
                  <a:cubicBezTo>
                    <a:pt x="69" y="34"/>
                    <a:pt x="69" y="33"/>
                    <a:pt x="69" y="32"/>
                  </a:cubicBezTo>
                  <a:cubicBezTo>
                    <a:pt x="69" y="31"/>
                    <a:pt x="69" y="29"/>
                    <a:pt x="69" y="28"/>
                  </a:cubicBezTo>
                  <a:cubicBezTo>
                    <a:pt x="65" y="12"/>
                    <a:pt x="52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20306"/>
            <p:cNvSpPr/>
            <p:nvPr/>
          </p:nvSpPr>
          <p:spPr bwMode="auto">
            <a:xfrm>
              <a:off x="6452561" y="6888459"/>
              <a:ext cx="45356" cy="45356"/>
            </a:xfrm>
            <a:custGeom>
              <a:avLst/>
              <a:gdLst>
                <a:gd name="T0" fmla="*/ 15 w 29"/>
                <a:gd name="T1" fmla="*/ 0 h 29"/>
                <a:gd name="T2" fmla="*/ 14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2 w 29"/>
                <a:gd name="T9" fmla="*/ 7 h 29"/>
                <a:gd name="T10" fmla="*/ 1 w 29"/>
                <a:gd name="T11" fmla="*/ 11 h 29"/>
                <a:gd name="T12" fmla="*/ 0 w 29"/>
                <a:gd name="T13" fmla="*/ 15 h 29"/>
                <a:gd name="T14" fmla="*/ 1 w 29"/>
                <a:gd name="T15" fmla="*/ 19 h 29"/>
                <a:gd name="T16" fmla="*/ 2 w 29"/>
                <a:gd name="T17" fmla="*/ 22 h 29"/>
                <a:gd name="T18" fmla="*/ 13 w 29"/>
                <a:gd name="T19" fmla="*/ 29 h 29"/>
                <a:gd name="T20" fmla="*/ 15 w 29"/>
                <a:gd name="T21" fmla="*/ 29 h 29"/>
                <a:gd name="T22" fmla="*/ 15 w 29"/>
                <a:gd name="T23" fmla="*/ 29 h 29"/>
                <a:gd name="T24" fmla="*/ 17 w 29"/>
                <a:gd name="T25" fmla="*/ 29 h 29"/>
                <a:gd name="T26" fmla="*/ 23 w 29"/>
                <a:gd name="T27" fmla="*/ 26 h 29"/>
                <a:gd name="T28" fmla="*/ 26 w 29"/>
                <a:gd name="T29" fmla="*/ 23 h 29"/>
                <a:gd name="T30" fmla="*/ 29 w 29"/>
                <a:gd name="T31" fmla="*/ 14 h 29"/>
                <a:gd name="T32" fmla="*/ 28 w 29"/>
                <a:gd name="T33" fmla="*/ 10 h 29"/>
                <a:gd name="T34" fmla="*/ 26 w 29"/>
                <a:gd name="T35" fmla="*/ 6 h 29"/>
                <a:gd name="T36" fmla="*/ 21 w 29"/>
                <a:gd name="T37" fmla="*/ 2 h 29"/>
                <a:gd name="T38" fmla="*/ 21 w 29"/>
                <a:gd name="T39" fmla="*/ 2 h 29"/>
                <a:gd name="T40" fmla="*/ 17 w 29"/>
                <a:gd name="T41" fmla="*/ 0 h 29"/>
                <a:gd name="T42" fmla="*/ 17 w 29"/>
                <a:gd name="T43" fmla="*/ 0 h 29"/>
                <a:gd name="T44" fmla="*/ 15 w 29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9" y="1"/>
                    <a:pt x="8" y="2"/>
                    <a:pt x="6" y="3"/>
                  </a:cubicBezTo>
                  <a:cubicBezTo>
                    <a:pt x="5" y="4"/>
                    <a:pt x="3" y="5"/>
                    <a:pt x="2" y="7"/>
                  </a:cubicBezTo>
                  <a:cubicBezTo>
                    <a:pt x="2" y="8"/>
                    <a:pt x="1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6"/>
                    <a:pt x="0" y="17"/>
                    <a:pt x="1" y="19"/>
                  </a:cubicBezTo>
                  <a:cubicBezTo>
                    <a:pt x="1" y="20"/>
                    <a:pt x="2" y="21"/>
                    <a:pt x="2" y="22"/>
                  </a:cubicBezTo>
                  <a:cubicBezTo>
                    <a:pt x="5" y="26"/>
                    <a:pt x="9" y="29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9" y="28"/>
                    <a:pt x="21" y="27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28" y="21"/>
                    <a:pt x="29" y="18"/>
                    <a:pt x="29" y="14"/>
                  </a:cubicBezTo>
                  <a:cubicBezTo>
                    <a:pt x="29" y="13"/>
                    <a:pt x="29" y="11"/>
                    <a:pt x="28" y="10"/>
                  </a:cubicBezTo>
                  <a:cubicBezTo>
                    <a:pt x="28" y="8"/>
                    <a:pt x="27" y="7"/>
                    <a:pt x="26" y="6"/>
                  </a:cubicBezTo>
                  <a:cubicBezTo>
                    <a:pt x="25" y="4"/>
                    <a:pt x="23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20307"/>
            <p:cNvSpPr>
              <a:spLocks noEditPoints="1"/>
            </p:cNvSpPr>
            <p:nvPr/>
          </p:nvSpPr>
          <p:spPr bwMode="auto">
            <a:xfrm>
              <a:off x="6428549" y="6864447"/>
              <a:ext cx="92714" cy="93380"/>
            </a:xfrm>
            <a:custGeom>
              <a:avLst/>
              <a:gdLst>
                <a:gd name="T0" fmla="*/ 22 w 59"/>
                <a:gd name="T1" fmla="*/ 9 h 59"/>
                <a:gd name="T2" fmla="*/ 29 w 59"/>
                <a:gd name="T3" fmla="*/ 8 h 59"/>
                <a:gd name="T4" fmla="*/ 30 w 59"/>
                <a:gd name="T5" fmla="*/ 8 h 59"/>
                <a:gd name="T6" fmla="*/ 34 w 59"/>
                <a:gd name="T7" fmla="*/ 9 h 59"/>
                <a:gd name="T8" fmla="*/ 34 w 59"/>
                <a:gd name="T9" fmla="*/ 9 h 59"/>
                <a:gd name="T10" fmla="*/ 38 w 59"/>
                <a:gd name="T11" fmla="*/ 10 h 59"/>
                <a:gd name="T12" fmla="*/ 38 w 59"/>
                <a:gd name="T13" fmla="*/ 10 h 59"/>
                <a:gd name="T14" fmla="*/ 47 w 59"/>
                <a:gd name="T15" fmla="*/ 18 h 59"/>
                <a:gd name="T16" fmla="*/ 49 w 59"/>
                <a:gd name="T17" fmla="*/ 21 h 59"/>
                <a:gd name="T18" fmla="*/ 51 w 59"/>
                <a:gd name="T19" fmla="*/ 29 h 59"/>
                <a:gd name="T20" fmla="*/ 46 w 59"/>
                <a:gd name="T21" fmla="*/ 43 h 59"/>
                <a:gd name="T22" fmla="*/ 43 w 59"/>
                <a:gd name="T23" fmla="*/ 46 h 59"/>
                <a:gd name="T24" fmla="*/ 33 w 59"/>
                <a:gd name="T25" fmla="*/ 51 h 59"/>
                <a:gd name="T26" fmla="*/ 30 w 59"/>
                <a:gd name="T27" fmla="*/ 51 h 59"/>
                <a:gd name="T28" fmla="*/ 30 w 59"/>
                <a:gd name="T29" fmla="*/ 51 h 59"/>
                <a:gd name="T30" fmla="*/ 28 w 59"/>
                <a:gd name="T31" fmla="*/ 51 h 59"/>
                <a:gd name="T32" fmla="*/ 11 w 59"/>
                <a:gd name="T33" fmla="*/ 41 h 59"/>
                <a:gd name="T34" fmla="*/ 9 w 59"/>
                <a:gd name="T35" fmla="*/ 37 h 59"/>
                <a:gd name="T36" fmla="*/ 8 w 59"/>
                <a:gd name="T37" fmla="*/ 30 h 59"/>
                <a:gd name="T38" fmla="*/ 9 w 59"/>
                <a:gd name="T39" fmla="*/ 23 h 59"/>
                <a:gd name="T40" fmla="*/ 11 w 59"/>
                <a:gd name="T41" fmla="*/ 19 h 59"/>
                <a:gd name="T42" fmla="*/ 18 w 59"/>
                <a:gd name="T43" fmla="*/ 11 h 59"/>
                <a:gd name="T44" fmla="*/ 22 w 59"/>
                <a:gd name="T45" fmla="*/ 9 h 59"/>
                <a:gd name="T46" fmla="*/ 30 w 59"/>
                <a:gd name="T47" fmla="*/ 0 h 59"/>
                <a:gd name="T48" fmla="*/ 29 w 59"/>
                <a:gd name="T49" fmla="*/ 0 h 59"/>
                <a:gd name="T50" fmla="*/ 19 w 59"/>
                <a:gd name="T51" fmla="*/ 2 h 59"/>
                <a:gd name="T52" fmla="*/ 15 w 59"/>
                <a:gd name="T53" fmla="*/ 4 h 59"/>
                <a:gd name="T54" fmla="*/ 3 w 59"/>
                <a:gd name="T55" fmla="*/ 16 h 59"/>
                <a:gd name="T56" fmla="*/ 2 w 59"/>
                <a:gd name="T57" fmla="*/ 20 h 59"/>
                <a:gd name="T58" fmla="*/ 0 w 59"/>
                <a:gd name="T59" fmla="*/ 30 h 59"/>
                <a:gd name="T60" fmla="*/ 2 w 59"/>
                <a:gd name="T61" fmla="*/ 40 h 59"/>
                <a:gd name="T62" fmla="*/ 4 w 59"/>
                <a:gd name="T63" fmla="*/ 44 h 59"/>
                <a:gd name="T64" fmla="*/ 29 w 59"/>
                <a:gd name="T65" fmla="*/ 59 h 59"/>
                <a:gd name="T66" fmla="*/ 30 w 59"/>
                <a:gd name="T67" fmla="*/ 59 h 59"/>
                <a:gd name="T68" fmla="*/ 30 w 59"/>
                <a:gd name="T69" fmla="*/ 59 h 59"/>
                <a:gd name="T70" fmla="*/ 33 w 59"/>
                <a:gd name="T71" fmla="*/ 59 h 59"/>
                <a:gd name="T72" fmla="*/ 48 w 59"/>
                <a:gd name="T73" fmla="*/ 52 h 59"/>
                <a:gd name="T74" fmla="*/ 51 w 59"/>
                <a:gd name="T75" fmla="*/ 49 h 59"/>
                <a:gd name="T76" fmla="*/ 59 w 59"/>
                <a:gd name="T77" fmla="*/ 29 h 59"/>
                <a:gd name="T78" fmla="*/ 56 w 59"/>
                <a:gd name="T79" fmla="*/ 18 h 59"/>
                <a:gd name="T80" fmla="*/ 54 w 59"/>
                <a:gd name="T81" fmla="*/ 14 h 59"/>
                <a:gd name="T82" fmla="*/ 41 w 59"/>
                <a:gd name="T83" fmla="*/ 3 h 59"/>
                <a:gd name="T84" fmla="*/ 41 w 59"/>
                <a:gd name="T85" fmla="*/ 3 h 59"/>
                <a:gd name="T86" fmla="*/ 37 w 59"/>
                <a:gd name="T87" fmla="*/ 1 h 59"/>
                <a:gd name="T88" fmla="*/ 37 w 59"/>
                <a:gd name="T89" fmla="*/ 1 h 59"/>
                <a:gd name="T90" fmla="*/ 30 w 59"/>
                <a:gd name="T9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59">
                  <a:moveTo>
                    <a:pt x="22" y="9"/>
                  </a:moveTo>
                  <a:cubicBezTo>
                    <a:pt x="24" y="9"/>
                    <a:pt x="27" y="8"/>
                    <a:pt x="29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1" y="8"/>
                    <a:pt x="33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2" y="12"/>
                    <a:pt x="45" y="14"/>
                    <a:pt x="47" y="18"/>
                  </a:cubicBezTo>
                  <a:cubicBezTo>
                    <a:pt x="48" y="19"/>
                    <a:pt x="49" y="20"/>
                    <a:pt x="49" y="21"/>
                  </a:cubicBezTo>
                  <a:cubicBezTo>
                    <a:pt x="50" y="24"/>
                    <a:pt x="51" y="26"/>
                    <a:pt x="51" y="29"/>
                  </a:cubicBezTo>
                  <a:cubicBezTo>
                    <a:pt x="51" y="35"/>
                    <a:pt x="49" y="40"/>
                    <a:pt x="46" y="43"/>
                  </a:cubicBezTo>
                  <a:cubicBezTo>
                    <a:pt x="45" y="44"/>
                    <a:pt x="44" y="45"/>
                    <a:pt x="43" y="46"/>
                  </a:cubicBezTo>
                  <a:cubicBezTo>
                    <a:pt x="40" y="49"/>
                    <a:pt x="37" y="50"/>
                    <a:pt x="33" y="51"/>
                  </a:cubicBezTo>
                  <a:cubicBezTo>
                    <a:pt x="32" y="51"/>
                    <a:pt x="31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8" y="51"/>
                  </a:cubicBezTo>
                  <a:cubicBezTo>
                    <a:pt x="21" y="51"/>
                    <a:pt x="15" y="47"/>
                    <a:pt x="11" y="41"/>
                  </a:cubicBezTo>
                  <a:cubicBezTo>
                    <a:pt x="10" y="39"/>
                    <a:pt x="10" y="38"/>
                    <a:pt x="9" y="37"/>
                  </a:cubicBezTo>
                  <a:cubicBezTo>
                    <a:pt x="9" y="35"/>
                    <a:pt x="8" y="32"/>
                    <a:pt x="8" y="30"/>
                  </a:cubicBezTo>
                  <a:cubicBezTo>
                    <a:pt x="8" y="28"/>
                    <a:pt x="8" y="25"/>
                    <a:pt x="9" y="23"/>
                  </a:cubicBezTo>
                  <a:cubicBezTo>
                    <a:pt x="10" y="22"/>
                    <a:pt x="10" y="20"/>
                    <a:pt x="11" y="19"/>
                  </a:cubicBezTo>
                  <a:cubicBezTo>
                    <a:pt x="13" y="16"/>
                    <a:pt x="15" y="13"/>
                    <a:pt x="18" y="11"/>
                  </a:cubicBezTo>
                  <a:cubicBezTo>
                    <a:pt x="19" y="11"/>
                    <a:pt x="21" y="10"/>
                    <a:pt x="22" y="9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5" y="0"/>
                    <a:pt x="22" y="1"/>
                    <a:pt x="19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3" y="17"/>
                    <a:pt x="2" y="19"/>
                    <a:pt x="2" y="20"/>
                  </a:cubicBezTo>
                  <a:cubicBezTo>
                    <a:pt x="1" y="23"/>
                    <a:pt x="0" y="27"/>
                    <a:pt x="0" y="30"/>
                  </a:cubicBezTo>
                  <a:cubicBezTo>
                    <a:pt x="0" y="34"/>
                    <a:pt x="1" y="37"/>
                    <a:pt x="2" y="40"/>
                  </a:cubicBezTo>
                  <a:cubicBezTo>
                    <a:pt x="3" y="42"/>
                    <a:pt x="3" y="43"/>
                    <a:pt x="4" y="44"/>
                  </a:cubicBezTo>
                  <a:cubicBezTo>
                    <a:pt x="9" y="53"/>
                    <a:pt x="18" y="59"/>
                    <a:pt x="29" y="59"/>
                  </a:cubicBezTo>
                  <a:cubicBezTo>
                    <a:pt x="29" y="59"/>
                    <a:pt x="29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4" y="56"/>
                    <a:pt x="48" y="52"/>
                  </a:cubicBezTo>
                  <a:cubicBezTo>
                    <a:pt x="49" y="51"/>
                    <a:pt x="51" y="50"/>
                    <a:pt x="51" y="49"/>
                  </a:cubicBezTo>
                  <a:cubicBezTo>
                    <a:pt x="56" y="44"/>
                    <a:pt x="59" y="37"/>
                    <a:pt x="59" y="29"/>
                  </a:cubicBezTo>
                  <a:cubicBezTo>
                    <a:pt x="59" y="25"/>
                    <a:pt x="58" y="21"/>
                    <a:pt x="56" y="18"/>
                  </a:cubicBezTo>
                  <a:cubicBezTo>
                    <a:pt x="56" y="17"/>
                    <a:pt x="55" y="15"/>
                    <a:pt x="54" y="14"/>
                  </a:cubicBezTo>
                  <a:cubicBezTo>
                    <a:pt x="51" y="9"/>
                    <a:pt x="46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1"/>
                    <a:pt x="32" y="0"/>
                    <a:pt x="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20308"/>
            <p:cNvSpPr/>
            <p:nvPr/>
          </p:nvSpPr>
          <p:spPr bwMode="auto">
            <a:xfrm>
              <a:off x="5969649" y="7101233"/>
              <a:ext cx="90046" cy="88044"/>
            </a:xfrm>
            <a:custGeom>
              <a:avLst/>
              <a:gdLst>
                <a:gd name="T0" fmla="*/ 29 w 57"/>
                <a:gd name="T1" fmla="*/ 0 h 56"/>
                <a:gd name="T2" fmla="*/ 28 w 57"/>
                <a:gd name="T3" fmla="*/ 0 h 56"/>
                <a:gd name="T4" fmla="*/ 16 w 57"/>
                <a:gd name="T5" fmla="*/ 3 h 56"/>
                <a:gd name="T6" fmla="*/ 13 w 57"/>
                <a:gd name="T7" fmla="*/ 5 h 56"/>
                <a:gd name="T8" fmla="*/ 0 w 57"/>
                <a:gd name="T9" fmla="*/ 29 h 56"/>
                <a:gd name="T10" fmla="*/ 2 w 57"/>
                <a:gd name="T11" fmla="*/ 38 h 56"/>
                <a:gd name="T12" fmla="*/ 4 w 57"/>
                <a:gd name="T13" fmla="*/ 42 h 56"/>
                <a:gd name="T14" fmla="*/ 14 w 57"/>
                <a:gd name="T15" fmla="*/ 52 h 56"/>
                <a:gd name="T16" fmla="*/ 18 w 57"/>
                <a:gd name="T17" fmla="*/ 54 h 56"/>
                <a:gd name="T18" fmla="*/ 28 w 57"/>
                <a:gd name="T19" fmla="*/ 56 h 56"/>
                <a:gd name="T20" fmla="*/ 29 w 57"/>
                <a:gd name="T21" fmla="*/ 56 h 56"/>
                <a:gd name="T22" fmla="*/ 41 w 57"/>
                <a:gd name="T23" fmla="*/ 53 h 56"/>
                <a:gd name="T24" fmla="*/ 45 w 57"/>
                <a:gd name="T25" fmla="*/ 51 h 56"/>
                <a:gd name="T26" fmla="*/ 55 w 57"/>
                <a:gd name="T27" fmla="*/ 38 h 56"/>
                <a:gd name="T28" fmla="*/ 56 w 57"/>
                <a:gd name="T29" fmla="*/ 34 h 56"/>
                <a:gd name="T30" fmla="*/ 57 w 57"/>
                <a:gd name="T31" fmla="*/ 28 h 56"/>
                <a:gd name="T32" fmla="*/ 54 w 57"/>
                <a:gd name="T33" fmla="*/ 17 h 56"/>
                <a:gd name="T34" fmla="*/ 52 w 57"/>
                <a:gd name="T35" fmla="*/ 13 h 56"/>
                <a:gd name="T36" fmla="*/ 29 w 57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56"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0" y="1"/>
                    <a:pt x="16" y="3"/>
                  </a:cubicBezTo>
                  <a:cubicBezTo>
                    <a:pt x="15" y="3"/>
                    <a:pt x="14" y="4"/>
                    <a:pt x="13" y="5"/>
                  </a:cubicBezTo>
                  <a:cubicBezTo>
                    <a:pt x="5" y="10"/>
                    <a:pt x="0" y="19"/>
                    <a:pt x="0" y="29"/>
                  </a:cubicBezTo>
                  <a:cubicBezTo>
                    <a:pt x="0" y="32"/>
                    <a:pt x="1" y="35"/>
                    <a:pt x="2" y="38"/>
                  </a:cubicBezTo>
                  <a:cubicBezTo>
                    <a:pt x="3" y="40"/>
                    <a:pt x="3" y="41"/>
                    <a:pt x="4" y="42"/>
                  </a:cubicBezTo>
                  <a:cubicBezTo>
                    <a:pt x="7" y="47"/>
                    <a:pt x="10" y="50"/>
                    <a:pt x="14" y="52"/>
                  </a:cubicBezTo>
                  <a:cubicBezTo>
                    <a:pt x="15" y="53"/>
                    <a:pt x="17" y="54"/>
                    <a:pt x="18" y="54"/>
                  </a:cubicBezTo>
                  <a:cubicBezTo>
                    <a:pt x="21" y="56"/>
                    <a:pt x="25" y="56"/>
                    <a:pt x="28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3" y="56"/>
                    <a:pt x="38" y="55"/>
                    <a:pt x="41" y="53"/>
                  </a:cubicBezTo>
                  <a:cubicBezTo>
                    <a:pt x="43" y="53"/>
                    <a:pt x="44" y="52"/>
                    <a:pt x="45" y="51"/>
                  </a:cubicBezTo>
                  <a:cubicBezTo>
                    <a:pt x="49" y="48"/>
                    <a:pt x="53" y="43"/>
                    <a:pt x="55" y="38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32"/>
                    <a:pt x="57" y="30"/>
                    <a:pt x="57" y="28"/>
                  </a:cubicBezTo>
                  <a:cubicBezTo>
                    <a:pt x="57" y="24"/>
                    <a:pt x="56" y="20"/>
                    <a:pt x="54" y="17"/>
                  </a:cubicBezTo>
                  <a:cubicBezTo>
                    <a:pt x="54" y="15"/>
                    <a:pt x="53" y="14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20309"/>
            <p:cNvSpPr>
              <a:spLocks noEditPoints="1"/>
            </p:cNvSpPr>
            <p:nvPr/>
          </p:nvSpPr>
          <p:spPr bwMode="auto">
            <a:xfrm>
              <a:off x="5924293" y="7055210"/>
              <a:ext cx="181425" cy="180091"/>
            </a:xfrm>
            <a:custGeom>
              <a:avLst/>
              <a:gdLst>
                <a:gd name="T0" fmla="*/ 38 w 115"/>
                <a:gd name="T1" fmla="*/ 20 h 114"/>
                <a:gd name="T2" fmla="*/ 57 w 115"/>
                <a:gd name="T3" fmla="*/ 15 h 114"/>
                <a:gd name="T4" fmla="*/ 58 w 115"/>
                <a:gd name="T5" fmla="*/ 15 h 114"/>
                <a:gd name="T6" fmla="*/ 93 w 115"/>
                <a:gd name="T7" fmla="*/ 36 h 114"/>
                <a:gd name="T8" fmla="*/ 95 w 115"/>
                <a:gd name="T9" fmla="*/ 40 h 114"/>
                <a:gd name="T10" fmla="*/ 99 w 115"/>
                <a:gd name="T11" fmla="*/ 56 h 114"/>
                <a:gd name="T12" fmla="*/ 98 w 115"/>
                <a:gd name="T13" fmla="*/ 67 h 114"/>
                <a:gd name="T14" fmla="*/ 97 w 115"/>
                <a:gd name="T15" fmla="*/ 71 h 114"/>
                <a:gd name="T16" fmla="*/ 81 w 115"/>
                <a:gd name="T17" fmla="*/ 92 h 114"/>
                <a:gd name="T18" fmla="*/ 77 w 115"/>
                <a:gd name="T19" fmla="*/ 94 h 114"/>
                <a:gd name="T20" fmla="*/ 58 w 115"/>
                <a:gd name="T21" fmla="*/ 99 h 114"/>
                <a:gd name="T22" fmla="*/ 57 w 115"/>
                <a:gd name="T23" fmla="*/ 99 h 114"/>
                <a:gd name="T24" fmla="*/ 41 w 115"/>
                <a:gd name="T25" fmla="*/ 96 h 114"/>
                <a:gd name="T26" fmla="*/ 37 w 115"/>
                <a:gd name="T27" fmla="*/ 94 h 114"/>
                <a:gd name="T28" fmla="*/ 21 w 115"/>
                <a:gd name="T29" fmla="*/ 78 h 114"/>
                <a:gd name="T30" fmla="*/ 19 w 115"/>
                <a:gd name="T31" fmla="*/ 74 h 114"/>
                <a:gd name="T32" fmla="*/ 16 w 115"/>
                <a:gd name="T33" fmla="*/ 58 h 114"/>
                <a:gd name="T34" fmla="*/ 35 w 115"/>
                <a:gd name="T35" fmla="*/ 22 h 114"/>
                <a:gd name="T36" fmla="*/ 38 w 115"/>
                <a:gd name="T37" fmla="*/ 20 h 114"/>
                <a:gd name="T38" fmla="*/ 57 w 115"/>
                <a:gd name="T39" fmla="*/ 0 h 114"/>
                <a:gd name="T40" fmla="*/ 56 w 115"/>
                <a:gd name="T41" fmla="*/ 0 h 114"/>
                <a:gd name="T42" fmla="*/ 31 w 115"/>
                <a:gd name="T43" fmla="*/ 7 h 114"/>
                <a:gd name="T44" fmla="*/ 27 w 115"/>
                <a:gd name="T45" fmla="*/ 9 h 114"/>
                <a:gd name="T46" fmla="*/ 0 w 115"/>
                <a:gd name="T47" fmla="*/ 58 h 114"/>
                <a:gd name="T48" fmla="*/ 5 w 115"/>
                <a:gd name="T49" fmla="*/ 81 h 114"/>
                <a:gd name="T50" fmla="*/ 7 w 115"/>
                <a:gd name="T51" fmla="*/ 85 h 114"/>
                <a:gd name="T52" fmla="*/ 31 w 115"/>
                <a:gd name="T53" fmla="*/ 108 h 114"/>
                <a:gd name="T54" fmla="*/ 35 w 115"/>
                <a:gd name="T55" fmla="*/ 110 h 114"/>
                <a:gd name="T56" fmla="*/ 57 w 115"/>
                <a:gd name="T57" fmla="*/ 114 h 114"/>
                <a:gd name="T58" fmla="*/ 59 w 115"/>
                <a:gd name="T59" fmla="*/ 114 h 114"/>
                <a:gd name="T60" fmla="*/ 85 w 115"/>
                <a:gd name="T61" fmla="*/ 107 h 114"/>
                <a:gd name="T62" fmla="*/ 89 w 115"/>
                <a:gd name="T63" fmla="*/ 105 h 114"/>
                <a:gd name="T64" fmla="*/ 112 w 115"/>
                <a:gd name="T65" fmla="*/ 75 h 114"/>
                <a:gd name="T66" fmla="*/ 113 w 115"/>
                <a:gd name="T67" fmla="*/ 71 h 114"/>
                <a:gd name="T68" fmla="*/ 115 w 115"/>
                <a:gd name="T69" fmla="*/ 56 h 114"/>
                <a:gd name="T70" fmla="*/ 109 w 115"/>
                <a:gd name="T71" fmla="*/ 33 h 114"/>
                <a:gd name="T72" fmla="*/ 107 w 115"/>
                <a:gd name="T73" fmla="*/ 29 h 114"/>
                <a:gd name="T74" fmla="*/ 57 w 115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" h="114">
                  <a:moveTo>
                    <a:pt x="38" y="20"/>
                  </a:moveTo>
                  <a:cubicBezTo>
                    <a:pt x="44" y="17"/>
                    <a:pt x="50" y="15"/>
                    <a:pt x="57" y="15"/>
                  </a:cubicBezTo>
                  <a:cubicBezTo>
                    <a:pt x="57" y="15"/>
                    <a:pt x="57" y="15"/>
                    <a:pt x="58" y="15"/>
                  </a:cubicBezTo>
                  <a:cubicBezTo>
                    <a:pt x="73" y="15"/>
                    <a:pt x="86" y="24"/>
                    <a:pt x="93" y="36"/>
                  </a:cubicBezTo>
                  <a:cubicBezTo>
                    <a:pt x="94" y="37"/>
                    <a:pt x="95" y="38"/>
                    <a:pt x="95" y="40"/>
                  </a:cubicBezTo>
                  <a:cubicBezTo>
                    <a:pt x="98" y="45"/>
                    <a:pt x="99" y="50"/>
                    <a:pt x="99" y="56"/>
                  </a:cubicBezTo>
                  <a:cubicBezTo>
                    <a:pt x="99" y="60"/>
                    <a:pt x="99" y="63"/>
                    <a:pt x="98" y="67"/>
                  </a:cubicBezTo>
                  <a:cubicBezTo>
                    <a:pt x="98" y="68"/>
                    <a:pt x="97" y="69"/>
                    <a:pt x="97" y="71"/>
                  </a:cubicBezTo>
                  <a:cubicBezTo>
                    <a:pt x="94" y="79"/>
                    <a:pt x="88" y="87"/>
                    <a:pt x="81" y="92"/>
                  </a:cubicBezTo>
                  <a:cubicBezTo>
                    <a:pt x="80" y="93"/>
                    <a:pt x="78" y="93"/>
                    <a:pt x="77" y="94"/>
                  </a:cubicBezTo>
                  <a:cubicBezTo>
                    <a:pt x="72" y="97"/>
                    <a:pt x="65" y="99"/>
                    <a:pt x="58" y="99"/>
                  </a:cubicBezTo>
                  <a:cubicBezTo>
                    <a:pt x="58" y="99"/>
                    <a:pt x="58" y="99"/>
                    <a:pt x="57" y="99"/>
                  </a:cubicBezTo>
                  <a:cubicBezTo>
                    <a:pt x="52" y="99"/>
                    <a:pt x="46" y="98"/>
                    <a:pt x="41" y="96"/>
                  </a:cubicBezTo>
                  <a:cubicBezTo>
                    <a:pt x="40" y="95"/>
                    <a:pt x="39" y="94"/>
                    <a:pt x="37" y="94"/>
                  </a:cubicBezTo>
                  <a:cubicBezTo>
                    <a:pt x="31" y="90"/>
                    <a:pt x="25" y="84"/>
                    <a:pt x="21" y="78"/>
                  </a:cubicBezTo>
                  <a:cubicBezTo>
                    <a:pt x="20" y="76"/>
                    <a:pt x="20" y="75"/>
                    <a:pt x="19" y="74"/>
                  </a:cubicBezTo>
                  <a:cubicBezTo>
                    <a:pt x="17" y="69"/>
                    <a:pt x="16" y="63"/>
                    <a:pt x="16" y="58"/>
                  </a:cubicBezTo>
                  <a:cubicBezTo>
                    <a:pt x="15" y="43"/>
                    <a:pt x="23" y="30"/>
                    <a:pt x="35" y="22"/>
                  </a:cubicBezTo>
                  <a:cubicBezTo>
                    <a:pt x="36" y="21"/>
                    <a:pt x="37" y="21"/>
                    <a:pt x="38" y="20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6" y="0"/>
                  </a:cubicBezTo>
                  <a:cubicBezTo>
                    <a:pt x="47" y="0"/>
                    <a:pt x="38" y="3"/>
                    <a:pt x="31" y="7"/>
                  </a:cubicBezTo>
                  <a:cubicBezTo>
                    <a:pt x="29" y="7"/>
                    <a:pt x="28" y="8"/>
                    <a:pt x="27" y="9"/>
                  </a:cubicBezTo>
                  <a:cubicBezTo>
                    <a:pt x="11" y="19"/>
                    <a:pt x="0" y="37"/>
                    <a:pt x="0" y="58"/>
                  </a:cubicBezTo>
                  <a:cubicBezTo>
                    <a:pt x="0" y="66"/>
                    <a:pt x="2" y="74"/>
                    <a:pt x="5" y="81"/>
                  </a:cubicBezTo>
                  <a:cubicBezTo>
                    <a:pt x="6" y="82"/>
                    <a:pt x="7" y="83"/>
                    <a:pt x="7" y="85"/>
                  </a:cubicBezTo>
                  <a:cubicBezTo>
                    <a:pt x="13" y="94"/>
                    <a:pt x="21" y="102"/>
                    <a:pt x="31" y="108"/>
                  </a:cubicBezTo>
                  <a:cubicBezTo>
                    <a:pt x="32" y="108"/>
                    <a:pt x="33" y="109"/>
                    <a:pt x="35" y="110"/>
                  </a:cubicBezTo>
                  <a:cubicBezTo>
                    <a:pt x="42" y="113"/>
                    <a:pt x="49" y="114"/>
                    <a:pt x="57" y="114"/>
                  </a:cubicBezTo>
                  <a:cubicBezTo>
                    <a:pt x="58" y="114"/>
                    <a:pt x="58" y="114"/>
                    <a:pt x="59" y="114"/>
                  </a:cubicBezTo>
                  <a:cubicBezTo>
                    <a:pt x="68" y="114"/>
                    <a:pt x="77" y="112"/>
                    <a:pt x="85" y="107"/>
                  </a:cubicBezTo>
                  <a:cubicBezTo>
                    <a:pt x="86" y="107"/>
                    <a:pt x="88" y="106"/>
                    <a:pt x="89" y="105"/>
                  </a:cubicBezTo>
                  <a:cubicBezTo>
                    <a:pt x="99" y="98"/>
                    <a:pt x="108" y="88"/>
                    <a:pt x="112" y="75"/>
                  </a:cubicBezTo>
                  <a:cubicBezTo>
                    <a:pt x="112" y="74"/>
                    <a:pt x="113" y="72"/>
                    <a:pt x="113" y="71"/>
                  </a:cubicBezTo>
                  <a:cubicBezTo>
                    <a:pt x="114" y="66"/>
                    <a:pt x="115" y="61"/>
                    <a:pt x="115" y="56"/>
                  </a:cubicBezTo>
                  <a:cubicBezTo>
                    <a:pt x="114" y="48"/>
                    <a:pt x="113" y="40"/>
                    <a:pt x="109" y="33"/>
                  </a:cubicBezTo>
                  <a:cubicBezTo>
                    <a:pt x="109" y="31"/>
                    <a:pt x="108" y="30"/>
                    <a:pt x="107" y="29"/>
                  </a:cubicBezTo>
                  <a:cubicBezTo>
                    <a:pt x="97" y="12"/>
                    <a:pt x="79" y="0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20310"/>
            <p:cNvSpPr/>
            <p:nvPr/>
          </p:nvSpPr>
          <p:spPr bwMode="auto">
            <a:xfrm>
              <a:off x="4789050" y="6354190"/>
              <a:ext cx="79374" cy="78706"/>
            </a:xfrm>
            <a:custGeom>
              <a:avLst/>
              <a:gdLst>
                <a:gd name="T0" fmla="*/ 25 w 50"/>
                <a:gd name="T1" fmla="*/ 0 h 50"/>
                <a:gd name="T2" fmla="*/ 24 w 50"/>
                <a:gd name="T3" fmla="*/ 0 h 50"/>
                <a:gd name="T4" fmla="*/ 24 w 50"/>
                <a:gd name="T5" fmla="*/ 0 h 50"/>
                <a:gd name="T6" fmla="*/ 20 w 50"/>
                <a:gd name="T7" fmla="*/ 0 h 50"/>
                <a:gd name="T8" fmla="*/ 1 w 50"/>
                <a:gd name="T9" fmla="*/ 19 h 50"/>
                <a:gd name="T10" fmla="*/ 0 w 50"/>
                <a:gd name="T11" fmla="*/ 23 h 50"/>
                <a:gd name="T12" fmla="*/ 0 w 50"/>
                <a:gd name="T13" fmla="*/ 25 h 50"/>
                <a:gd name="T14" fmla="*/ 24 w 50"/>
                <a:gd name="T15" fmla="*/ 50 h 50"/>
                <a:gd name="T16" fmla="*/ 25 w 50"/>
                <a:gd name="T17" fmla="*/ 50 h 50"/>
                <a:gd name="T18" fmla="*/ 25 w 50"/>
                <a:gd name="T19" fmla="*/ 50 h 50"/>
                <a:gd name="T20" fmla="*/ 29 w 50"/>
                <a:gd name="T21" fmla="*/ 49 h 50"/>
                <a:gd name="T22" fmla="*/ 49 w 50"/>
                <a:gd name="T23" fmla="*/ 31 h 50"/>
                <a:gd name="T24" fmla="*/ 49 w 50"/>
                <a:gd name="T25" fmla="*/ 26 h 50"/>
                <a:gd name="T26" fmla="*/ 50 w 50"/>
                <a:gd name="T27" fmla="*/ 24 h 50"/>
                <a:gd name="T28" fmla="*/ 25 w 50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0" y="2"/>
                    <a:pt x="3" y="9"/>
                    <a:pt x="1" y="19"/>
                  </a:cubicBezTo>
                  <a:cubicBezTo>
                    <a:pt x="0" y="20"/>
                    <a:pt x="0" y="21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9"/>
                    <a:pt x="11" y="49"/>
                    <a:pt x="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8" y="49"/>
                    <a:pt x="29" y="49"/>
                  </a:cubicBezTo>
                  <a:cubicBezTo>
                    <a:pt x="39" y="48"/>
                    <a:pt x="46" y="40"/>
                    <a:pt x="49" y="31"/>
                  </a:cubicBezTo>
                  <a:cubicBezTo>
                    <a:pt x="49" y="29"/>
                    <a:pt x="49" y="28"/>
                    <a:pt x="49" y="26"/>
                  </a:cubicBezTo>
                  <a:cubicBezTo>
                    <a:pt x="50" y="26"/>
                    <a:pt x="50" y="25"/>
                    <a:pt x="50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20312"/>
            <p:cNvSpPr>
              <a:spLocks noEditPoints="1"/>
            </p:cNvSpPr>
            <p:nvPr/>
          </p:nvSpPr>
          <p:spPr bwMode="auto">
            <a:xfrm>
              <a:off x="4748355" y="6312835"/>
              <a:ext cx="159414" cy="159414"/>
            </a:xfrm>
            <a:custGeom>
              <a:avLst/>
              <a:gdLst>
                <a:gd name="T0" fmla="*/ 49 w 101"/>
                <a:gd name="T1" fmla="*/ 14 h 101"/>
                <a:gd name="T2" fmla="*/ 50 w 101"/>
                <a:gd name="T3" fmla="*/ 14 h 101"/>
                <a:gd name="T4" fmla="*/ 51 w 101"/>
                <a:gd name="T5" fmla="*/ 14 h 101"/>
                <a:gd name="T6" fmla="*/ 88 w 101"/>
                <a:gd name="T7" fmla="*/ 50 h 101"/>
                <a:gd name="T8" fmla="*/ 87 w 101"/>
                <a:gd name="T9" fmla="*/ 54 h 101"/>
                <a:gd name="T10" fmla="*/ 87 w 101"/>
                <a:gd name="T11" fmla="*/ 59 h 101"/>
                <a:gd name="T12" fmla="*/ 56 w 101"/>
                <a:gd name="T13" fmla="*/ 87 h 101"/>
                <a:gd name="T14" fmla="*/ 52 w 101"/>
                <a:gd name="T15" fmla="*/ 88 h 101"/>
                <a:gd name="T16" fmla="*/ 51 w 101"/>
                <a:gd name="T17" fmla="*/ 88 h 101"/>
                <a:gd name="T18" fmla="*/ 51 w 101"/>
                <a:gd name="T19" fmla="*/ 88 h 101"/>
                <a:gd name="T20" fmla="*/ 14 w 101"/>
                <a:gd name="T21" fmla="*/ 51 h 101"/>
                <a:gd name="T22" fmla="*/ 14 w 101"/>
                <a:gd name="T23" fmla="*/ 47 h 101"/>
                <a:gd name="T24" fmla="*/ 15 w 101"/>
                <a:gd name="T25" fmla="*/ 43 h 101"/>
                <a:gd name="T26" fmla="*/ 44 w 101"/>
                <a:gd name="T27" fmla="*/ 14 h 101"/>
                <a:gd name="T28" fmla="*/ 49 w 101"/>
                <a:gd name="T29" fmla="*/ 14 h 101"/>
                <a:gd name="T30" fmla="*/ 51 w 101"/>
                <a:gd name="T31" fmla="*/ 0 h 101"/>
                <a:gd name="T32" fmla="*/ 50 w 101"/>
                <a:gd name="T33" fmla="*/ 0 h 101"/>
                <a:gd name="T34" fmla="*/ 47 w 101"/>
                <a:gd name="T35" fmla="*/ 0 h 101"/>
                <a:gd name="T36" fmla="*/ 43 w 101"/>
                <a:gd name="T37" fmla="*/ 1 h 101"/>
                <a:gd name="T38" fmla="*/ 1 w 101"/>
                <a:gd name="T39" fmla="*/ 41 h 101"/>
                <a:gd name="T40" fmla="*/ 1 w 101"/>
                <a:gd name="T41" fmla="*/ 45 h 101"/>
                <a:gd name="T42" fmla="*/ 0 w 101"/>
                <a:gd name="T43" fmla="*/ 52 h 101"/>
                <a:gd name="T44" fmla="*/ 51 w 101"/>
                <a:gd name="T45" fmla="*/ 101 h 101"/>
                <a:gd name="T46" fmla="*/ 52 w 101"/>
                <a:gd name="T47" fmla="*/ 101 h 101"/>
                <a:gd name="T48" fmla="*/ 53 w 101"/>
                <a:gd name="T49" fmla="*/ 101 h 101"/>
                <a:gd name="T50" fmla="*/ 57 w 101"/>
                <a:gd name="T51" fmla="*/ 101 h 101"/>
                <a:gd name="T52" fmla="*/ 100 w 101"/>
                <a:gd name="T53" fmla="*/ 61 h 101"/>
                <a:gd name="T54" fmla="*/ 101 w 101"/>
                <a:gd name="T55" fmla="*/ 57 h 101"/>
                <a:gd name="T56" fmla="*/ 101 w 101"/>
                <a:gd name="T57" fmla="*/ 50 h 101"/>
                <a:gd name="T58" fmla="*/ 51 w 101"/>
                <a:gd name="T5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101">
                  <a:moveTo>
                    <a:pt x="49" y="14"/>
                  </a:moveTo>
                  <a:cubicBezTo>
                    <a:pt x="49" y="14"/>
                    <a:pt x="50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71" y="14"/>
                    <a:pt x="87" y="30"/>
                    <a:pt x="88" y="50"/>
                  </a:cubicBezTo>
                  <a:cubicBezTo>
                    <a:pt x="88" y="51"/>
                    <a:pt x="88" y="53"/>
                    <a:pt x="87" y="54"/>
                  </a:cubicBezTo>
                  <a:cubicBezTo>
                    <a:pt x="87" y="56"/>
                    <a:pt x="87" y="57"/>
                    <a:pt x="87" y="59"/>
                  </a:cubicBezTo>
                  <a:cubicBezTo>
                    <a:pt x="83" y="73"/>
                    <a:pt x="71" y="85"/>
                    <a:pt x="56" y="87"/>
                  </a:cubicBezTo>
                  <a:cubicBezTo>
                    <a:pt x="55" y="87"/>
                    <a:pt x="53" y="88"/>
                    <a:pt x="52" y="88"/>
                  </a:cubicBezTo>
                  <a:cubicBezTo>
                    <a:pt x="52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1" y="88"/>
                    <a:pt x="14" y="71"/>
                    <a:pt x="14" y="51"/>
                  </a:cubicBezTo>
                  <a:cubicBezTo>
                    <a:pt x="14" y="50"/>
                    <a:pt x="14" y="48"/>
                    <a:pt x="14" y="47"/>
                  </a:cubicBezTo>
                  <a:cubicBezTo>
                    <a:pt x="14" y="46"/>
                    <a:pt x="14" y="44"/>
                    <a:pt x="15" y="43"/>
                  </a:cubicBezTo>
                  <a:cubicBezTo>
                    <a:pt x="18" y="28"/>
                    <a:pt x="30" y="17"/>
                    <a:pt x="44" y="14"/>
                  </a:cubicBezTo>
                  <a:cubicBezTo>
                    <a:pt x="46" y="14"/>
                    <a:pt x="47" y="14"/>
                    <a:pt x="49" y="14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4" y="1"/>
                    <a:pt x="43" y="1"/>
                  </a:cubicBezTo>
                  <a:cubicBezTo>
                    <a:pt x="22" y="4"/>
                    <a:pt x="5" y="20"/>
                    <a:pt x="1" y="41"/>
                  </a:cubicBezTo>
                  <a:cubicBezTo>
                    <a:pt x="1" y="42"/>
                    <a:pt x="1" y="43"/>
                    <a:pt x="1" y="45"/>
                  </a:cubicBezTo>
                  <a:cubicBezTo>
                    <a:pt x="0" y="47"/>
                    <a:pt x="0" y="49"/>
                    <a:pt x="0" y="52"/>
                  </a:cubicBezTo>
                  <a:cubicBezTo>
                    <a:pt x="1" y="79"/>
                    <a:pt x="23" y="101"/>
                    <a:pt x="51" y="101"/>
                  </a:cubicBezTo>
                  <a:cubicBezTo>
                    <a:pt x="51" y="101"/>
                    <a:pt x="51" y="101"/>
                    <a:pt x="52" y="101"/>
                  </a:cubicBezTo>
                  <a:cubicBezTo>
                    <a:pt x="52" y="101"/>
                    <a:pt x="53" y="101"/>
                    <a:pt x="53" y="101"/>
                  </a:cubicBezTo>
                  <a:cubicBezTo>
                    <a:pt x="54" y="101"/>
                    <a:pt x="56" y="101"/>
                    <a:pt x="57" y="101"/>
                  </a:cubicBezTo>
                  <a:cubicBezTo>
                    <a:pt x="79" y="98"/>
                    <a:pt x="96" y="82"/>
                    <a:pt x="100" y="61"/>
                  </a:cubicBezTo>
                  <a:cubicBezTo>
                    <a:pt x="100" y="59"/>
                    <a:pt x="101" y="58"/>
                    <a:pt x="101" y="57"/>
                  </a:cubicBezTo>
                  <a:cubicBezTo>
                    <a:pt x="101" y="54"/>
                    <a:pt x="101" y="52"/>
                    <a:pt x="101" y="50"/>
                  </a:cubicBezTo>
                  <a:cubicBezTo>
                    <a:pt x="101" y="22"/>
                    <a:pt x="78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20313"/>
            <p:cNvSpPr/>
            <p:nvPr/>
          </p:nvSpPr>
          <p:spPr bwMode="auto">
            <a:xfrm>
              <a:off x="4494894" y="7487428"/>
              <a:ext cx="110056" cy="108722"/>
            </a:xfrm>
            <a:custGeom>
              <a:avLst/>
              <a:gdLst>
                <a:gd name="T0" fmla="*/ 35 w 70"/>
                <a:gd name="T1" fmla="*/ 0 h 69"/>
                <a:gd name="T2" fmla="*/ 34 w 70"/>
                <a:gd name="T3" fmla="*/ 0 h 69"/>
                <a:gd name="T4" fmla="*/ 31 w 70"/>
                <a:gd name="T5" fmla="*/ 0 h 69"/>
                <a:gd name="T6" fmla="*/ 27 w 70"/>
                <a:gd name="T7" fmla="*/ 1 h 69"/>
                <a:gd name="T8" fmla="*/ 20 w 70"/>
                <a:gd name="T9" fmla="*/ 3 h 69"/>
                <a:gd name="T10" fmla="*/ 16 w 70"/>
                <a:gd name="T11" fmla="*/ 6 h 69"/>
                <a:gd name="T12" fmla="*/ 3 w 70"/>
                <a:gd name="T13" fmla="*/ 21 h 69"/>
                <a:gd name="T14" fmla="*/ 2 w 70"/>
                <a:gd name="T15" fmla="*/ 25 h 69"/>
                <a:gd name="T16" fmla="*/ 0 w 70"/>
                <a:gd name="T17" fmla="*/ 35 h 69"/>
                <a:gd name="T18" fmla="*/ 26 w 70"/>
                <a:gd name="T19" fmla="*/ 68 h 69"/>
                <a:gd name="T20" fmla="*/ 30 w 70"/>
                <a:gd name="T21" fmla="*/ 69 h 69"/>
                <a:gd name="T22" fmla="*/ 35 w 70"/>
                <a:gd name="T23" fmla="*/ 69 h 69"/>
                <a:gd name="T24" fmla="*/ 36 w 70"/>
                <a:gd name="T25" fmla="*/ 69 h 69"/>
                <a:gd name="T26" fmla="*/ 57 w 70"/>
                <a:gd name="T27" fmla="*/ 61 h 69"/>
                <a:gd name="T28" fmla="*/ 60 w 70"/>
                <a:gd name="T29" fmla="*/ 58 h 69"/>
                <a:gd name="T30" fmla="*/ 69 w 70"/>
                <a:gd name="T31" fmla="*/ 34 h 69"/>
                <a:gd name="T32" fmla="*/ 53 w 70"/>
                <a:gd name="T33" fmla="*/ 5 h 69"/>
                <a:gd name="T34" fmla="*/ 49 w 70"/>
                <a:gd name="T35" fmla="*/ 3 h 69"/>
                <a:gd name="T36" fmla="*/ 35 w 70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69"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8" y="1"/>
                    <a:pt x="27" y="1"/>
                  </a:cubicBezTo>
                  <a:cubicBezTo>
                    <a:pt x="24" y="2"/>
                    <a:pt x="22" y="2"/>
                    <a:pt x="20" y="3"/>
                  </a:cubicBezTo>
                  <a:cubicBezTo>
                    <a:pt x="19" y="4"/>
                    <a:pt x="17" y="5"/>
                    <a:pt x="16" y="6"/>
                  </a:cubicBezTo>
                  <a:cubicBezTo>
                    <a:pt x="10" y="9"/>
                    <a:pt x="6" y="15"/>
                    <a:pt x="3" y="21"/>
                  </a:cubicBezTo>
                  <a:cubicBezTo>
                    <a:pt x="3" y="22"/>
                    <a:pt x="2" y="24"/>
                    <a:pt x="2" y="25"/>
                  </a:cubicBezTo>
                  <a:cubicBezTo>
                    <a:pt x="1" y="28"/>
                    <a:pt x="0" y="32"/>
                    <a:pt x="0" y="35"/>
                  </a:cubicBezTo>
                  <a:cubicBezTo>
                    <a:pt x="1" y="51"/>
                    <a:pt x="12" y="64"/>
                    <a:pt x="26" y="68"/>
                  </a:cubicBezTo>
                  <a:cubicBezTo>
                    <a:pt x="28" y="68"/>
                    <a:pt x="29" y="69"/>
                    <a:pt x="30" y="69"/>
                  </a:cubicBezTo>
                  <a:cubicBezTo>
                    <a:pt x="32" y="69"/>
                    <a:pt x="33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44" y="69"/>
                    <a:pt x="51" y="66"/>
                    <a:pt x="57" y="61"/>
                  </a:cubicBezTo>
                  <a:cubicBezTo>
                    <a:pt x="58" y="60"/>
                    <a:pt x="59" y="59"/>
                    <a:pt x="60" y="58"/>
                  </a:cubicBezTo>
                  <a:cubicBezTo>
                    <a:pt x="66" y="52"/>
                    <a:pt x="70" y="43"/>
                    <a:pt x="69" y="34"/>
                  </a:cubicBezTo>
                  <a:cubicBezTo>
                    <a:pt x="69" y="22"/>
                    <a:pt x="63" y="11"/>
                    <a:pt x="53" y="5"/>
                  </a:cubicBezTo>
                  <a:cubicBezTo>
                    <a:pt x="52" y="4"/>
                    <a:pt x="50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20314"/>
            <p:cNvSpPr>
              <a:spLocks noEditPoints="1"/>
            </p:cNvSpPr>
            <p:nvPr/>
          </p:nvSpPr>
          <p:spPr bwMode="auto">
            <a:xfrm>
              <a:off x="4439532" y="7430732"/>
              <a:ext cx="220778" cy="222112"/>
            </a:xfrm>
            <a:custGeom>
              <a:avLst/>
              <a:gdLst>
                <a:gd name="T0" fmla="*/ 63 w 140"/>
                <a:gd name="T1" fmla="*/ 20 h 141"/>
                <a:gd name="T2" fmla="*/ 69 w 140"/>
                <a:gd name="T3" fmla="*/ 19 h 141"/>
                <a:gd name="T4" fmla="*/ 70 w 140"/>
                <a:gd name="T5" fmla="*/ 19 h 141"/>
                <a:gd name="T6" fmla="*/ 92 w 140"/>
                <a:gd name="T7" fmla="*/ 24 h 141"/>
                <a:gd name="T8" fmla="*/ 96 w 140"/>
                <a:gd name="T9" fmla="*/ 26 h 141"/>
                <a:gd name="T10" fmla="*/ 121 w 140"/>
                <a:gd name="T11" fmla="*/ 70 h 141"/>
                <a:gd name="T12" fmla="*/ 106 w 140"/>
                <a:gd name="T13" fmla="*/ 107 h 141"/>
                <a:gd name="T14" fmla="*/ 103 w 140"/>
                <a:gd name="T15" fmla="*/ 110 h 141"/>
                <a:gd name="T16" fmla="*/ 71 w 140"/>
                <a:gd name="T17" fmla="*/ 122 h 141"/>
                <a:gd name="T18" fmla="*/ 70 w 140"/>
                <a:gd name="T19" fmla="*/ 122 h 141"/>
                <a:gd name="T20" fmla="*/ 62 w 140"/>
                <a:gd name="T21" fmla="*/ 121 h 141"/>
                <a:gd name="T22" fmla="*/ 58 w 140"/>
                <a:gd name="T23" fmla="*/ 120 h 141"/>
                <a:gd name="T24" fmla="*/ 19 w 140"/>
                <a:gd name="T25" fmla="*/ 71 h 141"/>
                <a:gd name="T26" fmla="*/ 21 w 140"/>
                <a:gd name="T27" fmla="*/ 56 h 141"/>
                <a:gd name="T28" fmla="*/ 22 w 140"/>
                <a:gd name="T29" fmla="*/ 51 h 141"/>
                <a:gd name="T30" fmla="*/ 43 w 140"/>
                <a:gd name="T31" fmla="*/ 27 h 141"/>
                <a:gd name="T32" fmla="*/ 47 w 140"/>
                <a:gd name="T33" fmla="*/ 25 h 141"/>
                <a:gd name="T34" fmla="*/ 59 w 140"/>
                <a:gd name="T35" fmla="*/ 21 h 141"/>
                <a:gd name="T36" fmla="*/ 63 w 140"/>
                <a:gd name="T37" fmla="*/ 20 h 141"/>
                <a:gd name="T38" fmla="*/ 70 w 140"/>
                <a:gd name="T39" fmla="*/ 0 h 141"/>
                <a:gd name="T40" fmla="*/ 69 w 140"/>
                <a:gd name="T41" fmla="*/ 0 h 141"/>
                <a:gd name="T42" fmla="*/ 60 w 140"/>
                <a:gd name="T43" fmla="*/ 1 h 141"/>
                <a:gd name="T44" fmla="*/ 55 w 140"/>
                <a:gd name="T45" fmla="*/ 2 h 141"/>
                <a:gd name="T46" fmla="*/ 38 w 140"/>
                <a:gd name="T47" fmla="*/ 8 h 141"/>
                <a:gd name="T48" fmla="*/ 34 w 140"/>
                <a:gd name="T49" fmla="*/ 10 h 141"/>
                <a:gd name="T50" fmla="*/ 5 w 140"/>
                <a:gd name="T51" fmla="*/ 45 h 141"/>
                <a:gd name="T52" fmla="*/ 3 w 140"/>
                <a:gd name="T53" fmla="*/ 49 h 141"/>
                <a:gd name="T54" fmla="*/ 0 w 140"/>
                <a:gd name="T55" fmla="*/ 72 h 141"/>
                <a:gd name="T56" fmla="*/ 54 w 140"/>
                <a:gd name="T57" fmla="*/ 139 h 141"/>
                <a:gd name="T58" fmla="*/ 59 w 140"/>
                <a:gd name="T59" fmla="*/ 140 h 141"/>
                <a:gd name="T60" fmla="*/ 70 w 140"/>
                <a:gd name="T61" fmla="*/ 141 h 141"/>
                <a:gd name="T62" fmla="*/ 71 w 140"/>
                <a:gd name="T63" fmla="*/ 141 h 141"/>
                <a:gd name="T64" fmla="*/ 116 w 140"/>
                <a:gd name="T65" fmla="*/ 123 h 141"/>
                <a:gd name="T66" fmla="*/ 119 w 140"/>
                <a:gd name="T67" fmla="*/ 120 h 141"/>
                <a:gd name="T68" fmla="*/ 140 w 140"/>
                <a:gd name="T69" fmla="*/ 69 h 141"/>
                <a:gd name="T70" fmla="*/ 105 w 140"/>
                <a:gd name="T71" fmla="*/ 10 h 141"/>
                <a:gd name="T72" fmla="*/ 101 w 140"/>
                <a:gd name="T73" fmla="*/ 8 h 141"/>
                <a:gd name="T74" fmla="*/ 70 w 140"/>
                <a:gd name="T7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41">
                  <a:moveTo>
                    <a:pt x="63" y="20"/>
                  </a:moveTo>
                  <a:cubicBezTo>
                    <a:pt x="65" y="19"/>
                    <a:pt x="67" y="19"/>
                    <a:pt x="69" y="19"/>
                  </a:cubicBezTo>
                  <a:cubicBezTo>
                    <a:pt x="69" y="19"/>
                    <a:pt x="70" y="19"/>
                    <a:pt x="70" y="19"/>
                  </a:cubicBezTo>
                  <a:cubicBezTo>
                    <a:pt x="78" y="19"/>
                    <a:pt x="85" y="21"/>
                    <a:pt x="92" y="24"/>
                  </a:cubicBezTo>
                  <a:cubicBezTo>
                    <a:pt x="93" y="25"/>
                    <a:pt x="94" y="26"/>
                    <a:pt x="96" y="26"/>
                  </a:cubicBezTo>
                  <a:cubicBezTo>
                    <a:pt x="111" y="35"/>
                    <a:pt x="121" y="51"/>
                    <a:pt x="121" y="70"/>
                  </a:cubicBezTo>
                  <a:cubicBezTo>
                    <a:pt x="121" y="84"/>
                    <a:pt x="116" y="97"/>
                    <a:pt x="106" y="107"/>
                  </a:cubicBezTo>
                  <a:cubicBezTo>
                    <a:pt x="105" y="108"/>
                    <a:pt x="104" y="109"/>
                    <a:pt x="103" y="110"/>
                  </a:cubicBezTo>
                  <a:cubicBezTo>
                    <a:pt x="94" y="117"/>
                    <a:pt x="83" y="122"/>
                    <a:pt x="71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67" y="122"/>
                    <a:pt x="65" y="122"/>
                    <a:pt x="62" y="121"/>
                  </a:cubicBezTo>
                  <a:cubicBezTo>
                    <a:pt x="61" y="121"/>
                    <a:pt x="59" y="121"/>
                    <a:pt x="58" y="120"/>
                  </a:cubicBezTo>
                  <a:cubicBezTo>
                    <a:pt x="36" y="115"/>
                    <a:pt x="19" y="95"/>
                    <a:pt x="19" y="71"/>
                  </a:cubicBezTo>
                  <a:cubicBezTo>
                    <a:pt x="19" y="66"/>
                    <a:pt x="19" y="61"/>
                    <a:pt x="21" y="56"/>
                  </a:cubicBezTo>
                  <a:cubicBezTo>
                    <a:pt x="21" y="54"/>
                    <a:pt x="22" y="53"/>
                    <a:pt x="22" y="51"/>
                  </a:cubicBezTo>
                  <a:cubicBezTo>
                    <a:pt x="27" y="41"/>
                    <a:pt x="34" y="33"/>
                    <a:pt x="43" y="27"/>
                  </a:cubicBezTo>
                  <a:cubicBezTo>
                    <a:pt x="44" y="26"/>
                    <a:pt x="46" y="25"/>
                    <a:pt x="47" y="25"/>
                  </a:cubicBezTo>
                  <a:cubicBezTo>
                    <a:pt x="51" y="23"/>
                    <a:pt x="55" y="21"/>
                    <a:pt x="59" y="21"/>
                  </a:cubicBezTo>
                  <a:cubicBezTo>
                    <a:pt x="60" y="20"/>
                    <a:pt x="61" y="20"/>
                    <a:pt x="63" y="20"/>
                  </a:cubicBezTo>
                  <a:moveTo>
                    <a:pt x="70" y="0"/>
                  </a:moveTo>
                  <a:cubicBezTo>
                    <a:pt x="70" y="0"/>
                    <a:pt x="69" y="0"/>
                    <a:pt x="69" y="0"/>
                  </a:cubicBezTo>
                  <a:cubicBezTo>
                    <a:pt x="66" y="1"/>
                    <a:pt x="63" y="1"/>
                    <a:pt x="60" y="1"/>
                  </a:cubicBezTo>
                  <a:cubicBezTo>
                    <a:pt x="58" y="1"/>
                    <a:pt x="57" y="2"/>
                    <a:pt x="55" y="2"/>
                  </a:cubicBezTo>
                  <a:cubicBezTo>
                    <a:pt x="49" y="3"/>
                    <a:pt x="43" y="6"/>
                    <a:pt x="38" y="8"/>
                  </a:cubicBezTo>
                  <a:cubicBezTo>
                    <a:pt x="36" y="9"/>
                    <a:pt x="35" y="10"/>
                    <a:pt x="34" y="10"/>
                  </a:cubicBezTo>
                  <a:cubicBezTo>
                    <a:pt x="21" y="18"/>
                    <a:pt x="10" y="31"/>
                    <a:pt x="5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1" y="56"/>
                    <a:pt x="0" y="64"/>
                    <a:pt x="0" y="72"/>
                  </a:cubicBezTo>
                  <a:cubicBezTo>
                    <a:pt x="0" y="105"/>
                    <a:pt x="24" y="132"/>
                    <a:pt x="54" y="139"/>
                  </a:cubicBezTo>
                  <a:cubicBezTo>
                    <a:pt x="56" y="139"/>
                    <a:pt x="57" y="139"/>
                    <a:pt x="59" y="140"/>
                  </a:cubicBezTo>
                  <a:cubicBezTo>
                    <a:pt x="62" y="140"/>
                    <a:pt x="66" y="141"/>
                    <a:pt x="70" y="141"/>
                  </a:cubicBezTo>
                  <a:cubicBezTo>
                    <a:pt x="70" y="141"/>
                    <a:pt x="71" y="141"/>
                    <a:pt x="71" y="141"/>
                  </a:cubicBezTo>
                  <a:cubicBezTo>
                    <a:pt x="88" y="140"/>
                    <a:pt x="104" y="134"/>
                    <a:pt x="116" y="123"/>
                  </a:cubicBezTo>
                  <a:cubicBezTo>
                    <a:pt x="117" y="122"/>
                    <a:pt x="118" y="121"/>
                    <a:pt x="119" y="120"/>
                  </a:cubicBezTo>
                  <a:cubicBezTo>
                    <a:pt x="132" y="107"/>
                    <a:pt x="140" y="89"/>
                    <a:pt x="140" y="69"/>
                  </a:cubicBezTo>
                  <a:cubicBezTo>
                    <a:pt x="140" y="44"/>
                    <a:pt x="125" y="21"/>
                    <a:pt x="105" y="10"/>
                  </a:cubicBezTo>
                  <a:cubicBezTo>
                    <a:pt x="103" y="9"/>
                    <a:pt x="102" y="8"/>
                    <a:pt x="101" y="8"/>
                  </a:cubicBezTo>
                  <a:cubicBezTo>
                    <a:pt x="91" y="3"/>
                    <a:pt x="81" y="0"/>
                    <a:pt x="7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20315"/>
            <p:cNvSpPr/>
            <p:nvPr/>
          </p:nvSpPr>
          <p:spPr bwMode="auto">
            <a:xfrm>
              <a:off x="5096531" y="6418888"/>
              <a:ext cx="46023" cy="45356"/>
            </a:xfrm>
            <a:custGeom>
              <a:avLst/>
              <a:gdLst>
                <a:gd name="T0" fmla="*/ 15 w 29"/>
                <a:gd name="T1" fmla="*/ 0 h 29"/>
                <a:gd name="T2" fmla="*/ 15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1 w 29"/>
                <a:gd name="T9" fmla="*/ 9 h 29"/>
                <a:gd name="T10" fmla="*/ 0 w 29"/>
                <a:gd name="T11" fmla="*/ 13 h 29"/>
                <a:gd name="T12" fmla="*/ 0 w 29"/>
                <a:gd name="T13" fmla="*/ 14 h 29"/>
                <a:gd name="T14" fmla="*/ 9 w 29"/>
                <a:gd name="T15" fmla="*/ 27 h 29"/>
                <a:gd name="T16" fmla="*/ 13 w 29"/>
                <a:gd name="T17" fmla="*/ 29 h 29"/>
                <a:gd name="T18" fmla="*/ 15 w 29"/>
                <a:gd name="T19" fmla="*/ 29 h 29"/>
                <a:gd name="T20" fmla="*/ 15 w 29"/>
                <a:gd name="T21" fmla="*/ 29 h 29"/>
                <a:gd name="T22" fmla="*/ 29 w 29"/>
                <a:gd name="T23" fmla="*/ 19 h 29"/>
                <a:gd name="T24" fmla="*/ 29 w 29"/>
                <a:gd name="T25" fmla="*/ 14 h 29"/>
                <a:gd name="T26" fmla="*/ 29 w 29"/>
                <a:gd name="T27" fmla="*/ 14 h 29"/>
                <a:gd name="T28" fmla="*/ 15 w 29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4" y="5"/>
                    <a:pt x="2" y="7"/>
                    <a:pt x="1" y="9"/>
                  </a:cubicBezTo>
                  <a:cubicBezTo>
                    <a:pt x="1" y="10"/>
                    <a:pt x="1" y="12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0"/>
                    <a:pt x="4" y="25"/>
                    <a:pt x="9" y="27"/>
                  </a:cubicBezTo>
                  <a:cubicBezTo>
                    <a:pt x="10" y="28"/>
                    <a:pt x="11" y="28"/>
                    <a:pt x="13" y="29"/>
                  </a:cubicBezTo>
                  <a:cubicBezTo>
                    <a:pt x="14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22" y="29"/>
                    <a:pt x="27" y="24"/>
                    <a:pt x="29" y="19"/>
                  </a:cubicBezTo>
                  <a:cubicBezTo>
                    <a:pt x="29" y="17"/>
                    <a:pt x="29" y="1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20316"/>
            <p:cNvSpPr>
              <a:spLocks noEditPoints="1"/>
            </p:cNvSpPr>
            <p:nvPr/>
          </p:nvSpPr>
          <p:spPr bwMode="auto">
            <a:xfrm>
              <a:off x="5074520" y="6394876"/>
              <a:ext cx="91380" cy="92714"/>
            </a:xfrm>
            <a:custGeom>
              <a:avLst/>
              <a:gdLst>
                <a:gd name="T0" fmla="*/ 19 w 58"/>
                <a:gd name="T1" fmla="*/ 10 h 59"/>
                <a:gd name="T2" fmla="*/ 29 w 58"/>
                <a:gd name="T3" fmla="*/ 8 h 59"/>
                <a:gd name="T4" fmla="*/ 29 w 58"/>
                <a:gd name="T5" fmla="*/ 8 h 59"/>
                <a:gd name="T6" fmla="*/ 50 w 58"/>
                <a:gd name="T7" fmla="*/ 29 h 59"/>
                <a:gd name="T8" fmla="*/ 50 w 58"/>
                <a:gd name="T9" fmla="*/ 31 h 59"/>
                <a:gd name="T10" fmla="*/ 50 w 58"/>
                <a:gd name="T11" fmla="*/ 35 h 59"/>
                <a:gd name="T12" fmla="*/ 29 w 58"/>
                <a:gd name="T13" fmla="*/ 51 h 59"/>
                <a:gd name="T14" fmla="*/ 29 w 58"/>
                <a:gd name="T15" fmla="*/ 51 h 59"/>
                <a:gd name="T16" fmla="*/ 24 w 58"/>
                <a:gd name="T17" fmla="*/ 50 h 59"/>
                <a:gd name="T18" fmla="*/ 20 w 58"/>
                <a:gd name="T19" fmla="*/ 49 h 59"/>
                <a:gd name="T20" fmla="*/ 7 w 58"/>
                <a:gd name="T21" fmla="*/ 30 h 59"/>
                <a:gd name="T22" fmla="*/ 8 w 58"/>
                <a:gd name="T23" fmla="*/ 27 h 59"/>
                <a:gd name="T24" fmla="*/ 8 w 58"/>
                <a:gd name="T25" fmla="*/ 23 h 59"/>
                <a:gd name="T26" fmla="*/ 15 w 58"/>
                <a:gd name="T27" fmla="*/ 13 h 59"/>
                <a:gd name="T28" fmla="*/ 19 w 58"/>
                <a:gd name="T29" fmla="*/ 10 h 59"/>
                <a:gd name="T30" fmla="*/ 29 w 58"/>
                <a:gd name="T31" fmla="*/ 0 h 59"/>
                <a:gd name="T32" fmla="*/ 28 w 58"/>
                <a:gd name="T33" fmla="*/ 0 h 59"/>
                <a:gd name="T34" fmla="*/ 14 w 58"/>
                <a:gd name="T35" fmla="*/ 4 h 59"/>
                <a:gd name="T36" fmla="*/ 10 w 58"/>
                <a:gd name="T37" fmla="*/ 7 h 59"/>
                <a:gd name="T38" fmla="*/ 1 w 58"/>
                <a:gd name="T39" fmla="*/ 22 h 59"/>
                <a:gd name="T40" fmla="*/ 0 w 58"/>
                <a:gd name="T41" fmla="*/ 26 h 59"/>
                <a:gd name="T42" fmla="*/ 0 w 58"/>
                <a:gd name="T43" fmla="*/ 30 h 59"/>
                <a:gd name="T44" fmla="*/ 16 w 58"/>
                <a:gd name="T45" fmla="*/ 56 h 59"/>
                <a:gd name="T46" fmla="*/ 20 w 58"/>
                <a:gd name="T47" fmla="*/ 57 h 59"/>
                <a:gd name="T48" fmla="*/ 29 w 58"/>
                <a:gd name="T49" fmla="*/ 59 h 59"/>
                <a:gd name="T50" fmla="*/ 29 w 58"/>
                <a:gd name="T51" fmla="*/ 59 h 59"/>
                <a:gd name="T52" fmla="*/ 57 w 58"/>
                <a:gd name="T53" fmla="*/ 37 h 59"/>
                <a:gd name="T54" fmla="*/ 58 w 58"/>
                <a:gd name="T55" fmla="*/ 32 h 59"/>
                <a:gd name="T56" fmla="*/ 58 w 58"/>
                <a:gd name="T57" fmla="*/ 29 h 59"/>
                <a:gd name="T58" fmla="*/ 29 w 58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59">
                  <a:moveTo>
                    <a:pt x="19" y="10"/>
                  </a:moveTo>
                  <a:cubicBezTo>
                    <a:pt x="22" y="9"/>
                    <a:pt x="25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8"/>
                    <a:pt x="50" y="17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2"/>
                    <a:pt x="50" y="34"/>
                    <a:pt x="50" y="35"/>
                  </a:cubicBezTo>
                  <a:cubicBezTo>
                    <a:pt x="47" y="44"/>
                    <a:pt x="39" y="50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1"/>
                    <a:pt x="25" y="50"/>
                    <a:pt x="24" y="50"/>
                  </a:cubicBezTo>
                  <a:cubicBezTo>
                    <a:pt x="22" y="50"/>
                    <a:pt x="21" y="49"/>
                    <a:pt x="20" y="49"/>
                  </a:cubicBezTo>
                  <a:cubicBezTo>
                    <a:pt x="13" y="45"/>
                    <a:pt x="8" y="38"/>
                    <a:pt x="7" y="30"/>
                  </a:cubicBezTo>
                  <a:cubicBezTo>
                    <a:pt x="7" y="29"/>
                    <a:pt x="7" y="28"/>
                    <a:pt x="8" y="27"/>
                  </a:cubicBezTo>
                  <a:cubicBezTo>
                    <a:pt x="8" y="26"/>
                    <a:pt x="8" y="24"/>
                    <a:pt x="8" y="23"/>
                  </a:cubicBezTo>
                  <a:cubicBezTo>
                    <a:pt x="10" y="19"/>
                    <a:pt x="12" y="15"/>
                    <a:pt x="15" y="13"/>
                  </a:cubicBezTo>
                  <a:cubicBezTo>
                    <a:pt x="16" y="12"/>
                    <a:pt x="18" y="11"/>
                    <a:pt x="19" y="1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8" y="0"/>
                  </a:cubicBezTo>
                  <a:cubicBezTo>
                    <a:pt x="23" y="0"/>
                    <a:pt x="18" y="2"/>
                    <a:pt x="14" y="4"/>
                  </a:cubicBezTo>
                  <a:cubicBezTo>
                    <a:pt x="12" y="5"/>
                    <a:pt x="11" y="6"/>
                    <a:pt x="10" y="7"/>
                  </a:cubicBezTo>
                  <a:cubicBezTo>
                    <a:pt x="6" y="10"/>
                    <a:pt x="2" y="16"/>
                    <a:pt x="1" y="22"/>
                  </a:cubicBezTo>
                  <a:cubicBezTo>
                    <a:pt x="0" y="23"/>
                    <a:pt x="0" y="25"/>
                    <a:pt x="0" y="26"/>
                  </a:cubicBezTo>
                  <a:cubicBezTo>
                    <a:pt x="0" y="27"/>
                    <a:pt x="0" y="28"/>
                    <a:pt x="0" y="30"/>
                  </a:cubicBezTo>
                  <a:cubicBezTo>
                    <a:pt x="0" y="41"/>
                    <a:pt x="6" y="51"/>
                    <a:pt x="16" y="56"/>
                  </a:cubicBezTo>
                  <a:cubicBezTo>
                    <a:pt x="17" y="56"/>
                    <a:pt x="19" y="57"/>
                    <a:pt x="20" y="57"/>
                  </a:cubicBezTo>
                  <a:cubicBezTo>
                    <a:pt x="23" y="58"/>
                    <a:pt x="26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43" y="58"/>
                    <a:pt x="54" y="49"/>
                    <a:pt x="57" y="37"/>
                  </a:cubicBezTo>
                  <a:cubicBezTo>
                    <a:pt x="58" y="35"/>
                    <a:pt x="58" y="34"/>
                    <a:pt x="58" y="32"/>
                  </a:cubicBezTo>
                  <a:cubicBezTo>
                    <a:pt x="58" y="31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20317"/>
            <p:cNvSpPr/>
            <p:nvPr/>
          </p:nvSpPr>
          <p:spPr bwMode="auto">
            <a:xfrm>
              <a:off x="5359997" y="7432066"/>
              <a:ext cx="60030" cy="60030"/>
            </a:xfrm>
            <a:custGeom>
              <a:avLst/>
              <a:gdLst>
                <a:gd name="T0" fmla="*/ 19 w 38"/>
                <a:gd name="T1" fmla="*/ 0 h 38"/>
                <a:gd name="T2" fmla="*/ 19 w 38"/>
                <a:gd name="T3" fmla="*/ 0 h 38"/>
                <a:gd name="T4" fmla="*/ 19 w 38"/>
                <a:gd name="T5" fmla="*/ 0 h 38"/>
                <a:gd name="T6" fmla="*/ 8 w 38"/>
                <a:gd name="T7" fmla="*/ 4 h 38"/>
                <a:gd name="T8" fmla="*/ 5 w 38"/>
                <a:gd name="T9" fmla="*/ 7 h 38"/>
                <a:gd name="T10" fmla="*/ 0 w 38"/>
                <a:gd name="T11" fmla="*/ 20 h 38"/>
                <a:gd name="T12" fmla="*/ 5 w 38"/>
                <a:gd name="T13" fmla="*/ 32 h 38"/>
                <a:gd name="T14" fmla="*/ 8 w 38"/>
                <a:gd name="T15" fmla="*/ 35 h 38"/>
                <a:gd name="T16" fmla="*/ 19 w 38"/>
                <a:gd name="T17" fmla="*/ 38 h 38"/>
                <a:gd name="T18" fmla="*/ 20 w 38"/>
                <a:gd name="T19" fmla="*/ 38 h 38"/>
                <a:gd name="T20" fmla="*/ 36 w 38"/>
                <a:gd name="T21" fmla="*/ 29 h 38"/>
                <a:gd name="T22" fmla="*/ 37 w 38"/>
                <a:gd name="T23" fmla="*/ 26 h 38"/>
                <a:gd name="T24" fmla="*/ 38 w 38"/>
                <a:gd name="T25" fmla="*/ 19 h 38"/>
                <a:gd name="T26" fmla="*/ 37 w 38"/>
                <a:gd name="T27" fmla="*/ 13 h 38"/>
                <a:gd name="T28" fmla="*/ 35 w 38"/>
                <a:gd name="T29" fmla="*/ 9 h 38"/>
                <a:gd name="T30" fmla="*/ 28 w 38"/>
                <a:gd name="T31" fmla="*/ 2 h 38"/>
                <a:gd name="T32" fmla="*/ 24 w 38"/>
                <a:gd name="T33" fmla="*/ 1 h 38"/>
                <a:gd name="T34" fmla="*/ 19 w 38"/>
                <a:gd name="T3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2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24"/>
                    <a:pt x="2" y="28"/>
                    <a:pt x="5" y="32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11" y="37"/>
                    <a:pt x="15" y="38"/>
                    <a:pt x="19" y="38"/>
                  </a:cubicBezTo>
                  <a:cubicBezTo>
                    <a:pt x="19" y="38"/>
                    <a:pt x="20" y="38"/>
                    <a:pt x="20" y="38"/>
                  </a:cubicBezTo>
                  <a:cubicBezTo>
                    <a:pt x="26" y="38"/>
                    <a:pt x="32" y="35"/>
                    <a:pt x="36" y="29"/>
                  </a:cubicBezTo>
                  <a:cubicBezTo>
                    <a:pt x="36" y="28"/>
                    <a:pt x="37" y="27"/>
                    <a:pt x="37" y="26"/>
                  </a:cubicBezTo>
                  <a:cubicBezTo>
                    <a:pt x="38" y="23"/>
                    <a:pt x="38" y="21"/>
                    <a:pt x="38" y="19"/>
                  </a:cubicBezTo>
                  <a:cubicBezTo>
                    <a:pt x="38" y="17"/>
                    <a:pt x="38" y="15"/>
                    <a:pt x="37" y="13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3" y="6"/>
                    <a:pt x="31" y="3"/>
                    <a:pt x="28" y="2"/>
                  </a:cubicBezTo>
                  <a:cubicBezTo>
                    <a:pt x="26" y="1"/>
                    <a:pt x="25" y="1"/>
                    <a:pt x="24" y="1"/>
                  </a:cubicBezTo>
                  <a:cubicBezTo>
                    <a:pt x="22" y="0"/>
                    <a:pt x="21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20318"/>
            <p:cNvSpPr>
              <a:spLocks noEditPoints="1"/>
            </p:cNvSpPr>
            <p:nvPr/>
          </p:nvSpPr>
          <p:spPr bwMode="auto">
            <a:xfrm>
              <a:off x="5328648" y="7400717"/>
              <a:ext cx="122729" cy="122729"/>
            </a:xfrm>
            <a:custGeom>
              <a:avLst/>
              <a:gdLst>
                <a:gd name="T0" fmla="*/ 22 w 78"/>
                <a:gd name="T1" fmla="*/ 17 h 78"/>
                <a:gd name="T2" fmla="*/ 39 w 78"/>
                <a:gd name="T3" fmla="*/ 11 h 78"/>
                <a:gd name="T4" fmla="*/ 39 w 78"/>
                <a:gd name="T5" fmla="*/ 11 h 78"/>
                <a:gd name="T6" fmla="*/ 40 w 78"/>
                <a:gd name="T7" fmla="*/ 11 h 78"/>
                <a:gd name="T8" fmla="*/ 45 w 78"/>
                <a:gd name="T9" fmla="*/ 11 h 78"/>
                <a:gd name="T10" fmla="*/ 47 w 78"/>
                <a:gd name="T11" fmla="*/ 12 h 78"/>
                <a:gd name="T12" fmla="*/ 51 w 78"/>
                <a:gd name="T13" fmla="*/ 13 h 78"/>
                <a:gd name="T14" fmla="*/ 64 w 78"/>
                <a:gd name="T15" fmla="*/ 24 h 78"/>
                <a:gd name="T16" fmla="*/ 66 w 78"/>
                <a:gd name="T17" fmla="*/ 28 h 78"/>
                <a:gd name="T18" fmla="*/ 68 w 78"/>
                <a:gd name="T19" fmla="*/ 39 h 78"/>
                <a:gd name="T20" fmla="*/ 66 w 78"/>
                <a:gd name="T21" fmla="*/ 50 h 78"/>
                <a:gd name="T22" fmla="*/ 64 w 78"/>
                <a:gd name="T23" fmla="*/ 53 h 78"/>
                <a:gd name="T24" fmla="*/ 40 w 78"/>
                <a:gd name="T25" fmla="*/ 68 h 78"/>
                <a:gd name="T26" fmla="*/ 39 w 78"/>
                <a:gd name="T27" fmla="*/ 68 h 78"/>
                <a:gd name="T28" fmla="*/ 21 w 78"/>
                <a:gd name="T29" fmla="*/ 61 h 78"/>
                <a:gd name="T30" fmla="*/ 18 w 78"/>
                <a:gd name="T31" fmla="*/ 58 h 78"/>
                <a:gd name="T32" fmla="*/ 11 w 78"/>
                <a:gd name="T33" fmla="*/ 40 h 78"/>
                <a:gd name="T34" fmla="*/ 18 w 78"/>
                <a:gd name="T35" fmla="*/ 20 h 78"/>
                <a:gd name="T36" fmla="*/ 22 w 78"/>
                <a:gd name="T37" fmla="*/ 17 h 78"/>
                <a:gd name="T38" fmla="*/ 39 w 78"/>
                <a:gd name="T39" fmla="*/ 0 h 78"/>
                <a:gd name="T40" fmla="*/ 39 w 78"/>
                <a:gd name="T41" fmla="*/ 0 h 78"/>
                <a:gd name="T42" fmla="*/ 14 w 78"/>
                <a:gd name="T43" fmla="*/ 9 h 78"/>
                <a:gd name="T44" fmla="*/ 11 w 78"/>
                <a:gd name="T45" fmla="*/ 12 h 78"/>
                <a:gd name="T46" fmla="*/ 0 w 78"/>
                <a:gd name="T47" fmla="*/ 40 h 78"/>
                <a:gd name="T48" fmla="*/ 11 w 78"/>
                <a:gd name="T49" fmla="*/ 66 h 78"/>
                <a:gd name="T50" fmla="*/ 14 w 78"/>
                <a:gd name="T51" fmla="*/ 69 h 78"/>
                <a:gd name="T52" fmla="*/ 39 w 78"/>
                <a:gd name="T53" fmla="*/ 78 h 78"/>
                <a:gd name="T54" fmla="*/ 40 w 78"/>
                <a:gd name="T55" fmla="*/ 78 h 78"/>
                <a:gd name="T56" fmla="*/ 73 w 78"/>
                <a:gd name="T57" fmla="*/ 58 h 78"/>
                <a:gd name="T58" fmla="*/ 75 w 78"/>
                <a:gd name="T59" fmla="*/ 54 h 78"/>
                <a:gd name="T60" fmla="*/ 78 w 78"/>
                <a:gd name="T61" fmla="*/ 39 h 78"/>
                <a:gd name="T62" fmla="*/ 75 w 78"/>
                <a:gd name="T63" fmla="*/ 24 h 78"/>
                <a:gd name="T64" fmla="*/ 73 w 78"/>
                <a:gd name="T65" fmla="*/ 20 h 78"/>
                <a:gd name="T66" fmla="*/ 54 w 78"/>
                <a:gd name="T67" fmla="*/ 3 h 78"/>
                <a:gd name="T68" fmla="*/ 50 w 78"/>
                <a:gd name="T69" fmla="*/ 2 h 78"/>
                <a:gd name="T70" fmla="*/ 46 w 78"/>
                <a:gd name="T71" fmla="*/ 1 h 78"/>
                <a:gd name="T72" fmla="*/ 42 w 78"/>
                <a:gd name="T73" fmla="*/ 0 h 78"/>
                <a:gd name="T74" fmla="*/ 39 w 78"/>
                <a:gd name="T7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2" y="17"/>
                  </a:moveTo>
                  <a:cubicBezTo>
                    <a:pt x="26" y="13"/>
                    <a:pt x="32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2" y="11"/>
                    <a:pt x="43" y="11"/>
                    <a:pt x="45" y="11"/>
                  </a:cubicBezTo>
                  <a:cubicBezTo>
                    <a:pt x="45" y="11"/>
                    <a:pt x="46" y="12"/>
                    <a:pt x="47" y="12"/>
                  </a:cubicBezTo>
                  <a:cubicBezTo>
                    <a:pt x="48" y="12"/>
                    <a:pt x="49" y="13"/>
                    <a:pt x="51" y="13"/>
                  </a:cubicBezTo>
                  <a:cubicBezTo>
                    <a:pt x="56" y="16"/>
                    <a:pt x="61" y="20"/>
                    <a:pt x="64" y="24"/>
                  </a:cubicBezTo>
                  <a:cubicBezTo>
                    <a:pt x="64" y="26"/>
                    <a:pt x="65" y="27"/>
                    <a:pt x="66" y="28"/>
                  </a:cubicBezTo>
                  <a:cubicBezTo>
                    <a:pt x="67" y="32"/>
                    <a:pt x="68" y="35"/>
                    <a:pt x="68" y="39"/>
                  </a:cubicBezTo>
                  <a:cubicBezTo>
                    <a:pt x="68" y="43"/>
                    <a:pt x="67" y="46"/>
                    <a:pt x="66" y="50"/>
                  </a:cubicBezTo>
                  <a:cubicBezTo>
                    <a:pt x="65" y="51"/>
                    <a:pt x="65" y="52"/>
                    <a:pt x="64" y="53"/>
                  </a:cubicBezTo>
                  <a:cubicBezTo>
                    <a:pt x="59" y="62"/>
                    <a:pt x="50" y="68"/>
                    <a:pt x="40" y="68"/>
                  </a:cubicBezTo>
                  <a:cubicBezTo>
                    <a:pt x="40" y="68"/>
                    <a:pt x="39" y="68"/>
                    <a:pt x="39" y="68"/>
                  </a:cubicBezTo>
                  <a:cubicBezTo>
                    <a:pt x="33" y="68"/>
                    <a:pt x="26" y="65"/>
                    <a:pt x="21" y="61"/>
                  </a:cubicBezTo>
                  <a:cubicBezTo>
                    <a:pt x="20" y="60"/>
                    <a:pt x="19" y="59"/>
                    <a:pt x="18" y="58"/>
                  </a:cubicBezTo>
                  <a:cubicBezTo>
                    <a:pt x="14" y="53"/>
                    <a:pt x="11" y="47"/>
                    <a:pt x="11" y="40"/>
                  </a:cubicBezTo>
                  <a:cubicBezTo>
                    <a:pt x="11" y="32"/>
                    <a:pt x="14" y="25"/>
                    <a:pt x="18" y="20"/>
                  </a:cubicBezTo>
                  <a:cubicBezTo>
                    <a:pt x="19" y="19"/>
                    <a:pt x="20" y="18"/>
                    <a:pt x="22" y="17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9" y="1"/>
                    <a:pt x="21" y="4"/>
                    <a:pt x="14" y="9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4" y="20"/>
                    <a:pt x="0" y="29"/>
                    <a:pt x="0" y="40"/>
                  </a:cubicBezTo>
                  <a:cubicBezTo>
                    <a:pt x="1" y="50"/>
                    <a:pt x="5" y="59"/>
                    <a:pt x="11" y="66"/>
                  </a:cubicBezTo>
                  <a:cubicBezTo>
                    <a:pt x="12" y="67"/>
                    <a:pt x="13" y="68"/>
                    <a:pt x="14" y="69"/>
                  </a:cubicBezTo>
                  <a:cubicBezTo>
                    <a:pt x="21" y="75"/>
                    <a:pt x="30" y="78"/>
                    <a:pt x="39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54" y="78"/>
                    <a:pt x="67" y="70"/>
                    <a:pt x="73" y="58"/>
                  </a:cubicBezTo>
                  <a:cubicBezTo>
                    <a:pt x="74" y="57"/>
                    <a:pt x="75" y="55"/>
                    <a:pt x="75" y="54"/>
                  </a:cubicBezTo>
                  <a:cubicBezTo>
                    <a:pt x="77" y="49"/>
                    <a:pt x="78" y="44"/>
                    <a:pt x="78" y="39"/>
                  </a:cubicBezTo>
                  <a:cubicBezTo>
                    <a:pt x="78" y="33"/>
                    <a:pt x="77" y="28"/>
                    <a:pt x="75" y="24"/>
                  </a:cubicBezTo>
                  <a:cubicBezTo>
                    <a:pt x="74" y="22"/>
                    <a:pt x="74" y="21"/>
                    <a:pt x="73" y="20"/>
                  </a:cubicBezTo>
                  <a:cubicBezTo>
                    <a:pt x="69" y="12"/>
                    <a:pt x="62" y="7"/>
                    <a:pt x="54" y="3"/>
                  </a:cubicBezTo>
                  <a:cubicBezTo>
                    <a:pt x="53" y="3"/>
                    <a:pt x="52" y="2"/>
                    <a:pt x="50" y="2"/>
                  </a:cubicBezTo>
                  <a:cubicBezTo>
                    <a:pt x="49" y="1"/>
                    <a:pt x="47" y="1"/>
                    <a:pt x="46" y="1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0" y="0"/>
                    <a:pt x="3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20423"/>
            <p:cNvSpPr/>
            <p:nvPr/>
          </p:nvSpPr>
          <p:spPr bwMode="auto">
            <a:xfrm>
              <a:off x="5276622" y="6064042"/>
              <a:ext cx="113391" cy="106721"/>
            </a:xfrm>
            <a:custGeom>
              <a:avLst/>
              <a:gdLst>
                <a:gd name="T0" fmla="*/ 36 w 72"/>
                <a:gd name="T1" fmla="*/ 0 h 68"/>
                <a:gd name="T2" fmla="*/ 24 w 72"/>
                <a:gd name="T3" fmla="*/ 2 h 68"/>
                <a:gd name="T4" fmla="*/ 20 w 72"/>
                <a:gd name="T5" fmla="*/ 4 h 68"/>
                <a:gd name="T6" fmla="*/ 3 w 72"/>
                <a:gd name="T7" fmla="*/ 29 h 68"/>
                <a:gd name="T8" fmla="*/ 32 w 72"/>
                <a:gd name="T9" fmla="*/ 67 h 68"/>
                <a:gd name="T10" fmla="*/ 37 w 72"/>
                <a:gd name="T11" fmla="*/ 68 h 68"/>
                <a:gd name="T12" fmla="*/ 70 w 72"/>
                <a:gd name="T13" fmla="*/ 39 h 68"/>
                <a:gd name="T14" fmla="*/ 56 w 72"/>
                <a:gd name="T15" fmla="*/ 6 h 68"/>
                <a:gd name="T16" fmla="*/ 53 w 72"/>
                <a:gd name="T17" fmla="*/ 4 h 68"/>
                <a:gd name="T18" fmla="*/ 43 w 72"/>
                <a:gd name="T19" fmla="*/ 0 h 68"/>
                <a:gd name="T20" fmla="*/ 42 w 72"/>
                <a:gd name="T21" fmla="*/ 0 h 68"/>
                <a:gd name="T22" fmla="*/ 38 w 72"/>
                <a:gd name="T23" fmla="*/ 0 h 68"/>
                <a:gd name="T24" fmla="*/ 36 w 72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8">
                  <a:moveTo>
                    <a:pt x="36" y="0"/>
                  </a:moveTo>
                  <a:cubicBezTo>
                    <a:pt x="32" y="0"/>
                    <a:pt x="28" y="1"/>
                    <a:pt x="24" y="2"/>
                  </a:cubicBezTo>
                  <a:cubicBezTo>
                    <a:pt x="23" y="3"/>
                    <a:pt x="21" y="3"/>
                    <a:pt x="20" y="4"/>
                  </a:cubicBezTo>
                  <a:cubicBezTo>
                    <a:pt x="11" y="9"/>
                    <a:pt x="5" y="18"/>
                    <a:pt x="3" y="29"/>
                  </a:cubicBezTo>
                  <a:cubicBezTo>
                    <a:pt x="0" y="47"/>
                    <a:pt x="13" y="65"/>
                    <a:pt x="32" y="67"/>
                  </a:cubicBezTo>
                  <a:cubicBezTo>
                    <a:pt x="33" y="68"/>
                    <a:pt x="35" y="68"/>
                    <a:pt x="37" y="68"/>
                  </a:cubicBezTo>
                  <a:cubicBezTo>
                    <a:pt x="53" y="68"/>
                    <a:pt x="68" y="56"/>
                    <a:pt x="70" y="39"/>
                  </a:cubicBezTo>
                  <a:cubicBezTo>
                    <a:pt x="72" y="26"/>
                    <a:pt x="66" y="13"/>
                    <a:pt x="56" y="6"/>
                  </a:cubicBezTo>
                  <a:cubicBezTo>
                    <a:pt x="55" y="5"/>
                    <a:pt x="54" y="4"/>
                    <a:pt x="53" y="4"/>
                  </a:cubicBezTo>
                  <a:cubicBezTo>
                    <a:pt x="49" y="2"/>
                    <a:pt x="46" y="1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20541"/>
            <p:cNvSpPr/>
            <p:nvPr/>
          </p:nvSpPr>
          <p:spPr bwMode="auto">
            <a:xfrm>
              <a:off x="6887440" y="5926641"/>
              <a:ext cx="132067" cy="132734"/>
            </a:xfrm>
            <a:custGeom>
              <a:avLst/>
              <a:gdLst>
                <a:gd name="T0" fmla="*/ 8 w 84"/>
                <a:gd name="T1" fmla="*/ 29 h 84"/>
                <a:gd name="T2" fmla="*/ 55 w 84"/>
                <a:gd name="T3" fmla="*/ 8 h 84"/>
                <a:gd name="T4" fmla="*/ 77 w 84"/>
                <a:gd name="T5" fmla="*/ 55 h 84"/>
                <a:gd name="T6" fmla="*/ 29 w 84"/>
                <a:gd name="T7" fmla="*/ 77 h 84"/>
                <a:gd name="T8" fmla="*/ 8 w 84"/>
                <a:gd name="T9" fmla="*/ 2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8" y="29"/>
                  </a:moveTo>
                  <a:cubicBezTo>
                    <a:pt x="15" y="10"/>
                    <a:pt x="36" y="0"/>
                    <a:pt x="55" y="8"/>
                  </a:cubicBezTo>
                  <a:cubicBezTo>
                    <a:pt x="74" y="15"/>
                    <a:pt x="84" y="36"/>
                    <a:pt x="77" y="55"/>
                  </a:cubicBezTo>
                  <a:cubicBezTo>
                    <a:pt x="70" y="74"/>
                    <a:pt x="48" y="84"/>
                    <a:pt x="29" y="77"/>
                  </a:cubicBezTo>
                  <a:cubicBezTo>
                    <a:pt x="10" y="70"/>
                    <a:pt x="0" y="48"/>
                    <a:pt x="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20648"/>
            <p:cNvSpPr/>
            <p:nvPr/>
          </p:nvSpPr>
          <p:spPr bwMode="auto">
            <a:xfrm>
              <a:off x="5875595" y="6842437"/>
              <a:ext cx="530935" cy="781729"/>
            </a:xfrm>
            <a:custGeom>
              <a:avLst/>
              <a:gdLst>
                <a:gd name="T0" fmla="*/ 787 w 796"/>
                <a:gd name="T1" fmla="*/ 0 h 1172"/>
                <a:gd name="T2" fmla="*/ 796 w 796"/>
                <a:gd name="T3" fmla="*/ 5 h 1172"/>
                <a:gd name="T4" fmla="*/ 9 w 796"/>
                <a:gd name="T5" fmla="*/ 1172 h 1172"/>
                <a:gd name="T6" fmla="*/ 0 w 796"/>
                <a:gd name="T7" fmla="*/ 1165 h 1172"/>
                <a:gd name="T8" fmla="*/ 787 w 796"/>
                <a:gd name="T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72">
                  <a:moveTo>
                    <a:pt x="787" y="0"/>
                  </a:moveTo>
                  <a:lnTo>
                    <a:pt x="796" y="5"/>
                  </a:lnTo>
                  <a:lnTo>
                    <a:pt x="9" y="1172"/>
                  </a:lnTo>
                  <a:lnTo>
                    <a:pt x="0" y="116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20655"/>
            <p:cNvSpPr/>
            <p:nvPr/>
          </p:nvSpPr>
          <p:spPr bwMode="auto">
            <a:xfrm>
              <a:off x="5914948" y="7064549"/>
              <a:ext cx="964488" cy="961820"/>
            </a:xfrm>
            <a:custGeom>
              <a:avLst/>
              <a:gdLst>
                <a:gd name="T0" fmla="*/ 775 w 1446"/>
                <a:gd name="T1" fmla="*/ 293 h 1442"/>
                <a:gd name="T2" fmla="*/ 777 w 1446"/>
                <a:gd name="T3" fmla="*/ 293 h 1442"/>
                <a:gd name="T4" fmla="*/ 1446 w 1446"/>
                <a:gd name="T5" fmla="*/ 844 h 1442"/>
                <a:gd name="T6" fmla="*/ 1441 w 1446"/>
                <a:gd name="T7" fmla="*/ 849 h 1442"/>
                <a:gd name="T8" fmla="*/ 848 w 1446"/>
                <a:gd name="T9" fmla="*/ 1442 h 1442"/>
                <a:gd name="T10" fmla="*/ 841 w 1446"/>
                <a:gd name="T11" fmla="*/ 1433 h 1442"/>
                <a:gd name="T12" fmla="*/ 1429 w 1446"/>
                <a:gd name="T13" fmla="*/ 846 h 1442"/>
                <a:gd name="T14" fmla="*/ 770 w 1446"/>
                <a:gd name="T15" fmla="*/ 303 h 1442"/>
                <a:gd name="T16" fmla="*/ 0 w 1446"/>
                <a:gd name="T17" fmla="*/ 10 h 1442"/>
                <a:gd name="T18" fmla="*/ 4 w 1446"/>
                <a:gd name="T19" fmla="*/ 0 h 1442"/>
                <a:gd name="T20" fmla="*/ 775 w 1446"/>
                <a:gd name="T21" fmla="*/ 293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6" h="1442">
                  <a:moveTo>
                    <a:pt x="775" y="293"/>
                  </a:moveTo>
                  <a:lnTo>
                    <a:pt x="777" y="293"/>
                  </a:lnTo>
                  <a:lnTo>
                    <a:pt x="1446" y="844"/>
                  </a:lnTo>
                  <a:lnTo>
                    <a:pt x="1441" y="849"/>
                  </a:lnTo>
                  <a:lnTo>
                    <a:pt x="848" y="1442"/>
                  </a:lnTo>
                  <a:lnTo>
                    <a:pt x="841" y="1433"/>
                  </a:lnTo>
                  <a:lnTo>
                    <a:pt x="1429" y="846"/>
                  </a:lnTo>
                  <a:lnTo>
                    <a:pt x="770" y="303"/>
                  </a:lnTo>
                  <a:lnTo>
                    <a:pt x="0" y="10"/>
                  </a:lnTo>
                  <a:lnTo>
                    <a:pt x="4" y="0"/>
                  </a:lnTo>
                  <a:lnTo>
                    <a:pt x="775" y="29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20676"/>
            <p:cNvSpPr/>
            <p:nvPr/>
          </p:nvSpPr>
          <p:spPr bwMode="auto">
            <a:xfrm>
              <a:off x="4289459" y="7933656"/>
              <a:ext cx="80708" cy="80040"/>
            </a:xfrm>
            <a:custGeom>
              <a:avLst/>
              <a:gdLst>
                <a:gd name="T0" fmla="*/ 45 w 51"/>
                <a:gd name="T1" fmla="*/ 35 h 51"/>
                <a:gd name="T2" fmla="*/ 15 w 51"/>
                <a:gd name="T3" fmla="*/ 45 h 51"/>
                <a:gd name="T4" fmla="*/ 5 w 51"/>
                <a:gd name="T5" fmla="*/ 15 h 51"/>
                <a:gd name="T6" fmla="*/ 35 w 51"/>
                <a:gd name="T7" fmla="*/ 5 h 51"/>
                <a:gd name="T8" fmla="*/ 45 w 51"/>
                <a:gd name="T9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5" y="35"/>
                  </a:moveTo>
                  <a:cubicBezTo>
                    <a:pt x="39" y="46"/>
                    <a:pt x="26" y="51"/>
                    <a:pt x="15" y="45"/>
                  </a:cubicBezTo>
                  <a:cubicBezTo>
                    <a:pt x="4" y="39"/>
                    <a:pt x="0" y="26"/>
                    <a:pt x="5" y="15"/>
                  </a:cubicBezTo>
                  <a:cubicBezTo>
                    <a:pt x="11" y="4"/>
                    <a:pt x="24" y="0"/>
                    <a:pt x="35" y="5"/>
                  </a:cubicBezTo>
                  <a:cubicBezTo>
                    <a:pt x="46" y="11"/>
                    <a:pt x="51" y="24"/>
                    <a:pt x="45" y="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20677"/>
            <p:cNvSpPr/>
            <p:nvPr/>
          </p:nvSpPr>
          <p:spPr bwMode="auto">
            <a:xfrm>
              <a:off x="4863082" y="7918982"/>
              <a:ext cx="148742" cy="146741"/>
            </a:xfrm>
            <a:custGeom>
              <a:avLst/>
              <a:gdLst>
                <a:gd name="T0" fmla="*/ 83 w 94"/>
                <a:gd name="T1" fmla="*/ 65 h 93"/>
                <a:gd name="T2" fmla="*/ 28 w 94"/>
                <a:gd name="T3" fmla="*/ 83 h 93"/>
                <a:gd name="T4" fmla="*/ 10 w 94"/>
                <a:gd name="T5" fmla="*/ 28 h 93"/>
                <a:gd name="T6" fmla="*/ 66 w 94"/>
                <a:gd name="T7" fmla="*/ 10 h 93"/>
                <a:gd name="T8" fmla="*/ 83 w 94"/>
                <a:gd name="T9" fmla="*/ 6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83" y="65"/>
                  </a:moveTo>
                  <a:cubicBezTo>
                    <a:pt x="73" y="86"/>
                    <a:pt x="48" y="93"/>
                    <a:pt x="28" y="83"/>
                  </a:cubicBezTo>
                  <a:cubicBezTo>
                    <a:pt x="8" y="73"/>
                    <a:pt x="0" y="48"/>
                    <a:pt x="10" y="28"/>
                  </a:cubicBezTo>
                  <a:cubicBezTo>
                    <a:pt x="21" y="8"/>
                    <a:pt x="45" y="0"/>
                    <a:pt x="66" y="10"/>
                  </a:cubicBezTo>
                  <a:cubicBezTo>
                    <a:pt x="86" y="21"/>
                    <a:pt x="94" y="45"/>
                    <a:pt x="83" y="6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20679"/>
            <p:cNvSpPr/>
            <p:nvPr/>
          </p:nvSpPr>
          <p:spPr bwMode="auto">
            <a:xfrm>
              <a:off x="5438707" y="8095737"/>
              <a:ext cx="92714" cy="92714"/>
            </a:xfrm>
            <a:custGeom>
              <a:avLst/>
              <a:gdLst>
                <a:gd name="T0" fmla="*/ 53 w 59"/>
                <a:gd name="T1" fmla="*/ 42 h 59"/>
                <a:gd name="T2" fmla="*/ 18 w 59"/>
                <a:gd name="T3" fmla="*/ 53 h 59"/>
                <a:gd name="T4" fmla="*/ 7 w 59"/>
                <a:gd name="T5" fmla="*/ 18 h 59"/>
                <a:gd name="T6" fmla="*/ 42 w 59"/>
                <a:gd name="T7" fmla="*/ 7 h 59"/>
                <a:gd name="T8" fmla="*/ 53 w 59"/>
                <a:gd name="T9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3" y="42"/>
                  </a:moveTo>
                  <a:cubicBezTo>
                    <a:pt x="46" y="54"/>
                    <a:pt x="30" y="59"/>
                    <a:pt x="18" y="53"/>
                  </a:cubicBezTo>
                  <a:cubicBezTo>
                    <a:pt x="5" y="46"/>
                    <a:pt x="0" y="31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4" y="13"/>
                    <a:pt x="59" y="29"/>
                    <a:pt x="5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20680"/>
            <p:cNvSpPr/>
            <p:nvPr/>
          </p:nvSpPr>
          <p:spPr bwMode="auto">
            <a:xfrm>
              <a:off x="8316157" y="6631664"/>
              <a:ext cx="152744" cy="152744"/>
            </a:xfrm>
            <a:custGeom>
              <a:avLst/>
              <a:gdLst>
                <a:gd name="T0" fmla="*/ 87 w 97"/>
                <a:gd name="T1" fmla="*/ 68 h 97"/>
                <a:gd name="T2" fmla="*/ 29 w 97"/>
                <a:gd name="T3" fmla="*/ 86 h 97"/>
                <a:gd name="T4" fmla="*/ 11 w 97"/>
                <a:gd name="T5" fmla="*/ 29 h 97"/>
                <a:gd name="T6" fmla="*/ 68 w 97"/>
                <a:gd name="T7" fmla="*/ 11 h 97"/>
                <a:gd name="T8" fmla="*/ 87 w 97"/>
                <a:gd name="T9" fmla="*/ 6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7" y="68"/>
                  </a:moveTo>
                  <a:cubicBezTo>
                    <a:pt x="76" y="89"/>
                    <a:pt x="50" y="97"/>
                    <a:pt x="29" y="86"/>
                  </a:cubicBezTo>
                  <a:cubicBezTo>
                    <a:pt x="9" y="75"/>
                    <a:pt x="0" y="50"/>
                    <a:pt x="11" y="29"/>
                  </a:cubicBezTo>
                  <a:cubicBezTo>
                    <a:pt x="22" y="8"/>
                    <a:pt x="47" y="0"/>
                    <a:pt x="68" y="11"/>
                  </a:cubicBezTo>
                  <a:cubicBezTo>
                    <a:pt x="89" y="21"/>
                    <a:pt x="97" y="47"/>
                    <a:pt x="87" y="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20681"/>
            <p:cNvSpPr/>
            <p:nvPr/>
          </p:nvSpPr>
          <p:spPr bwMode="auto">
            <a:xfrm>
              <a:off x="5969642" y="8278497"/>
              <a:ext cx="84042" cy="83376"/>
            </a:xfrm>
            <a:custGeom>
              <a:avLst/>
              <a:gdLst>
                <a:gd name="T0" fmla="*/ 48 w 53"/>
                <a:gd name="T1" fmla="*/ 37 h 53"/>
                <a:gd name="T2" fmla="*/ 16 w 53"/>
                <a:gd name="T3" fmla="*/ 47 h 53"/>
                <a:gd name="T4" fmla="*/ 6 w 53"/>
                <a:gd name="T5" fmla="*/ 16 h 53"/>
                <a:gd name="T6" fmla="*/ 37 w 53"/>
                <a:gd name="T7" fmla="*/ 6 h 53"/>
                <a:gd name="T8" fmla="*/ 48 w 53"/>
                <a:gd name="T9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8" y="37"/>
                  </a:moveTo>
                  <a:cubicBezTo>
                    <a:pt x="42" y="49"/>
                    <a:pt x="27" y="53"/>
                    <a:pt x="16" y="47"/>
                  </a:cubicBezTo>
                  <a:cubicBezTo>
                    <a:pt x="4" y="42"/>
                    <a:pt x="0" y="27"/>
                    <a:pt x="6" y="16"/>
                  </a:cubicBezTo>
                  <a:cubicBezTo>
                    <a:pt x="12" y="4"/>
                    <a:pt x="26" y="0"/>
                    <a:pt x="37" y="6"/>
                  </a:cubicBezTo>
                  <a:cubicBezTo>
                    <a:pt x="49" y="12"/>
                    <a:pt x="53" y="26"/>
                    <a:pt x="48" y="3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20683"/>
            <p:cNvSpPr/>
            <p:nvPr/>
          </p:nvSpPr>
          <p:spPr bwMode="auto">
            <a:xfrm>
              <a:off x="6377849" y="7209956"/>
              <a:ext cx="104053" cy="105387"/>
            </a:xfrm>
            <a:custGeom>
              <a:avLst/>
              <a:gdLst>
                <a:gd name="T0" fmla="*/ 59 w 66"/>
                <a:gd name="T1" fmla="*/ 47 h 67"/>
                <a:gd name="T2" fmla="*/ 20 w 66"/>
                <a:gd name="T3" fmla="*/ 60 h 67"/>
                <a:gd name="T4" fmla="*/ 7 w 66"/>
                <a:gd name="T5" fmla="*/ 20 h 67"/>
                <a:gd name="T6" fmla="*/ 47 w 66"/>
                <a:gd name="T7" fmla="*/ 8 h 67"/>
                <a:gd name="T8" fmla="*/ 59 w 66"/>
                <a:gd name="T9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59" y="47"/>
                  </a:moveTo>
                  <a:cubicBezTo>
                    <a:pt x="52" y="61"/>
                    <a:pt x="34" y="67"/>
                    <a:pt x="20" y="60"/>
                  </a:cubicBezTo>
                  <a:cubicBezTo>
                    <a:pt x="6" y="52"/>
                    <a:pt x="0" y="35"/>
                    <a:pt x="7" y="20"/>
                  </a:cubicBezTo>
                  <a:cubicBezTo>
                    <a:pt x="15" y="6"/>
                    <a:pt x="32" y="0"/>
                    <a:pt x="47" y="8"/>
                  </a:cubicBezTo>
                  <a:cubicBezTo>
                    <a:pt x="61" y="15"/>
                    <a:pt x="66" y="33"/>
                    <a:pt x="59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20684"/>
            <p:cNvSpPr/>
            <p:nvPr/>
          </p:nvSpPr>
          <p:spPr bwMode="auto">
            <a:xfrm>
              <a:off x="6343165" y="6784408"/>
              <a:ext cx="121395" cy="119394"/>
            </a:xfrm>
            <a:custGeom>
              <a:avLst/>
              <a:gdLst>
                <a:gd name="T0" fmla="*/ 68 w 77"/>
                <a:gd name="T1" fmla="*/ 53 h 76"/>
                <a:gd name="T2" fmla="*/ 23 w 77"/>
                <a:gd name="T3" fmla="*/ 68 h 76"/>
                <a:gd name="T4" fmla="*/ 9 w 77"/>
                <a:gd name="T5" fmla="*/ 23 h 76"/>
                <a:gd name="T6" fmla="*/ 54 w 77"/>
                <a:gd name="T7" fmla="*/ 8 h 76"/>
                <a:gd name="T8" fmla="*/ 68 w 77"/>
                <a:gd name="T9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68" y="53"/>
                  </a:moveTo>
                  <a:cubicBezTo>
                    <a:pt x="60" y="70"/>
                    <a:pt x="40" y="76"/>
                    <a:pt x="23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70" y="17"/>
                    <a:pt x="77" y="37"/>
                    <a:pt x="68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20709"/>
            <p:cNvSpPr/>
            <p:nvPr/>
          </p:nvSpPr>
          <p:spPr bwMode="auto">
            <a:xfrm>
              <a:off x="4901102" y="7359365"/>
              <a:ext cx="98050" cy="96048"/>
            </a:xfrm>
            <a:custGeom>
              <a:avLst/>
              <a:gdLst>
                <a:gd name="T0" fmla="*/ 55 w 62"/>
                <a:gd name="T1" fmla="*/ 43 h 61"/>
                <a:gd name="T2" fmla="*/ 19 w 62"/>
                <a:gd name="T3" fmla="*/ 55 h 61"/>
                <a:gd name="T4" fmla="*/ 7 w 62"/>
                <a:gd name="T5" fmla="*/ 18 h 61"/>
                <a:gd name="T6" fmla="*/ 43 w 62"/>
                <a:gd name="T7" fmla="*/ 7 h 61"/>
                <a:gd name="T8" fmla="*/ 55 w 62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55" y="43"/>
                  </a:moveTo>
                  <a:cubicBezTo>
                    <a:pt x="48" y="56"/>
                    <a:pt x="32" y="61"/>
                    <a:pt x="19" y="55"/>
                  </a:cubicBezTo>
                  <a:cubicBezTo>
                    <a:pt x="6" y="48"/>
                    <a:pt x="0" y="32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7" y="13"/>
                    <a:pt x="62" y="30"/>
                    <a:pt x="55" y="4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20710"/>
            <p:cNvSpPr>
              <a:spLocks noEditPoints="1"/>
            </p:cNvSpPr>
            <p:nvPr/>
          </p:nvSpPr>
          <p:spPr bwMode="auto">
            <a:xfrm>
              <a:off x="4852410" y="7309340"/>
              <a:ext cx="196766" cy="196766"/>
            </a:xfrm>
            <a:custGeom>
              <a:avLst/>
              <a:gdLst>
                <a:gd name="T0" fmla="*/ 37 w 125"/>
                <a:gd name="T1" fmla="*/ 111 h 125"/>
                <a:gd name="T2" fmla="*/ 13 w 125"/>
                <a:gd name="T3" fmla="*/ 38 h 125"/>
                <a:gd name="T4" fmla="*/ 87 w 125"/>
                <a:gd name="T5" fmla="*/ 14 h 125"/>
                <a:gd name="T6" fmla="*/ 111 w 125"/>
                <a:gd name="T7" fmla="*/ 88 h 125"/>
                <a:gd name="T8" fmla="*/ 37 w 125"/>
                <a:gd name="T9" fmla="*/ 111 h 125"/>
                <a:gd name="T10" fmla="*/ 80 w 125"/>
                <a:gd name="T11" fmla="*/ 27 h 125"/>
                <a:gd name="T12" fmla="*/ 27 w 125"/>
                <a:gd name="T13" fmla="*/ 44 h 125"/>
                <a:gd name="T14" fmla="*/ 44 w 125"/>
                <a:gd name="T15" fmla="*/ 98 h 125"/>
                <a:gd name="T16" fmla="*/ 98 w 125"/>
                <a:gd name="T17" fmla="*/ 81 h 125"/>
                <a:gd name="T18" fmla="*/ 80 w 125"/>
                <a:gd name="T19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37" y="111"/>
                  </a:moveTo>
                  <a:cubicBezTo>
                    <a:pt x="10" y="98"/>
                    <a:pt x="0" y="64"/>
                    <a:pt x="13" y="38"/>
                  </a:cubicBezTo>
                  <a:cubicBezTo>
                    <a:pt x="27" y="11"/>
                    <a:pt x="60" y="0"/>
                    <a:pt x="87" y="14"/>
                  </a:cubicBezTo>
                  <a:cubicBezTo>
                    <a:pt x="114" y="28"/>
                    <a:pt x="125" y="61"/>
                    <a:pt x="111" y="88"/>
                  </a:cubicBezTo>
                  <a:cubicBezTo>
                    <a:pt x="97" y="115"/>
                    <a:pt x="64" y="125"/>
                    <a:pt x="37" y="111"/>
                  </a:cubicBezTo>
                  <a:close/>
                  <a:moveTo>
                    <a:pt x="80" y="27"/>
                  </a:moveTo>
                  <a:cubicBezTo>
                    <a:pt x="61" y="17"/>
                    <a:pt x="37" y="25"/>
                    <a:pt x="27" y="44"/>
                  </a:cubicBezTo>
                  <a:cubicBezTo>
                    <a:pt x="16" y="64"/>
                    <a:pt x="24" y="88"/>
                    <a:pt x="44" y="98"/>
                  </a:cubicBezTo>
                  <a:cubicBezTo>
                    <a:pt x="63" y="108"/>
                    <a:pt x="88" y="101"/>
                    <a:pt x="98" y="81"/>
                  </a:cubicBezTo>
                  <a:cubicBezTo>
                    <a:pt x="108" y="61"/>
                    <a:pt x="100" y="37"/>
                    <a:pt x="80" y="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20716"/>
            <p:cNvSpPr/>
            <p:nvPr/>
          </p:nvSpPr>
          <p:spPr bwMode="auto">
            <a:xfrm>
              <a:off x="5703504" y="8193117"/>
              <a:ext cx="66034" cy="66700"/>
            </a:xfrm>
            <a:custGeom>
              <a:avLst/>
              <a:gdLst>
                <a:gd name="T0" fmla="*/ 37 w 42"/>
                <a:gd name="T1" fmla="*/ 29 h 42"/>
                <a:gd name="T2" fmla="*/ 13 w 42"/>
                <a:gd name="T3" fmla="*/ 37 h 42"/>
                <a:gd name="T4" fmla="*/ 5 w 42"/>
                <a:gd name="T5" fmla="*/ 12 h 42"/>
                <a:gd name="T6" fmla="*/ 30 w 42"/>
                <a:gd name="T7" fmla="*/ 4 h 42"/>
                <a:gd name="T8" fmla="*/ 37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7" y="29"/>
                  </a:moveTo>
                  <a:cubicBezTo>
                    <a:pt x="33" y="38"/>
                    <a:pt x="22" y="42"/>
                    <a:pt x="13" y="37"/>
                  </a:cubicBezTo>
                  <a:cubicBezTo>
                    <a:pt x="4" y="32"/>
                    <a:pt x="0" y="21"/>
                    <a:pt x="5" y="12"/>
                  </a:cubicBezTo>
                  <a:cubicBezTo>
                    <a:pt x="9" y="3"/>
                    <a:pt x="20" y="0"/>
                    <a:pt x="30" y="4"/>
                  </a:cubicBezTo>
                  <a:cubicBezTo>
                    <a:pt x="39" y="9"/>
                    <a:pt x="42" y="20"/>
                    <a:pt x="37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20717"/>
            <p:cNvSpPr>
              <a:spLocks noEditPoints="1"/>
            </p:cNvSpPr>
            <p:nvPr/>
          </p:nvSpPr>
          <p:spPr bwMode="auto">
            <a:xfrm>
              <a:off x="5668820" y="8158433"/>
              <a:ext cx="135402" cy="134068"/>
            </a:xfrm>
            <a:custGeom>
              <a:avLst/>
              <a:gdLst>
                <a:gd name="T0" fmla="*/ 26 w 86"/>
                <a:gd name="T1" fmla="*/ 76 h 85"/>
                <a:gd name="T2" fmla="*/ 10 w 86"/>
                <a:gd name="T3" fmla="*/ 25 h 85"/>
                <a:gd name="T4" fmla="*/ 60 w 86"/>
                <a:gd name="T5" fmla="*/ 9 h 85"/>
                <a:gd name="T6" fmla="*/ 76 w 86"/>
                <a:gd name="T7" fmla="*/ 60 h 85"/>
                <a:gd name="T8" fmla="*/ 26 w 86"/>
                <a:gd name="T9" fmla="*/ 76 h 85"/>
                <a:gd name="T10" fmla="*/ 56 w 86"/>
                <a:gd name="T11" fmla="*/ 18 h 85"/>
                <a:gd name="T12" fmla="*/ 19 w 86"/>
                <a:gd name="T13" fmla="*/ 30 h 85"/>
                <a:gd name="T14" fmla="*/ 31 w 86"/>
                <a:gd name="T15" fmla="*/ 67 h 85"/>
                <a:gd name="T16" fmla="*/ 67 w 86"/>
                <a:gd name="T17" fmla="*/ 55 h 85"/>
                <a:gd name="T18" fmla="*/ 56 w 86"/>
                <a:gd name="T1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5">
                  <a:moveTo>
                    <a:pt x="26" y="76"/>
                  </a:moveTo>
                  <a:cubicBezTo>
                    <a:pt x="8" y="66"/>
                    <a:pt x="0" y="44"/>
                    <a:pt x="10" y="25"/>
                  </a:cubicBezTo>
                  <a:cubicBezTo>
                    <a:pt x="19" y="7"/>
                    <a:pt x="42" y="0"/>
                    <a:pt x="60" y="9"/>
                  </a:cubicBezTo>
                  <a:cubicBezTo>
                    <a:pt x="79" y="19"/>
                    <a:pt x="86" y="41"/>
                    <a:pt x="76" y="60"/>
                  </a:cubicBezTo>
                  <a:cubicBezTo>
                    <a:pt x="67" y="78"/>
                    <a:pt x="44" y="85"/>
                    <a:pt x="26" y="76"/>
                  </a:cubicBezTo>
                  <a:close/>
                  <a:moveTo>
                    <a:pt x="56" y="18"/>
                  </a:moveTo>
                  <a:cubicBezTo>
                    <a:pt x="42" y="11"/>
                    <a:pt x="26" y="17"/>
                    <a:pt x="19" y="30"/>
                  </a:cubicBezTo>
                  <a:cubicBezTo>
                    <a:pt x="12" y="43"/>
                    <a:pt x="17" y="60"/>
                    <a:pt x="31" y="67"/>
                  </a:cubicBezTo>
                  <a:cubicBezTo>
                    <a:pt x="44" y="74"/>
                    <a:pt x="60" y="69"/>
                    <a:pt x="67" y="55"/>
                  </a:cubicBezTo>
                  <a:cubicBezTo>
                    <a:pt x="74" y="42"/>
                    <a:pt x="69" y="25"/>
                    <a:pt x="56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20718"/>
            <p:cNvSpPr/>
            <p:nvPr/>
          </p:nvSpPr>
          <p:spPr bwMode="auto">
            <a:xfrm>
              <a:off x="5880260" y="7033198"/>
              <a:ext cx="70702" cy="71370"/>
            </a:xfrm>
            <a:custGeom>
              <a:avLst/>
              <a:gdLst>
                <a:gd name="T0" fmla="*/ 40 w 45"/>
                <a:gd name="T1" fmla="*/ 32 h 45"/>
                <a:gd name="T2" fmla="*/ 14 w 45"/>
                <a:gd name="T3" fmla="*/ 40 h 45"/>
                <a:gd name="T4" fmla="*/ 5 w 45"/>
                <a:gd name="T5" fmla="*/ 14 h 45"/>
                <a:gd name="T6" fmla="*/ 32 w 45"/>
                <a:gd name="T7" fmla="*/ 5 h 45"/>
                <a:gd name="T8" fmla="*/ 40 w 45"/>
                <a:gd name="T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2"/>
                  </a:moveTo>
                  <a:cubicBezTo>
                    <a:pt x="35" y="41"/>
                    <a:pt x="23" y="45"/>
                    <a:pt x="14" y="40"/>
                  </a:cubicBezTo>
                  <a:cubicBezTo>
                    <a:pt x="4" y="35"/>
                    <a:pt x="0" y="23"/>
                    <a:pt x="5" y="14"/>
                  </a:cubicBezTo>
                  <a:cubicBezTo>
                    <a:pt x="10" y="4"/>
                    <a:pt x="22" y="0"/>
                    <a:pt x="32" y="5"/>
                  </a:cubicBezTo>
                  <a:cubicBezTo>
                    <a:pt x="41" y="10"/>
                    <a:pt x="45" y="22"/>
                    <a:pt x="40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20719"/>
            <p:cNvSpPr>
              <a:spLocks noEditPoints="1"/>
            </p:cNvSpPr>
            <p:nvPr/>
          </p:nvSpPr>
          <p:spPr bwMode="auto">
            <a:xfrm>
              <a:off x="5843575" y="6997180"/>
              <a:ext cx="143406" cy="143406"/>
            </a:xfrm>
            <a:custGeom>
              <a:avLst/>
              <a:gdLst>
                <a:gd name="T0" fmla="*/ 27 w 91"/>
                <a:gd name="T1" fmla="*/ 81 h 91"/>
                <a:gd name="T2" fmla="*/ 10 w 91"/>
                <a:gd name="T3" fmla="*/ 27 h 91"/>
                <a:gd name="T4" fmla="*/ 64 w 91"/>
                <a:gd name="T5" fmla="*/ 10 h 91"/>
                <a:gd name="T6" fmla="*/ 81 w 91"/>
                <a:gd name="T7" fmla="*/ 64 h 91"/>
                <a:gd name="T8" fmla="*/ 27 w 91"/>
                <a:gd name="T9" fmla="*/ 81 h 91"/>
                <a:gd name="T10" fmla="*/ 59 w 91"/>
                <a:gd name="T11" fmla="*/ 20 h 91"/>
                <a:gd name="T12" fmla="*/ 20 w 91"/>
                <a:gd name="T13" fmla="*/ 32 h 91"/>
                <a:gd name="T14" fmla="*/ 32 w 91"/>
                <a:gd name="T15" fmla="*/ 72 h 91"/>
                <a:gd name="T16" fmla="*/ 72 w 91"/>
                <a:gd name="T17" fmla="*/ 59 h 91"/>
                <a:gd name="T18" fmla="*/ 59 w 91"/>
                <a:gd name="T19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27" y="81"/>
                  </a:moveTo>
                  <a:cubicBezTo>
                    <a:pt x="8" y="71"/>
                    <a:pt x="0" y="47"/>
                    <a:pt x="10" y="27"/>
                  </a:cubicBezTo>
                  <a:cubicBezTo>
                    <a:pt x="20" y="8"/>
                    <a:pt x="44" y="0"/>
                    <a:pt x="64" y="10"/>
                  </a:cubicBezTo>
                  <a:cubicBezTo>
                    <a:pt x="84" y="20"/>
                    <a:pt x="91" y="44"/>
                    <a:pt x="81" y="64"/>
                  </a:cubicBezTo>
                  <a:cubicBezTo>
                    <a:pt x="71" y="84"/>
                    <a:pt x="47" y="91"/>
                    <a:pt x="27" y="81"/>
                  </a:cubicBezTo>
                  <a:close/>
                  <a:moveTo>
                    <a:pt x="59" y="20"/>
                  </a:moveTo>
                  <a:cubicBezTo>
                    <a:pt x="45" y="12"/>
                    <a:pt x="27" y="18"/>
                    <a:pt x="20" y="32"/>
                  </a:cubicBezTo>
                  <a:cubicBezTo>
                    <a:pt x="12" y="47"/>
                    <a:pt x="18" y="64"/>
                    <a:pt x="32" y="72"/>
                  </a:cubicBezTo>
                  <a:cubicBezTo>
                    <a:pt x="47" y="79"/>
                    <a:pt x="64" y="74"/>
                    <a:pt x="72" y="59"/>
                  </a:cubicBezTo>
                  <a:cubicBezTo>
                    <a:pt x="79" y="45"/>
                    <a:pt x="74" y="27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20720"/>
            <p:cNvSpPr/>
            <p:nvPr/>
          </p:nvSpPr>
          <p:spPr bwMode="auto">
            <a:xfrm>
              <a:off x="6887435" y="6908468"/>
              <a:ext cx="70702" cy="71370"/>
            </a:xfrm>
            <a:custGeom>
              <a:avLst/>
              <a:gdLst>
                <a:gd name="T0" fmla="*/ 40 w 45"/>
                <a:gd name="T1" fmla="*/ 31 h 45"/>
                <a:gd name="T2" fmla="*/ 13 w 45"/>
                <a:gd name="T3" fmla="*/ 40 h 45"/>
                <a:gd name="T4" fmla="*/ 5 w 45"/>
                <a:gd name="T5" fmla="*/ 13 h 45"/>
                <a:gd name="T6" fmla="*/ 31 w 45"/>
                <a:gd name="T7" fmla="*/ 5 h 45"/>
                <a:gd name="T8" fmla="*/ 40 w 45"/>
                <a:gd name="T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1"/>
                  </a:moveTo>
                  <a:cubicBezTo>
                    <a:pt x="35" y="41"/>
                    <a:pt x="23" y="45"/>
                    <a:pt x="13" y="40"/>
                  </a:cubicBezTo>
                  <a:cubicBezTo>
                    <a:pt x="4" y="35"/>
                    <a:pt x="0" y="23"/>
                    <a:pt x="5" y="13"/>
                  </a:cubicBezTo>
                  <a:cubicBezTo>
                    <a:pt x="10" y="3"/>
                    <a:pt x="22" y="0"/>
                    <a:pt x="31" y="5"/>
                  </a:cubicBezTo>
                  <a:cubicBezTo>
                    <a:pt x="41" y="10"/>
                    <a:pt x="45" y="22"/>
                    <a:pt x="40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20721"/>
            <p:cNvSpPr>
              <a:spLocks noEditPoints="1"/>
            </p:cNvSpPr>
            <p:nvPr/>
          </p:nvSpPr>
          <p:spPr bwMode="auto">
            <a:xfrm>
              <a:off x="6850750" y="6871116"/>
              <a:ext cx="143406" cy="144740"/>
            </a:xfrm>
            <a:custGeom>
              <a:avLst/>
              <a:gdLst>
                <a:gd name="T0" fmla="*/ 27 w 91"/>
                <a:gd name="T1" fmla="*/ 82 h 92"/>
                <a:gd name="T2" fmla="*/ 10 w 91"/>
                <a:gd name="T3" fmla="*/ 28 h 92"/>
                <a:gd name="T4" fmla="*/ 64 w 91"/>
                <a:gd name="T5" fmla="*/ 11 h 92"/>
                <a:gd name="T6" fmla="*/ 81 w 91"/>
                <a:gd name="T7" fmla="*/ 65 h 92"/>
                <a:gd name="T8" fmla="*/ 27 w 91"/>
                <a:gd name="T9" fmla="*/ 82 h 92"/>
                <a:gd name="T10" fmla="*/ 59 w 91"/>
                <a:gd name="T11" fmla="*/ 20 h 92"/>
                <a:gd name="T12" fmla="*/ 19 w 91"/>
                <a:gd name="T13" fmla="*/ 33 h 92"/>
                <a:gd name="T14" fmla="*/ 32 w 91"/>
                <a:gd name="T15" fmla="*/ 72 h 92"/>
                <a:gd name="T16" fmla="*/ 71 w 91"/>
                <a:gd name="T17" fmla="*/ 60 h 92"/>
                <a:gd name="T18" fmla="*/ 59 w 91"/>
                <a:gd name="T1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27" y="82"/>
                  </a:moveTo>
                  <a:cubicBezTo>
                    <a:pt x="7" y="72"/>
                    <a:pt x="0" y="48"/>
                    <a:pt x="10" y="28"/>
                  </a:cubicBezTo>
                  <a:cubicBezTo>
                    <a:pt x="20" y="8"/>
                    <a:pt x="44" y="0"/>
                    <a:pt x="64" y="11"/>
                  </a:cubicBezTo>
                  <a:cubicBezTo>
                    <a:pt x="83" y="21"/>
                    <a:pt x="91" y="45"/>
                    <a:pt x="81" y="65"/>
                  </a:cubicBezTo>
                  <a:cubicBezTo>
                    <a:pt x="71" y="84"/>
                    <a:pt x="47" y="92"/>
                    <a:pt x="27" y="82"/>
                  </a:cubicBezTo>
                  <a:close/>
                  <a:moveTo>
                    <a:pt x="59" y="20"/>
                  </a:moveTo>
                  <a:cubicBezTo>
                    <a:pt x="44" y="13"/>
                    <a:pt x="27" y="18"/>
                    <a:pt x="19" y="33"/>
                  </a:cubicBezTo>
                  <a:cubicBezTo>
                    <a:pt x="12" y="47"/>
                    <a:pt x="18" y="65"/>
                    <a:pt x="32" y="72"/>
                  </a:cubicBezTo>
                  <a:cubicBezTo>
                    <a:pt x="46" y="80"/>
                    <a:pt x="64" y="74"/>
                    <a:pt x="71" y="60"/>
                  </a:cubicBezTo>
                  <a:cubicBezTo>
                    <a:pt x="79" y="45"/>
                    <a:pt x="73" y="28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20722"/>
            <p:cNvSpPr/>
            <p:nvPr/>
          </p:nvSpPr>
          <p:spPr bwMode="auto">
            <a:xfrm>
              <a:off x="6431872" y="7977675"/>
              <a:ext cx="92714" cy="92714"/>
            </a:xfrm>
            <a:custGeom>
              <a:avLst/>
              <a:gdLst>
                <a:gd name="T0" fmla="*/ 52 w 59"/>
                <a:gd name="T1" fmla="*/ 41 h 59"/>
                <a:gd name="T2" fmla="*/ 17 w 59"/>
                <a:gd name="T3" fmla="*/ 52 h 59"/>
                <a:gd name="T4" fmla="*/ 6 w 59"/>
                <a:gd name="T5" fmla="*/ 17 h 59"/>
                <a:gd name="T6" fmla="*/ 41 w 59"/>
                <a:gd name="T7" fmla="*/ 6 h 59"/>
                <a:gd name="T8" fmla="*/ 52 w 59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2" y="41"/>
                  </a:moveTo>
                  <a:cubicBezTo>
                    <a:pt x="46" y="54"/>
                    <a:pt x="30" y="59"/>
                    <a:pt x="17" y="52"/>
                  </a:cubicBezTo>
                  <a:cubicBezTo>
                    <a:pt x="5" y="46"/>
                    <a:pt x="0" y="30"/>
                    <a:pt x="6" y="17"/>
                  </a:cubicBezTo>
                  <a:cubicBezTo>
                    <a:pt x="13" y="5"/>
                    <a:pt x="28" y="0"/>
                    <a:pt x="41" y="6"/>
                  </a:cubicBezTo>
                  <a:cubicBezTo>
                    <a:pt x="54" y="13"/>
                    <a:pt x="59" y="28"/>
                    <a:pt x="52" y="4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20723"/>
            <p:cNvSpPr>
              <a:spLocks noEditPoints="1"/>
            </p:cNvSpPr>
            <p:nvPr/>
          </p:nvSpPr>
          <p:spPr bwMode="auto">
            <a:xfrm>
              <a:off x="6383181" y="7928317"/>
              <a:ext cx="188762" cy="189429"/>
            </a:xfrm>
            <a:custGeom>
              <a:avLst/>
              <a:gdLst>
                <a:gd name="T0" fmla="*/ 36 w 120"/>
                <a:gd name="T1" fmla="*/ 107 h 120"/>
                <a:gd name="T2" fmla="*/ 14 w 120"/>
                <a:gd name="T3" fmla="*/ 36 h 120"/>
                <a:gd name="T4" fmla="*/ 84 w 120"/>
                <a:gd name="T5" fmla="*/ 13 h 120"/>
                <a:gd name="T6" fmla="*/ 107 w 120"/>
                <a:gd name="T7" fmla="*/ 84 h 120"/>
                <a:gd name="T8" fmla="*/ 36 w 120"/>
                <a:gd name="T9" fmla="*/ 107 h 120"/>
                <a:gd name="T10" fmla="*/ 78 w 120"/>
                <a:gd name="T11" fmla="*/ 26 h 120"/>
                <a:gd name="T12" fmla="*/ 26 w 120"/>
                <a:gd name="T13" fmla="*/ 43 h 120"/>
                <a:gd name="T14" fmla="*/ 43 w 120"/>
                <a:gd name="T15" fmla="*/ 94 h 120"/>
                <a:gd name="T16" fmla="*/ 94 w 120"/>
                <a:gd name="T17" fmla="*/ 78 h 120"/>
                <a:gd name="T18" fmla="*/ 78 w 120"/>
                <a:gd name="T19" fmla="*/ 2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36" y="107"/>
                  </a:moveTo>
                  <a:cubicBezTo>
                    <a:pt x="10" y="94"/>
                    <a:pt x="0" y="62"/>
                    <a:pt x="14" y="36"/>
                  </a:cubicBezTo>
                  <a:cubicBezTo>
                    <a:pt x="27" y="10"/>
                    <a:pt x="58" y="0"/>
                    <a:pt x="84" y="13"/>
                  </a:cubicBezTo>
                  <a:cubicBezTo>
                    <a:pt x="110" y="27"/>
                    <a:pt x="120" y="58"/>
                    <a:pt x="107" y="84"/>
                  </a:cubicBezTo>
                  <a:cubicBezTo>
                    <a:pt x="94" y="110"/>
                    <a:pt x="62" y="120"/>
                    <a:pt x="36" y="107"/>
                  </a:cubicBezTo>
                  <a:close/>
                  <a:moveTo>
                    <a:pt x="78" y="26"/>
                  </a:moveTo>
                  <a:cubicBezTo>
                    <a:pt x="59" y="16"/>
                    <a:pt x="36" y="24"/>
                    <a:pt x="26" y="43"/>
                  </a:cubicBezTo>
                  <a:cubicBezTo>
                    <a:pt x="16" y="61"/>
                    <a:pt x="24" y="85"/>
                    <a:pt x="43" y="94"/>
                  </a:cubicBezTo>
                  <a:cubicBezTo>
                    <a:pt x="61" y="104"/>
                    <a:pt x="85" y="97"/>
                    <a:pt x="94" y="78"/>
                  </a:cubicBezTo>
                  <a:cubicBezTo>
                    <a:pt x="104" y="59"/>
                    <a:pt x="97" y="36"/>
                    <a:pt x="78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20724"/>
            <p:cNvSpPr/>
            <p:nvPr/>
          </p:nvSpPr>
          <p:spPr bwMode="auto">
            <a:xfrm>
              <a:off x="4890427" y="8639342"/>
              <a:ext cx="54694" cy="56696"/>
            </a:xfrm>
            <a:custGeom>
              <a:avLst/>
              <a:gdLst>
                <a:gd name="T0" fmla="*/ 31 w 35"/>
                <a:gd name="T1" fmla="*/ 25 h 36"/>
                <a:gd name="T2" fmla="*/ 10 w 35"/>
                <a:gd name="T3" fmla="*/ 32 h 36"/>
                <a:gd name="T4" fmla="*/ 4 w 35"/>
                <a:gd name="T5" fmla="*/ 11 h 36"/>
                <a:gd name="T6" fmla="*/ 25 w 35"/>
                <a:gd name="T7" fmla="*/ 4 h 36"/>
                <a:gd name="T8" fmla="*/ 31 w 35"/>
                <a:gd name="T9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1" y="25"/>
                  </a:moveTo>
                  <a:cubicBezTo>
                    <a:pt x="27" y="33"/>
                    <a:pt x="18" y="36"/>
                    <a:pt x="10" y="32"/>
                  </a:cubicBezTo>
                  <a:cubicBezTo>
                    <a:pt x="3" y="28"/>
                    <a:pt x="0" y="19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32" y="8"/>
                    <a:pt x="35" y="18"/>
                    <a:pt x="31" y="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cxnSp>
          <p:nvCxnSpPr>
            <p:cNvPr id="227" name="直接连接符 226"/>
            <p:cNvCxnSpPr>
              <a:stCxn id="163" idx="2"/>
              <a:endCxn id="203" idx="0"/>
            </p:cNvCxnSpPr>
            <p:nvPr/>
          </p:nvCxnSpPr>
          <p:spPr>
            <a:xfrm flipV="1">
              <a:off x="6668004" y="5972466"/>
              <a:ext cx="232014" cy="135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>
              <a:stCxn id="180" idx="2"/>
              <a:endCxn id="203" idx="2"/>
            </p:cNvCxnSpPr>
            <p:nvPr/>
          </p:nvCxnSpPr>
          <p:spPr>
            <a:xfrm flipH="1" flipV="1">
              <a:off x="7008501" y="6013550"/>
              <a:ext cx="184860" cy="10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Freeform 20292"/>
            <p:cNvSpPr/>
            <p:nvPr/>
          </p:nvSpPr>
          <p:spPr bwMode="auto">
            <a:xfrm>
              <a:off x="5911620" y="5835260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0 w 50"/>
                <a:gd name="T5" fmla="*/ 25 h 49"/>
                <a:gd name="T6" fmla="*/ 8 w 50"/>
                <a:gd name="T7" fmla="*/ 42 h 49"/>
                <a:gd name="T8" fmla="*/ 12 w 50"/>
                <a:gd name="T9" fmla="*/ 45 h 49"/>
                <a:gd name="T10" fmla="*/ 14 w 50"/>
                <a:gd name="T11" fmla="*/ 46 h 49"/>
                <a:gd name="T12" fmla="*/ 18 w 50"/>
                <a:gd name="T13" fmla="*/ 48 h 49"/>
                <a:gd name="T14" fmla="*/ 25 w 50"/>
                <a:gd name="T15" fmla="*/ 49 h 49"/>
                <a:gd name="T16" fmla="*/ 26 w 50"/>
                <a:gd name="T17" fmla="*/ 49 h 49"/>
                <a:gd name="T18" fmla="*/ 34 w 50"/>
                <a:gd name="T19" fmla="*/ 48 h 49"/>
                <a:gd name="T20" fmla="*/ 38 w 50"/>
                <a:gd name="T21" fmla="*/ 46 h 49"/>
                <a:gd name="T22" fmla="*/ 47 w 50"/>
                <a:gd name="T23" fmla="*/ 37 h 49"/>
                <a:gd name="T24" fmla="*/ 48 w 50"/>
                <a:gd name="T25" fmla="*/ 33 h 49"/>
                <a:gd name="T26" fmla="*/ 50 w 50"/>
                <a:gd name="T27" fmla="*/ 29 h 49"/>
                <a:gd name="T28" fmla="*/ 50 w 50"/>
                <a:gd name="T29" fmla="*/ 24 h 49"/>
                <a:gd name="T30" fmla="*/ 49 w 50"/>
                <a:gd name="T31" fmla="*/ 19 h 49"/>
                <a:gd name="T32" fmla="*/ 48 w 50"/>
                <a:gd name="T33" fmla="*/ 15 h 49"/>
                <a:gd name="T34" fmla="*/ 25 w 50"/>
                <a:gd name="T3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9" y="43"/>
                    <a:pt x="10" y="44"/>
                    <a:pt x="12" y="45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3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9" y="49"/>
                    <a:pt x="31" y="49"/>
                    <a:pt x="34" y="48"/>
                  </a:cubicBezTo>
                  <a:cubicBezTo>
                    <a:pt x="35" y="47"/>
                    <a:pt x="37" y="46"/>
                    <a:pt x="38" y="46"/>
                  </a:cubicBezTo>
                  <a:cubicBezTo>
                    <a:pt x="42" y="44"/>
                    <a:pt x="45" y="40"/>
                    <a:pt x="47" y="37"/>
                  </a:cubicBezTo>
                  <a:cubicBezTo>
                    <a:pt x="47" y="36"/>
                    <a:pt x="48" y="34"/>
                    <a:pt x="48" y="33"/>
                  </a:cubicBezTo>
                  <a:cubicBezTo>
                    <a:pt x="49" y="32"/>
                    <a:pt x="49" y="31"/>
                    <a:pt x="50" y="29"/>
                  </a:cubicBezTo>
                  <a:cubicBezTo>
                    <a:pt x="50" y="27"/>
                    <a:pt x="50" y="26"/>
                    <a:pt x="50" y="24"/>
                  </a:cubicBezTo>
                  <a:cubicBezTo>
                    <a:pt x="50" y="22"/>
                    <a:pt x="50" y="20"/>
                    <a:pt x="49" y="19"/>
                  </a:cubicBezTo>
                  <a:cubicBezTo>
                    <a:pt x="49" y="17"/>
                    <a:pt x="49" y="16"/>
                    <a:pt x="48" y="15"/>
                  </a:cubicBezTo>
                  <a:cubicBezTo>
                    <a:pt x="44" y="6"/>
                    <a:pt x="35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289459" y="-1270835"/>
            <a:ext cx="3627178" cy="2955492"/>
            <a:chOff x="4289459" y="-1270835"/>
            <a:chExt cx="3627178" cy="2955492"/>
          </a:xfrm>
        </p:grpSpPr>
        <p:sp>
          <p:nvSpPr>
            <p:cNvPr id="52" name="Freeform 20113"/>
            <p:cNvSpPr>
              <a:spLocks noEditPoints="1"/>
            </p:cNvSpPr>
            <p:nvPr/>
          </p:nvSpPr>
          <p:spPr bwMode="auto">
            <a:xfrm>
              <a:off x="6932805" y="-855958"/>
              <a:ext cx="447560" cy="1528772"/>
            </a:xfrm>
            <a:custGeom>
              <a:avLst/>
              <a:gdLst>
                <a:gd name="T0" fmla="*/ 280 w 284"/>
                <a:gd name="T1" fmla="*/ 957 h 970"/>
                <a:gd name="T2" fmla="*/ 276 w 284"/>
                <a:gd name="T3" fmla="*/ 958 h 970"/>
                <a:gd name="T4" fmla="*/ 279 w 284"/>
                <a:gd name="T5" fmla="*/ 970 h 970"/>
                <a:gd name="T6" fmla="*/ 284 w 284"/>
                <a:gd name="T7" fmla="*/ 969 h 970"/>
                <a:gd name="T8" fmla="*/ 280 w 284"/>
                <a:gd name="T9" fmla="*/ 957 h 970"/>
                <a:gd name="T10" fmla="*/ 89 w 284"/>
                <a:gd name="T11" fmla="*/ 313 h 970"/>
                <a:gd name="T12" fmla="*/ 85 w 284"/>
                <a:gd name="T13" fmla="*/ 314 h 970"/>
                <a:gd name="T14" fmla="*/ 89 w 284"/>
                <a:gd name="T15" fmla="*/ 326 h 970"/>
                <a:gd name="T16" fmla="*/ 93 w 284"/>
                <a:gd name="T17" fmla="*/ 324 h 970"/>
                <a:gd name="T18" fmla="*/ 89 w 284"/>
                <a:gd name="T19" fmla="*/ 313 h 970"/>
                <a:gd name="T20" fmla="*/ 73 w 284"/>
                <a:gd name="T21" fmla="*/ 253 h 970"/>
                <a:gd name="T22" fmla="*/ 69 w 284"/>
                <a:gd name="T23" fmla="*/ 255 h 970"/>
                <a:gd name="T24" fmla="*/ 72 w 284"/>
                <a:gd name="T25" fmla="*/ 266 h 970"/>
                <a:gd name="T26" fmla="*/ 76 w 284"/>
                <a:gd name="T27" fmla="*/ 265 h 970"/>
                <a:gd name="T28" fmla="*/ 73 w 284"/>
                <a:gd name="T29" fmla="*/ 253 h 970"/>
                <a:gd name="T30" fmla="*/ 15 w 284"/>
                <a:gd name="T31" fmla="*/ 41 h 970"/>
                <a:gd name="T32" fmla="*/ 11 w 284"/>
                <a:gd name="T33" fmla="*/ 42 h 970"/>
                <a:gd name="T34" fmla="*/ 13 w 284"/>
                <a:gd name="T35" fmla="*/ 50 h 970"/>
                <a:gd name="T36" fmla="*/ 18 w 284"/>
                <a:gd name="T37" fmla="*/ 49 h 970"/>
                <a:gd name="T38" fmla="*/ 15 w 284"/>
                <a:gd name="T39" fmla="*/ 41 h 970"/>
                <a:gd name="T40" fmla="*/ 5 w 284"/>
                <a:gd name="T41" fmla="*/ 0 h 970"/>
                <a:gd name="T42" fmla="*/ 0 w 284"/>
                <a:gd name="T43" fmla="*/ 1 h 970"/>
                <a:gd name="T44" fmla="*/ 3 w 284"/>
                <a:gd name="T45" fmla="*/ 9 h 970"/>
                <a:gd name="T46" fmla="*/ 7 w 284"/>
                <a:gd name="T47" fmla="*/ 8 h 970"/>
                <a:gd name="T48" fmla="*/ 5 w 284"/>
                <a:gd name="T4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970">
                  <a:moveTo>
                    <a:pt x="280" y="957"/>
                  </a:moveTo>
                  <a:cubicBezTo>
                    <a:pt x="279" y="957"/>
                    <a:pt x="277" y="958"/>
                    <a:pt x="276" y="958"/>
                  </a:cubicBezTo>
                  <a:cubicBezTo>
                    <a:pt x="279" y="970"/>
                    <a:pt x="279" y="970"/>
                    <a:pt x="279" y="970"/>
                  </a:cubicBezTo>
                  <a:cubicBezTo>
                    <a:pt x="281" y="969"/>
                    <a:pt x="282" y="969"/>
                    <a:pt x="284" y="969"/>
                  </a:cubicBezTo>
                  <a:cubicBezTo>
                    <a:pt x="280" y="957"/>
                    <a:pt x="280" y="957"/>
                    <a:pt x="280" y="957"/>
                  </a:cubicBezTo>
                  <a:moveTo>
                    <a:pt x="89" y="313"/>
                  </a:moveTo>
                  <a:cubicBezTo>
                    <a:pt x="88" y="313"/>
                    <a:pt x="87" y="314"/>
                    <a:pt x="85" y="314"/>
                  </a:cubicBezTo>
                  <a:cubicBezTo>
                    <a:pt x="89" y="326"/>
                    <a:pt x="89" y="326"/>
                    <a:pt x="89" y="326"/>
                  </a:cubicBezTo>
                  <a:cubicBezTo>
                    <a:pt x="90" y="325"/>
                    <a:pt x="91" y="325"/>
                    <a:pt x="93" y="324"/>
                  </a:cubicBezTo>
                  <a:cubicBezTo>
                    <a:pt x="89" y="313"/>
                    <a:pt x="89" y="313"/>
                    <a:pt x="89" y="313"/>
                  </a:cubicBezTo>
                  <a:moveTo>
                    <a:pt x="73" y="253"/>
                  </a:moveTo>
                  <a:cubicBezTo>
                    <a:pt x="71" y="254"/>
                    <a:pt x="70" y="254"/>
                    <a:pt x="69" y="255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73" y="266"/>
                    <a:pt x="75" y="265"/>
                    <a:pt x="76" y="265"/>
                  </a:cubicBezTo>
                  <a:cubicBezTo>
                    <a:pt x="73" y="253"/>
                    <a:pt x="73" y="253"/>
                    <a:pt x="73" y="253"/>
                  </a:cubicBezTo>
                  <a:moveTo>
                    <a:pt x="15" y="41"/>
                  </a:moveTo>
                  <a:cubicBezTo>
                    <a:pt x="14" y="41"/>
                    <a:pt x="13" y="42"/>
                    <a:pt x="11" y="42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50"/>
                    <a:pt x="16" y="49"/>
                    <a:pt x="18" y="49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7" y="8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0173"/>
            <p:cNvSpPr/>
            <p:nvPr/>
          </p:nvSpPr>
          <p:spPr bwMode="auto">
            <a:xfrm>
              <a:off x="4442874" y="1081020"/>
              <a:ext cx="9338" cy="4669"/>
            </a:xfrm>
            <a:custGeom>
              <a:avLst/>
              <a:gdLst>
                <a:gd name="T0" fmla="*/ 9 w 14"/>
                <a:gd name="T1" fmla="*/ 0 h 7"/>
                <a:gd name="T2" fmla="*/ 2 w 14"/>
                <a:gd name="T3" fmla="*/ 3 h 7"/>
                <a:gd name="T4" fmla="*/ 0 w 14"/>
                <a:gd name="T5" fmla="*/ 3 h 7"/>
                <a:gd name="T6" fmla="*/ 14 w 14"/>
                <a:gd name="T7" fmla="*/ 7 h 7"/>
                <a:gd name="T8" fmla="*/ 9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9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4" y="7"/>
                  </a:lnTo>
                  <a:lnTo>
                    <a:pt x="9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0175"/>
            <p:cNvSpPr>
              <a:spLocks noEditPoints="1"/>
            </p:cNvSpPr>
            <p:nvPr/>
          </p:nvSpPr>
          <p:spPr bwMode="auto">
            <a:xfrm>
              <a:off x="4328817" y="-677869"/>
              <a:ext cx="529602" cy="1161920"/>
            </a:xfrm>
            <a:custGeom>
              <a:avLst/>
              <a:gdLst>
                <a:gd name="T0" fmla="*/ 162 w 336"/>
                <a:gd name="T1" fmla="*/ 720 h 737"/>
                <a:gd name="T2" fmla="*/ 154 w 336"/>
                <a:gd name="T3" fmla="*/ 735 h 737"/>
                <a:gd name="T4" fmla="*/ 158 w 336"/>
                <a:gd name="T5" fmla="*/ 737 h 737"/>
                <a:gd name="T6" fmla="*/ 166 w 336"/>
                <a:gd name="T7" fmla="*/ 722 h 737"/>
                <a:gd name="T8" fmla="*/ 162 w 336"/>
                <a:gd name="T9" fmla="*/ 720 h 737"/>
                <a:gd name="T10" fmla="*/ 133 w 336"/>
                <a:gd name="T11" fmla="*/ 716 h 737"/>
                <a:gd name="T12" fmla="*/ 129 w 336"/>
                <a:gd name="T13" fmla="*/ 717 h 737"/>
                <a:gd name="T14" fmla="*/ 132 w 336"/>
                <a:gd name="T15" fmla="*/ 733 h 737"/>
                <a:gd name="T16" fmla="*/ 136 w 336"/>
                <a:gd name="T17" fmla="*/ 732 h 737"/>
                <a:gd name="T18" fmla="*/ 133 w 336"/>
                <a:gd name="T19" fmla="*/ 716 h 737"/>
                <a:gd name="T20" fmla="*/ 332 w 336"/>
                <a:gd name="T21" fmla="*/ 398 h 737"/>
                <a:gd name="T22" fmla="*/ 171 w 336"/>
                <a:gd name="T23" fmla="*/ 704 h 737"/>
                <a:gd name="T24" fmla="*/ 175 w 336"/>
                <a:gd name="T25" fmla="*/ 706 h 737"/>
                <a:gd name="T26" fmla="*/ 336 w 336"/>
                <a:gd name="T27" fmla="*/ 400 h 737"/>
                <a:gd name="T28" fmla="*/ 332 w 336"/>
                <a:gd name="T29" fmla="*/ 398 h 737"/>
                <a:gd name="T30" fmla="*/ 4 w 336"/>
                <a:gd name="T31" fmla="*/ 6 h 737"/>
                <a:gd name="T32" fmla="*/ 0 w 336"/>
                <a:gd name="T33" fmla="*/ 7 h 737"/>
                <a:gd name="T34" fmla="*/ 125 w 336"/>
                <a:gd name="T35" fmla="*/ 698 h 737"/>
                <a:gd name="T36" fmla="*/ 130 w 336"/>
                <a:gd name="T37" fmla="*/ 697 h 737"/>
                <a:gd name="T38" fmla="*/ 4 w 336"/>
                <a:gd name="T39" fmla="*/ 6 h 737"/>
                <a:gd name="T40" fmla="*/ 14 w 336"/>
                <a:gd name="T41" fmla="*/ 0 h 737"/>
                <a:gd name="T42" fmla="*/ 11 w 336"/>
                <a:gd name="T43" fmla="*/ 3 h 737"/>
                <a:gd name="T44" fmla="*/ 327 w 336"/>
                <a:gd name="T45" fmla="*/ 349 h 737"/>
                <a:gd name="T46" fmla="*/ 330 w 336"/>
                <a:gd name="T47" fmla="*/ 346 h 737"/>
                <a:gd name="T48" fmla="*/ 14 w 336"/>
                <a:gd name="T4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737">
                  <a:moveTo>
                    <a:pt x="162" y="720"/>
                  </a:moveTo>
                  <a:cubicBezTo>
                    <a:pt x="154" y="735"/>
                    <a:pt x="154" y="735"/>
                    <a:pt x="154" y="735"/>
                  </a:cubicBezTo>
                  <a:cubicBezTo>
                    <a:pt x="155" y="736"/>
                    <a:pt x="157" y="736"/>
                    <a:pt x="158" y="737"/>
                  </a:cubicBezTo>
                  <a:cubicBezTo>
                    <a:pt x="166" y="722"/>
                    <a:pt x="166" y="722"/>
                    <a:pt x="166" y="722"/>
                  </a:cubicBezTo>
                  <a:cubicBezTo>
                    <a:pt x="164" y="722"/>
                    <a:pt x="163" y="721"/>
                    <a:pt x="162" y="720"/>
                  </a:cubicBezTo>
                  <a:moveTo>
                    <a:pt x="133" y="716"/>
                  </a:moveTo>
                  <a:cubicBezTo>
                    <a:pt x="131" y="716"/>
                    <a:pt x="130" y="716"/>
                    <a:pt x="129" y="717"/>
                  </a:cubicBezTo>
                  <a:cubicBezTo>
                    <a:pt x="132" y="733"/>
                    <a:pt x="132" y="733"/>
                    <a:pt x="132" y="733"/>
                  </a:cubicBezTo>
                  <a:cubicBezTo>
                    <a:pt x="133" y="733"/>
                    <a:pt x="134" y="732"/>
                    <a:pt x="136" y="732"/>
                  </a:cubicBezTo>
                  <a:cubicBezTo>
                    <a:pt x="133" y="716"/>
                    <a:pt x="133" y="716"/>
                    <a:pt x="133" y="716"/>
                  </a:cubicBezTo>
                  <a:moveTo>
                    <a:pt x="332" y="398"/>
                  </a:moveTo>
                  <a:cubicBezTo>
                    <a:pt x="171" y="704"/>
                    <a:pt x="171" y="704"/>
                    <a:pt x="171" y="704"/>
                  </a:cubicBezTo>
                  <a:cubicBezTo>
                    <a:pt x="172" y="704"/>
                    <a:pt x="173" y="705"/>
                    <a:pt x="175" y="706"/>
                  </a:cubicBezTo>
                  <a:cubicBezTo>
                    <a:pt x="336" y="400"/>
                    <a:pt x="336" y="400"/>
                    <a:pt x="336" y="400"/>
                  </a:cubicBezTo>
                  <a:cubicBezTo>
                    <a:pt x="335" y="399"/>
                    <a:pt x="333" y="399"/>
                    <a:pt x="332" y="398"/>
                  </a:cubicBezTo>
                  <a:moveTo>
                    <a:pt x="4" y="6"/>
                  </a:moveTo>
                  <a:cubicBezTo>
                    <a:pt x="3" y="7"/>
                    <a:pt x="2" y="7"/>
                    <a:pt x="0" y="7"/>
                  </a:cubicBezTo>
                  <a:cubicBezTo>
                    <a:pt x="125" y="698"/>
                    <a:pt x="125" y="698"/>
                    <a:pt x="125" y="698"/>
                  </a:cubicBezTo>
                  <a:cubicBezTo>
                    <a:pt x="127" y="698"/>
                    <a:pt x="128" y="697"/>
                    <a:pt x="130" y="697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14" y="0"/>
                  </a:moveTo>
                  <a:cubicBezTo>
                    <a:pt x="13" y="1"/>
                    <a:pt x="12" y="2"/>
                    <a:pt x="11" y="3"/>
                  </a:cubicBezTo>
                  <a:cubicBezTo>
                    <a:pt x="327" y="349"/>
                    <a:pt x="327" y="349"/>
                    <a:pt x="327" y="349"/>
                  </a:cubicBezTo>
                  <a:cubicBezTo>
                    <a:pt x="328" y="348"/>
                    <a:pt x="329" y="347"/>
                    <a:pt x="330" y="34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0176"/>
            <p:cNvSpPr>
              <a:spLocks noEditPoints="1"/>
            </p:cNvSpPr>
            <p:nvPr/>
          </p:nvSpPr>
          <p:spPr bwMode="auto">
            <a:xfrm>
              <a:off x="4352829" y="-950673"/>
              <a:ext cx="764388" cy="815078"/>
            </a:xfrm>
            <a:custGeom>
              <a:avLst/>
              <a:gdLst>
                <a:gd name="T0" fmla="*/ 346 w 485"/>
                <a:gd name="T1" fmla="*/ 515 h 517"/>
                <a:gd name="T2" fmla="*/ 478 w 485"/>
                <a:gd name="T3" fmla="*/ 269 h 517"/>
                <a:gd name="T4" fmla="*/ 308 w 485"/>
                <a:gd name="T5" fmla="*/ 261 h 517"/>
                <a:gd name="T6" fmla="*/ 329 w 485"/>
                <a:gd name="T7" fmla="*/ 513 h 517"/>
                <a:gd name="T8" fmla="*/ 308 w 485"/>
                <a:gd name="T9" fmla="*/ 261 h 517"/>
                <a:gd name="T10" fmla="*/ 478 w 485"/>
                <a:gd name="T11" fmla="*/ 261 h 517"/>
                <a:gd name="T12" fmla="*/ 485 w 485"/>
                <a:gd name="T13" fmla="*/ 256 h 517"/>
                <a:gd name="T14" fmla="*/ 306 w 485"/>
                <a:gd name="T15" fmla="*/ 235 h 517"/>
                <a:gd name="T16" fmla="*/ 302 w 485"/>
                <a:gd name="T17" fmla="*/ 236 h 517"/>
                <a:gd name="T18" fmla="*/ 303 w 485"/>
                <a:gd name="T19" fmla="*/ 248 h 517"/>
                <a:gd name="T20" fmla="*/ 306 w 485"/>
                <a:gd name="T21" fmla="*/ 235 h 517"/>
                <a:gd name="T22" fmla="*/ 466 w 485"/>
                <a:gd name="T23" fmla="*/ 239 h 517"/>
                <a:gd name="T24" fmla="*/ 473 w 485"/>
                <a:gd name="T25" fmla="*/ 236 h 517"/>
                <a:gd name="T26" fmla="*/ 352 w 485"/>
                <a:gd name="T27" fmla="*/ 217 h 517"/>
                <a:gd name="T28" fmla="*/ 458 w 485"/>
                <a:gd name="T29" fmla="*/ 238 h 517"/>
                <a:gd name="T30" fmla="*/ 352 w 485"/>
                <a:gd name="T31" fmla="*/ 217 h 517"/>
                <a:gd name="T32" fmla="*/ 326 w 485"/>
                <a:gd name="T33" fmla="*/ 217 h 517"/>
                <a:gd name="T34" fmla="*/ 338 w 485"/>
                <a:gd name="T35" fmla="*/ 214 h 517"/>
                <a:gd name="T36" fmla="*/ 266 w 485"/>
                <a:gd name="T37" fmla="*/ 203 h 517"/>
                <a:gd name="T38" fmla="*/ 277 w 485"/>
                <a:gd name="T39" fmla="*/ 209 h 517"/>
                <a:gd name="T40" fmla="*/ 266 w 485"/>
                <a:gd name="T41" fmla="*/ 203 h 517"/>
                <a:gd name="T42" fmla="*/ 295 w 485"/>
                <a:gd name="T43" fmla="*/ 174 h 517"/>
                <a:gd name="T44" fmla="*/ 301 w 485"/>
                <a:gd name="T45" fmla="*/ 186 h 517"/>
                <a:gd name="T46" fmla="*/ 4 w 485"/>
                <a:gd name="T47" fmla="*/ 161 h 517"/>
                <a:gd name="T48" fmla="*/ 252 w 485"/>
                <a:gd name="T49" fmla="*/ 205 h 517"/>
                <a:gd name="T50" fmla="*/ 4 w 485"/>
                <a:gd name="T51" fmla="*/ 161 h 517"/>
                <a:gd name="T52" fmla="*/ 281 w 485"/>
                <a:gd name="T53" fmla="*/ 13 h 517"/>
                <a:gd name="T54" fmla="*/ 279 w 485"/>
                <a:gd name="T55" fmla="*/ 13 h 517"/>
                <a:gd name="T56" fmla="*/ 298 w 485"/>
                <a:gd name="T57" fmla="*/ 160 h 517"/>
                <a:gd name="T58" fmla="*/ 261 w 485"/>
                <a:gd name="T59" fmla="*/ 0 h 517"/>
                <a:gd name="T60" fmla="*/ 3 w 485"/>
                <a:gd name="T61" fmla="*/ 151 h 517"/>
                <a:gd name="T62" fmla="*/ 261 w 485"/>
                <a:gd name="T6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5" h="517">
                  <a:moveTo>
                    <a:pt x="474" y="268"/>
                  </a:moveTo>
                  <a:cubicBezTo>
                    <a:pt x="346" y="515"/>
                    <a:pt x="346" y="515"/>
                    <a:pt x="346" y="515"/>
                  </a:cubicBezTo>
                  <a:cubicBezTo>
                    <a:pt x="347" y="516"/>
                    <a:pt x="349" y="517"/>
                    <a:pt x="350" y="517"/>
                  </a:cubicBezTo>
                  <a:cubicBezTo>
                    <a:pt x="478" y="269"/>
                    <a:pt x="478" y="269"/>
                    <a:pt x="478" y="269"/>
                  </a:cubicBezTo>
                  <a:cubicBezTo>
                    <a:pt x="477" y="269"/>
                    <a:pt x="475" y="268"/>
                    <a:pt x="474" y="268"/>
                  </a:cubicBezTo>
                  <a:moveTo>
                    <a:pt x="308" y="261"/>
                  </a:moveTo>
                  <a:cubicBezTo>
                    <a:pt x="307" y="261"/>
                    <a:pt x="305" y="261"/>
                    <a:pt x="304" y="261"/>
                  </a:cubicBezTo>
                  <a:cubicBezTo>
                    <a:pt x="329" y="513"/>
                    <a:pt x="329" y="513"/>
                    <a:pt x="329" y="513"/>
                  </a:cubicBezTo>
                  <a:cubicBezTo>
                    <a:pt x="330" y="513"/>
                    <a:pt x="332" y="513"/>
                    <a:pt x="333" y="513"/>
                  </a:cubicBezTo>
                  <a:cubicBezTo>
                    <a:pt x="308" y="261"/>
                    <a:pt x="308" y="261"/>
                    <a:pt x="308" y="261"/>
                  </a:cubicBezTo>
                  <a:moveTo>
                    <a:pt x="481" y="254"/>
                  </a:moveTo>
                  <a:cubicBezTo>
                    <a:pt x="478" y="261"/>
                    <a:pt x="478" y="261"/>
                    <a:pt x="478" y="261"/>
                  </a:cubicBezTo>
                  <a:cubicBezTo>
                    <a:pt x="479" y="261"/>
                    <a:pt x="480" y="262"/>
                    <a:pt x="482" y="262"/>
                  </a:cubicBezTo>
                  <a:cubicBezTo>
                    <a:pt x="485" y="256"/>
                    <a:pt x="485" y="256"/>
                    <a:pt x="485" y="256"/>
                  </a:cubicBezTo>
                  <a:cubicBezTo>
                    <a:pt x="483" y="255"/>
                    <a:pt x="482" y="255"/>
                    <a:pt x="481" y="254"/>
                  </a:cubicBezTo>
                  <a:moveTo>
                    <a:pt x="306" y="235"/>
                  </a:moveTo>
                  <a:cubicBezTo>
                    <a:pt x="305" y="235"/>
                    <a:pt x="303" y="235"/>
                    <a:pt x="302" y="236"/>
                  </a:cubicBezTo>
                  <a:cubicBezTo>
                    <a:pt x="302" y="236"/>
                    <a:pt x="302" y="236"/>
                    <a:pt x="302" y="236"/>
                  </a:cubicBezTo>
                  <a:cubicBezTo>
                    <a:pt x="302" y="236"/>
                    <a:pt x="302" y="236"/>
                    <a:pt x="301" y="236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4" y="248"/>
                    <a:pt x="306" y="247"/>
                    <a:pt x="307" y="247"/>
                  </a:cubicBezTo>
                  <a:cubicBezTo>
                    <a:pt x="306" y="235"/>
                    <a:pt x="306" y="235"/>
                    <a:pt x="306" y="235"/>
                  </a:cubicBezTo>
                  <a:moveTo>
                    <a:pt x="466" y="235"/>
                  </a:moveTo>
                  <a:cubicBezTo>
                    <a:pt x="466" y="236"/>
                    <a:pt x="466" y="238"/>
                    <a:pt x="466" y="239"/>
                  </a:cubicBezTo>
                  <a:cubicBezTo>
                    <a:pt x="472" y="240"/>
                    <a:pt x="472" y="240"/>
                    <a:pt x="472" y="240"/>
                  </a:cubicBezTo>
                  <a:cubicBezTo>
                    <a:pt x="473" y="239"/>
                    <a:pt x="473" y="237"/>
                    <a:pt x="473" y="236"/>
                  </a:cubicBezTo>
                  <a:cubicBezTo>
                    <a:pt x="466" y="235"/>
                    <a:pt x="466" y="235"/>
                    <a:pt x="466" y="235"/>
                  </a:cubicBezTo>
                  <a:moveTo>
                    <a:pt x="352" y="217"/>
                  </a:moveTo>
                  <a:cubicBezTo>
                    <a:pt x="352" y="218"/>
                    <a:pt x="351" y="219"/>
                    <a:pt x="351" y="221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8" y="237"/>
                    <a:pt x="458" y="235"/>
                    <a:pt x="459" y="234"/>
                  </a:cubicBezTo>
                  <a:cubicBezTo>
                    <a:pt x="352" y="217"/>
                    <a:pt x="352" y="217"/>
                    <a:pt x="352" y="217"/>
                  </a:cubicBezTo>
                  <a:moveTo>
                    <a:pt x="326" y="212"/>
                  </a:moveTo>
                  <a:cubicBezTo>
                    <a:pt x="326" y="214"/>
                    <a:pt x="326" y="215"/>
                    <a:pt x="326" y="217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217"/>
                    <a:pt x="338" y="216"/>
                    <a:pt x="338" y="214"/>
                  </a:cubicBezTo>
                  <a:cubicBezTo>
                    <a:pt x="326" y="212"/>
                    <a:pt x="326" y="212"/>
                    <a:pt x="326" y="212"/>
                  </a:cubicBezTo>
                  <a:moveTo>
                    <a:pt x="266" y="203"/>
                  </a:moveTo>
                  <a:cubicBezTo>
                    <a:pt x="265" y="204"/>
                    <a:pt x="265" y="206"/>
                    <a:pt x="265" y="207"/>
                  </a:cubicBezTo>
                  <a:cubicBezTo>
                    <a:pt x="277" y="209"/>
                    <a:pt x="277" y="209"/>
                    <a:pt x="277" y="209"/>
                  </a:cubicBezTo>
                  <a:cubicBezTo>
                    <a:pt x="277" y="207"/>
                    <a:pt x="277" y="206"/>
                    <a:pt x="278" y="205"/>
                  </a:cubicBezTo>
                  <a:cubicBezTo>
                    <a:pt x="266" y="203"/>
                    <a:pt x="266" y="203"/>
                    <a:pt x="266" y="203"/>
                  </a:cubicBezTo>
                  <a:moveTo>
                    <a:pt x="300" y="174"/>
                  </a:moveTo>
                  <a:cubicBezTo>
                    <a:pt x="298" y="174"/>
                    <a:pt x="297" y="174"/>
                    <a:pt x="295" y="174"/>
                  </a:cubicBezTo>
                  <a:cubicBezTo>
                    <a:pt x="297" y="186"/>
                    <a:pt x="297" y="186"/>
                    <a:pt x="297" y="186"/>
                  </a:cubicBezTo>
                  <a:cubicBezTo>
                    <a:pt x="298" y="186"/>
                    <a:pt x="299" y="186"/>
                    <a:pt x="301" y="186"/>
                  </a:cubicBezTo>
                  <a:cubicBezTo>
                    <a:pt x="300" y="174"/>
                    <a:pt x="300" y="174"/>
                    <a:pt x="300" y="174"/>
                  </a:cubicBezTo>
                  <a:moveTo>
                    <a:pt x="4" y="161"/>
                  </a:moveTo>
                  <a:cubicBezTo>
                    <a:pt x="4" y="162"/>
                    <a:pt x="4" y="163"/>
                    <a:pt x="4" y="165"/>
                  </a:cubicBezTo>
                  <a:cubicBezTo>
                    <a:pt x="252" y="205"/>
                    <a:pt x="252" y="205"/>
                    <a:pt x="252" y="205"/>
                  </a:cubicBezTo>
                  <a:cubicBezTo>
                    <a:pt x="252" y="203"/>
                    <a:pt x="252" y="202"/>
                    <a:pt x="252" y="201"/>
                  </a:cubicBezTo>
                  <a:cubicBezTo>
                    <a:pt x="4" y="161"/>
                    <a:pt x="4" y="161"/>
                    <a:pt x="4" y="161"/>
                  </a:cubicBezTo>
                  <a:moveTo>
                    <a:pt x="284" y="13"/>
                  </a:moveTo>
                  <a:cubicBezTo>
                    <a:pt x="283" y="13"/>
                    <a:pt x="282" y="13"/>
                    <a:pt x="281" y="13"/>
                  </a:cubicBezTo>
                  <a:cubicBezTo>
                    <a:pt x="281" y="13"/>
                    <a:pt x="281" y="13"/>
                    <a:pt x="280" y="13"/>
                  </a:cubicBezTo>
                  <a:cubicBezTo>
                    <a:pt x="280" y="13"/>
                    <a:pt x="280" y="13"/>
                    <a:pt x="279" y="13"/>
                  </a:cubicBezTo>
                  <a:cubicBezTo>
                    <a:pt x="294" y="161"/>
                    <a:pt x="294" y="161"/>
                    <a:pt x="294" y="161"/>
                  </a:cubicBezTo>
                  <a:cubicBezTo>
                    <a:pt x="295" y="161"/>
                    <a:pt x="297" y="160"/>
                    <a:pt x="298" y="160"/>
                  </a:cubicBezTo>
                  <a:cubicBezTo>
                    <a:pt x="284" y="13"/>
                    <a:pt x="284" y="13"/>
                    <a:pt x="284" y="13"/>
                  </a:cubicBezTo>
                  <a:moveTo>
                    <a:pt x="261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2" y="150"/>
                    <a:pt x="3" y="151"/>
                  </a:cubicBezTo>
                  <a:cubicBezTo>
                    <a:pt x="263" y="4"/>
                    <a:pt x="263" y="4"/>
                    <a:pt x="263" y="4"/>
                  </a:cubicBezTo>
                  <a:cubicBezTo>
                    <a:pt x="262" y="3"/>
                    <a:pt x="262" y="2"/>
                    <a:pt x="26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0177"/>
            <p:cNvSpPr>
              <a:spLocks noEditPoints="1"/>
            </p:cNvSpPr>
            <p:nvPr/>
          </p:nvSpPr>
          <p:spPr bwMode="auto">
            <a:xfrm>
              <a:off x="4813062" y="-939334"/>
              <a:ext cx="630320" cy="821081"/>
            </a:xfrm>
            <a:custGeom>
              <a:avLst/>
              <a:gdLst>
                <a:gd name="T0" fmla="*/ 398 w 400"/>
                <a:gd name="T1" fmla="*/ 306 h 521"/>
                <a:gd name="T2" fmla="*/ 67 w 400"/>
                <a:gd name="T3" fmla="*/ 518 h 521"/>
                <a:gd name="T4" fmla="*/ 69 w 400"/>
                <a:gd name="T5" fmla="*/ 521 h 521"/>
                <a:gd name="T6" fmla="*/ 400 w 400"/>
                <a:gd name="T7" fmla="*/ 310 h 521"/>
                <a:gd name="T8" fmla="*/ 398 w 400"/>
                <a:gd name="T9" fmla="*/ 306 h 521"/>
                <a:gd name="T10" fmla="*/ 224 w 400"/>
                <a:gd name="T11" fmla="*/ 237 h 521"/>
                <a:gd name="T12" fmla="*/ 223 w 400"/>
                <a:gd name="T13" fmla="*/ 242 h 521"/>
                <a:gd name="T14" fmla="*/ 395 w 400"/>
                <a:gd name="T15" fmla="*/ 279 h 521"/>
                <a:gd name="T16" fmla="*/ 396 w 400"/>
                <a:gd name="T17" fmla="*/ 275 h 521"/>
                <a:gd name="T18" fmla="*/ 224 w 400"/>
                <a:gd name="T19" fmla="*/ 237 h 521"/>
                <a:gd name="T20" fmla="*/ 3 w 400"/>
                <a:gd name="T21" fmla="*/ 0 h 521"/>
                <a:gd name="T22" fmla="*/ 0 w 400"/>
                <a:gd name="T23" fmla="*/ 3 h 521"/>
                <a:gd name="T24" fmla="*/ 176 w 400"/>
                <a:gd name="T25" fmla="*/ 212 h 521"/>
                <a:gd name="T26" fmla="*/ 180 w 400"/>
                <a:gd name="T27" fmla="*/ 209 h 521"/>
                <a:gd name="T28" fmla="*/ 3 w 400"/>
                <a:gd name="T2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0" h="521">
                  <a:moveTo>
                    <a:pt x="398" y="306"/>
                  </a:moveTo>
                  <a:cubicBezTo>
                    <a:pt x="67" y="518"/>
                    <a:pt x="67" y="518"/>
                    <a:pt x="67" y="518"/>
                  </a:cubicBezTo>
                  <a:cubicBezTo>
                    <a:pt x="68" y="519"/>
                    <a:pt x="68" y="520"/>
                    <a:pt x="69" y="521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08"/>
                    <a:pt x="399" y="307"/>
                    <a:pt x="398" y="306"/>
                  </a:cubicBezTo>
                  <a:moveTo>
                    <a:pt x="224" y="237"/>
                  </a:moveTo>
                  <a:cubicBezTo>
                    <a:pt x="224" y="239"/>
                    <a:pt x="224" y="240"/>
                    <a:pt x="223" y="242"/>
                  </a:cubicBezTo>
                  <a:cubicBezTo>
                    <a:pt x="395" y="279"/>
                    <a:pt x="395" y="279"/>
                    <a:pt x="395" y="279"/>
                  </a:cubicBezTo>
                  <a:cubicBezTo>
                    <a:pt x="395" y="278"/>
                    <a:pt x="395" y="276"/>
                    <a:pt x="396" y="275"/>
                  </a:cubicBezTo>
                  <a:cubicBezTo>
                    <a:pt x="224" y="237"/>
                    <a:pt x="224" y="237"/>
                    <a:pt x="224" y="237"/>
                  </a:cubicBezTo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76" y="212"/>
                    <a:pt x="176" y="212"/>
                    <a:pt x="176" y="212"/>
                  </a:cubicBezTo>
                  <a:cubicBezTo>
                    <a:pt x="177" y="211"/>
                    <a:pt x="178" y="210"/>
                    <a:pt x="180" y="209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0178"/>
            <p:cNvSpPr/>
            <p:nvPr/>
          </p:nvSpPr>
          <p:spPr bwMode="auto">
            <a:xfrm>
              <a:off x="4762370" y="766194"/>
              <a:ext cx="170087" cy="171420"/>
            </a:xfrm>
            <a:custGeom>
              <a:avLst/>
              <a:gdLst>
                <a:gd name="T0" fmla="*/ 244 w 255"/>
                <a:gd name="T1" fmla="*/ 0 h 257"/>
                <a:gd name="T2" fmla="*/ 234 w 255"/>
                <a:gd name="T3" fmla="*/ 0 h 257"/>
                <a:gd name="T4" fmla="*/ 246 w 255"/>
                <a:gd name="T5" fmla="*/ 248 h 257"/>
                <a:gd name="T6" fmla="*/ 14 w 255"/>
                <a:gd name="T7" fmla="*/ 0 h 257"/>
                <a:gd name="T8" fmla="*/ 0 w 255"/>
                <a:gd name="T9" fmla="*/ 0 h 257"/>
                <a:gd name="T10" fmla="*/ 241 w 255"/>
                <a:gd name="T11" fmla="*/ 257 h 257"/>
                <a:gd name="T12" fmla="*/ 248 w 255"/>
                <a:gd name="T13" fmla="*/ 257 h 257"/>
                <a:gd name="T14" fmla="*/ 255 w 255"/>
                <a:gd name="T15" fmla="*/ 248 h 257"/>
                <a:gd name="T16" fmla="*/ 244 w 255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7">
                  <a:moveTo>
                    <a:pt x="244" y="0"/>
                  </a:moveTo>
                  <a:lnTo>
                    <a:pt x="234" y="0"/>
                  </a:lnTo>
                  <a:lnTo>
                    <a:pt x="246" y="248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1" y="257"/>
                  </a:lnTo>
                  <a:lnTo>
                    <a:pt x="248" y="257"/>
                  </a:lnTo>
                  <a:lnTo>
                    <a:pt x="255" y="248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0179"/>
            <p:cNvSpPr/>
            <p:nvPr/>
          </p:nvSpPr>
          <p:spPr bwMode="auto">
            <a:xfrm>
              <a:off x="4762370" y="766194"/>
              <a:ext cx="170087" cy="171420"/>
            </a:xfrm>
            <a:custGeom>
              <a:avLst/>
              <a:gdLst>
                <a:gd name="T0" fmla="*/ 244 w 255"/>
                <a:gd name="T1" fmla="*/ 0 h 257"/>
                <a:gd name="T2" fmla="*/ 234 w 255"/>
                <a:gd name="T3" fmla="*/ 0 h 257"/>
                <a:gd name="T4" fmla="*/ 246 w 255"/>
                <a:gd name="T5" fmla="*/ 248 h 257"/>
                <a:gd name="T6" fmla="*/ 14 w 255"/>
                <a:gd name="T7" fmla="*/ 0 h 257"/>
                <a:gd name="T8" fmla="*/ 0 w 255"/>
                <a:gd name="T9" fmla="*/ 0 h 257"/>
                <a:gd name="T10" fmla="*/ 241 w 255"/>
                <a:gd name="T11" fmla="*/ 257 h 257"/>
                <a:gd name="T12" fmla="*/ 248 w 255"/>
                <a:gd name="T13" fmla="*/ 257 h 257"/>
                <a:gd name="T14" fmla="*/ 255 w 255"/>
                <a:gd name="T15" fmla="*/ 248 h 257"/>
                <a:gd name="T16" fmla="*/ 244 w 255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7">
                  <a:moveTo>
                    <a:pt x="244" y="0"/>
                  </a:moveTo>
                  <a:lnTo>
                    <a:pt x="234" y="0"/>
                  </a:lnTo>
                  <a:lnTo>
                    <a:pt x="246" y="248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1" y="257"/>
                  </a:lnTo>
                  <a:lnTo>
                    <a:pt x="248" y="257"/>
                  </a:lnTo>
                  <a:lnTo>
                    <a:pt x="255" y="248"/>
                  </a:lnTo>
                  <a:lnTo>
                    <a:pt x="24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20180"/>
            <p:cNvSpPr>
              <a:spLocks noEditPoints="1"/>
            </p:cNvSpPr>
            <p:nvPr/>
          </p:nvSpPr>
          <p:spPr bwMode="auto">
            <a:xfrm>
              <a:off x="4622299" y="-42881"/>
              <a:ext cx="302820" cy="809075"/>
            </a:xfrm>
            <a:custGeom>
              <a:avLst/>
              <a:gdLst>
                <a:gd name="T0" fmla="*/ 3 w 192"/>
                <a:gd name="T1" fmla="*/ 413 h 513"/>
                <a:gd name="T2" fmla="*/ 0 w 192"/>
                <a:gd name="T3" fmla="*/ 416 h 513"/>
                <a:gd name="T4" fmla="*/ 89 w 192"/>
                <a:gd name="T5" fmla="*/ 513 h 513"/>
                <a:gd name="T6" fmla="*/ 95 w 192"/>
                <a:gd name="T7" fmla="*/ 513 h 513"/>
                <a:gd name="T8" fmla="*/ 3 w 192"/>
                <a:gd name="T9" fmla="*/ 413 h 513"/>
                <a:gd name="T10" fmla="*/ 167 w 192"/>
                <a:gd name="T11" fmla="*/ 0 h 513"/>
                <a:gd name="T12" fmla="*/ 164 w 192"/>
                <a:gd name="T13" fmla="*/ 0 h 513"/>
                <a:gd name="T14" fmla="*/ 163 w 192"/>
                <a:gd name="T15" fmla="*/ 0 h 513"/>
                <a:gd name="T16" fmla="*/ 163 w 192"/>
                <a:gd name="T17" fmla="*/ 0 h 513"/>
                <a:gd name="T18" fmla="*/ 188 w 192"/>
                <a:gd name="T19" fmla="*/ 513 h 513"/>
                <a:gd name="T20" fmla="*/ 192 w 192"/>
                <a:gd name="T21" fmla="*/ 513 h 513"/>
                <a:gd name="T22" fmla="*/ 167 w 192"/>
                <a:gd name="T2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513">
                  <a:moveTo>
                    <a:pt x="3" y="413"/>
                  </a:moveTo>
                  <a:cubicBezTo>
                    <a:pt x="2" y="414"/>
                    <a:pt x="1" y="415"/>
                    <a:pt x="0" y="416"/>
                  </a:cubicBezTo>
                  <a:cubicBezTo>
                    <a:pt x="89" y="513"/>
                    <a:pt x="89" y="513"/>
                    <a:pt x="89" y="513"/>
                  </a:cubicBezTo>
                  <a:cubicBezTo>
                    <a:pt x="95" y="513"/>
                    <a:pt x="95" y="513"/>
                    <a:pt x="95" y="513"/>
                  </a:cubicBezTo>
                  <a:cubicBezTo>
                    <a:pt x="3" y="413"/>
                    <a:pt x="3" y="413"/>
                    <a:pt x="3" y="413"/>
                  </a:cubicBezTo>
                  <a:moveTo>
                    <a:pt x="167" y="0"/>
                  </a:moveTo>
                  <a:cubicBezTo>
                    <a:pt x="166" y="0"/>
                    <a:pt x="165" y="0"/>
                    <a:pt x="164" y="0"/>
                  </a:cubicBezTo>
                  <a:cubicBezTo>
                    <a:pt x="164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88" y="513"/>
                    <a:pt x="188" y="513"/>
                    <a:pt x="188" y="513"/>
                  </a:cubicBezTo>
                  <a:cubicBezTo>
                    <a:pt x="192" y="513"/>
                    <a:pt x="192" y="513"/>
                    <a:pt x="192" y="513"/>
                  </a:cubicBezTo>
                  <a:cubicBezTo>
                    <a:pt x="167" y="0"/>
                    <a:pt x="167" y="0"/>
                    <a:pt x="16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0181"/>
            <p:cNvSpPr/>
            <p:nvPr/>
          </p:nvSpPr>
          <p:spPr bwMode="auto">
            <a:xfrm>
              <a:off x="4927787" y="944284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0182"/>
            <p:cNvSpPr/>
            <p:nvPr/>
          </p:nvSpPr>
          <p:spPr bwMode="auto">
            <a:xfrm>
              <a:off x="4927787" y="944284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0183"/>
            <p:cNvSpPr>
              <a:spLocks noEditPoints="1"/>
            </p:cNvSpPr>
            <p:nvPr/>
          </p:nvSpPr>
          <p:spPr bwMode="auto">
            <a:xfrm>
              <a:off x="4584280" y="-600496"/>
              <a:ext cx="568955" cy="1193269"/>
            </a:xfrm>
            <a:custGeom>
              <a:avLst/>
              <a:gdLst>
                <a:gd name="T0" fmla="*/ 3 w 361"/>
                <a:gd name="T1" fmla="*/ 741 h 757"/>
                <a:gd name="T2" fmla="*/ 0 w 361"/>
                <a:gd name="T3" fmla="*/ 744 h 757"/>
                <a:gd name="T4" fmla="*/ 11 w 361"/>
                <a:gd name="T5" fmla="*/ 757 h 757"/>
                <a:gd name="T6" fmla="*/ 14 w 361"/>
                <a:gd name="T7" fmla="*/ 754 h 757"/>
                <a:gd name="T8" fmla="*/ 3 w 361"/>
                <a:gd name="T9" fmla="*/ 741 h 757"/>
                <a:gd name="T10" fmla="*/ 354 w 361"/>
                <a:gd name="T11" fmla="*/ 19 h 757"/>
                <a:gd name="T12" fmla="*/ 354 w 361"/>
                <a:gd name="T13" fmla="*/ 24 h 757"/>
                <a:gd name="T14" fmla="*/ 361 w 361"/>
                <a:gd name="T15" fmla="*/ 25 h 757"/>
                <a:gd name="T16" fmla="*/ 361 w 361"/>
                <a:gd name="T17" fmla="*/ 21 h 757"/>
                <a:gd name="T18" fmla="*/ 354 w 361"/>
                <a:gd name="T19" fmla="*/ 19 h 757"/>
                <a:gd name="T20" fmla="*/ 330 w 361"/>
                <a:gd name="T21" fmla="*/ 0 h 757"/>
                <a:gd name="T22" fmla="*/ 326 w 361"/>
                <a:gd name="T23" fmla="*/ 3 h 757"/>
                <a:gd name="T24" fmla="*/ 331 w 361"/>
                <a:gd name="T25" fmla="*/ 8 h 757"/>
                <a:gd name="T26" fmla="*/ 335 w 361"/>
                <a:gd name="T27" fmla="*/ 6 h 757"/>
                <a:gd name="T28" fmla="*/ 330 w 361"/>
                <a:gd name="T29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1" h="757">
                  <a:moveTo>
                    <a:pt x="3" y="741"/>
                  </a:moveTo>
                  <a:cubicBezTo>
                    <a:pt x="2" y="742"/>
                    <a:pt x="1" y="743"/>
                    <a:pt x="0" y="744"/>
                  </a:cubicBezTo>
                  <a:cubicBezTo>
                    <a:pt x="11" y="757"/>
                    <a:pt x="11" y="757"/>
                    <a:pt x="11" y="757"/>
                  </a:cubicBezTo>
                  <a:cubicBezTo>
                    <a:pt x="12" y="756"/>
                    <a:pt x="13" y="755"/>
                    <a:pt x="14" y="754"/>
                  </a:cubicBezTo>
                  <a:cubicBezTo>
                    <a:pt x="3" y="741"/>
                    <a:pt x="3" y="741"/>
                    <a:pt x="3" y="741"/>
                  </a:cubicBezTo>
                  <a:moveTo>
                    <a:pt x="354" y="19"/>
                  </a:moveTo>
                  <a:cubicBezTo>
                    <a:pt x="354" y="21"/>
                    <a:pt x="354" y="22"/>
                    <a:pt x="354" y="24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61" y="24"/>
                    <a:pt x="361" y="22"/>
                    <a:pt x="361" y="21"/>
                  </a:cubicBezTo>
                  <a:cubicBezTo>
                    <a:pt x="354" y="19"/>
                    <a:pt x="354" y="19"/>
                    <a:pt x="354" y="19"/>
                  </a:cubicBezTo>
                  <a:moveTo>
                    <a:pt x="330" y="0"/>
                  </a:moveTo>
                  <a:cubicBezTo>
                    <a:pt x="329" y="1"/>
                    <a:pt x="327" y="2"/>
                    <a:pt x="326" y="3"/>
                  </a:cubicBezTo>
                  <a:cubicBezTo>
                    <a:pt x="331" y="8"/>
                    <a:pt x="331" y="8"/>
                    <a:pt x="331" y="8"/>
                  </a:cubicBezTo>
                  <a:cubicBezTo>
                    <a:pt x="332" y="7"/>
                    <a:pt x="333" y="6"/>
                    <a:pt x="335" y="6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0184"/>
            <p:cNvSpPr/>
            <p:nvPr/>
          </p:nvSpPr>
          <p:spPr bwMode="auto">
            <a:xfrm>
              <a:off x="4927787" y="766194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0185"/>
            <p:cNvSpPr/>
            <p:nvPr/>
          </p:nvSpPr>
          <p:spPr bwMode="auto">
            <a:xfrm>
              <a:off x="4927787" y="766194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0186"/>
            <p:cNvSpPr>
              <a:spLocks noEditPoints="1"/>
            </p:cNvSpPr>
            <p:nvPr/>
          </p:nvSpPr>
          <p:spPr bwMode="auto">
            <a:xfrm>
              <a:off x="5090536" y="471378"/>
              <a:ext cx="282143" cy="294816"/>
            </a:xfrm>
            <a:custGeom>
              <a:avLst/>
              <a:gdLst>
                <a:gd name="T0" fmla="*/ 162 w 179"/>
                <a:gd name="T1" fmla="*/ 14 h 187"/>
                <a:gd name="T2" fmla="*/ 0 w 179"/>
                <a:gd name="T3" fmla="*/ 187 h 187"/>
                <a:gd name="T4" fmla="*/ 6 w 179"/>
                <a:gd name="T5" fmla="*/ 187 h 187"/>
                <a:gd name="T6" fmla="*/ 165 w 179"/>
                <a:gd name="T7" fmla="*/ 17 h 187"/>
                <a:gd name="T8" fmla="*/ 162 w 179"/>
                <a:gd name="T9" fmla="*/ 14 h 187"/>
                <a:gd name="T10" fmla="*/ 176 w 179"/>
                <a:gd name="T11" fmla="*/ 0 h 187"/>
                <a:gd name="T12" fmla="*/ 169 w 179"/>
                <a:gd name="T13" fmla="*/ 6 h 187"/>
                <a:gd name="T14" fmla="*/ 172 w 179"/>
                <a:gd name="T15" fmla="*/ 9 h 187"/>
                <a:gd name="T16" fmla="*/ 179 w 179"/>
                <a:gd name="T17" fmla="*/ 3 h 187"/>
                <a:gd name="T18" fmla="*/ 176 w 179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87">
                  <a:moveTo>
                    <a:pt x="162" y="14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4" y="16"/>
                    <a:pt x="163" y="15"/>
                    <a:pt x="162" y="14"/>
                  </a:cubicBezTo>
                  <a:moveTo>
                    <a:pt x="176" y="0"/>
                  </a:moveTo>
                  <a:cubicBezTo>
                    <a:pt x="169" y="6"/>
                    <a:pt x="169" y="6"/>
                    <a:pt x="169" y="6"/>
                  </a:cubicBezTo>
                  <a:cubicBezTo>
                    <a:pt x="170" y="7"/>
                    <a:pt x="171" y="8"/>
                    <a:pt x="172" y="9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8" y="2"/>
                    <a:pt x="177" y="1"/>
                    <a:pt x="17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20187"/>
            <p:cNvSpPr>
              <a:spLocks noEditPoints="1"/>
            </p:cNvSpPr>
            <p:nvPr/>
          </p:nvSpPr>
          <p:spPr bwMode="auto">
            <a:xfrm>
              <a:off x="5912954" y="-1124094"/>
              <a:ext cx="93381" cy="34684"/>
            </a:xfrm>
            <a:custGeom>
              <a:avLst/>
              <a:gdLst>
                <a:gd name="T0" fmla="*/ 7 w 59"/>
                <a:gd name="T1" fmla="*/ 9 h 22"/>
                <a:gd name="T2" fmla="*/ 0 w 59"/>
                <a:gd name="T3" fmla="*/ 19 h 22"/>
                <a:gd name="T4" fmla="*/ 4 w 59"/>
                <a:gd name="T5" fmla="*/ 22 h 22"/>
                <a:gd name="T6" fmla="*/ 11 w 59"/>
                <a:gd name="T7" fmla="*/ 12 h 22"/>
                <a:gd name="T8" fmla="*/ 7 w 59"/>
                <a:gd name="T9" fmla="*/ 9 h 22"/>
                <a:gd name="T10" fmla="*/ 47 w 59"/>
                <a:gd name="T11" fmla="*/ 0 h 22"/>
                <a:gd name="T12" fmla="*/ 46 w 59"/>
                <a:gd name="T13" fmla="*/ 4 h 22"/>
                <a:gd name="T14" fmla="*/ 57 w 59"/>
                <a:gd name="T15" fmla="*/ 9 h 22"/>
                <a:gd name="T16" fmla="*/ 59 w 59"/>
                <a:gd name="T17" fmla="*/ 5 h 22"/>
                <a:gd name="T18" fmla="*/ 53 w 59"/>
                <a:gd name="T19" fmla="*/ 2 h 22"/>
                <a:gd name="T20" fmla="*/ 47 w 59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2">
                  <a:moveTo>
                    <a:pt x="7" y="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8" y="10"/>
                    <a:pt x="7" y="9"/>
                  </a:cubicBezTo>
                  <a:moveTo>
                    <a:pt x="47" y="0"/>
                  </a:moveTo>
                  <a:cubicBezTo>
                    <a:pt x="47" y="1"/>
                    <a:pt x="46" y="3"/>
                    <a:pt x="46" y="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6"/>
                    <a:pt x="59" y="5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0188"/>
            <p:cNvSpPr/>
            <p:nvPr/>
          </p:nvSpPr>
          <p:spPr bwMode="auto">
            <a:xfrm>
              <a:off x="6668004" y="-795928"/>
              <a:ext cx="6670" cy="7337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4 h 5"/>
                <a:gd name="T4" fmla="*/ 2 w 4"/>
                <a:gd name="T5" fmla="*/ 5 h 5"/>
                <a:gd name="T6" fmla="*/ 4 w 4"/>
                <a:gd name="T7" fmla="*/ 1 h 5"/>
                <a:gd name="T8" fmla="*/ 0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0189"/>
            <p:cNvSpPr>
              <a:spLocks noEditPoints="1"/>
            </p:cNvSpPr>
            <p:nvPr/>
          </p:nvSpPr>
          <p:spPr bwMode="auto">
            <a:xfrm>
              <a:off x="4912446" y="-1106752"/>
              <a:ext cx="1755558" cy="1538777"/>
            </a:xfrm>
            <a:custGeom>
              <a:avLst/>
              <a:gdLst>
                <a:gd name="T0" fmla="*/ 286 w 1114"/>
                <a:gd name="T1" fmla="*/ 966 h 976"/>
                <a:gd name="T2" fmla="*/ 282 w 1114"/>
                <a:gd name="T3" fmla="*/ 969 h 976"/>
                <a:gd name="T4" fmla="*/ 289 w 1114"/>
                <a:gd name="T5" fmla="*/ 976 h 976"/>
                <a:gd name="T6" fmla="*/ 292 w 1114"/>
                <a:gd name="T7" fmla="*/ 973 h 976"/>
                <a:gd name="T8" fmla="*/ 286 w 1114"/>
                <a:gd name="T9" fmla="*/ 966 h 976"/>
                <a:gd name="T10" fmla="*/ 304 w 1114"/>
                <a:gd name="T11" fmla="*/ 960 h 976"/>
                <a:gd name="T12" fmla="*/ 303 w 1114"/>
                <a:gd name="T13" fmla="*/ 969 h 976"/>
                <a:gd name="T14" fmla="*/ 303 w 1114"/>
                <a:gd name="T15" fmla="*/ 969 h 976"/>
                <a:gd name="T16" fmla="*/ 308 w 1114"/>
                <a:gd name="T17" fmla="*/ 970 h 976"/>
                <a:gd name="T18" fmla="*/ 308 w 1114"/>
                <a:gd name="T19" fmla="*/ 969 h 976"/>
                <a:gd name="T20" fmla="*/ 309 w 1114"/>
                <a:gd name="T21" fmla="*/ 960 h 976"/>
                <a:gd name="T22" fmla="*/ 304 w 1114"/>
                <a:gd name="T23" fmla="*/ 960 h 976"/>
                <a:gd name="T24" fmla="*/ 3 w 1114"/>
                <a:gd name="T25" fmla="*/ 664 h 976"/>
                <a:gd name="T26" fmla="*/ 0 w 1114"/>
                <a:gd name="T27" fmla="*/ 667 h 976"/>
                <a:gd name="T28" fmla="*/ 275 w 1114"/>
                <a:gd name="T29" fmla="*/ 961 h 976"/>
                <a:gd name="T30" fmla="*/ 278 w 1114"/>
                <a:gd name="T31" fmla="*/ 958 h 976"/>
                <a:gd name="T32" fmla="*/ 3 w 1114"/>
                <a:gd name="T33" fmla="*/ 664 h 976"/>
                <a:gd name="T34" fmla="*/ 364 w 1114"/>
                <a:gd name="T35" fmla="*/ 433 h 976"/>
                <a:gd name="T36" fmla="*/ 306 w 1114"/>
                <a:gd name="T37" fmla="*/ 949 h 976"/>
                <a:gd name="T38" fmla="*/ 310 w 1114"/>
                <a:gd name="T39" fmla="*/ 950 h 976"/>
                <a:gd name="T40" fmla="*/ 368 w 1114"/>
                <a:gd name="T41" fmla="*/ 434 h 976"/>
                <a:gd name="T42" fmla="*/ 364 w 1114"/>
                <a:gd name="T43" fmla="*/ 433 h 976"/>
                <a:gd name="T44" fmla="*/ 627 w 1114"/>
                <a:gd name="T45" fmla="*/ 20 h 976"/>
                <a:gd name="T46" fmla="*/ 391 w 1114"/>
                <a:gd name="T47" fmla="*/ 359 h 976"/>
                <a:gd name="T48" fmla="*/ 395 w 1114"/>
                <a:gd name="T49" fmla="*/ 361 h 976"/>
                <a:gd name="T50" fmla="*/ 631 w 1114"/>
                <a:gd name="T51" fmla="*/ 22 h 976"/>
                <a:gd name="T52" fmla="*/ 627 w 1114"/>
                <a:gd name="T53" fmla="*/ 20 h 976"/>
                <a:gd name="T54" fmla="*/ 706 w 1114"/>
                <a:gd name="T55" fmla="*/ 0 h 976"/>
                <a:gd name="T56" fmla="*/ 704 w 1114"/>
                <a:gd name="T57" fmla="*/ 4 h 976"/>
                <a:gd name="T58" fmla="*/ 1114 w 1114"/>
                <a:gd name="T59" fmla="*/ 201 h 976"/>
                <a:gd name="T60" fmla="*/ 1114 w 1114"/>
                <a:gd name="T61" fmla="*/ 197 h 976"/>
                <a:gd name="T62" fmla="*/ 706 w 1114"/>
                <a:gd name="T63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4" h="976">
                  <a:moveTo>
                    <a:pt x="286" y="966"/>
                  </a:moveTo>
                  <a:cubicBezTo>
                    <a:pt x="284" y="967"/>
                    <a:pt x="283" y="968"/>
                    <a:pt x="282" y="969"/>
                  </a:cubicBezTo>
                  <a:cubicBezTo>
                    <a:pt x="289" y="976"/>
                    <a:pt x="289" y="976"/>
                    <a:pt x="289" y="976"/>
                  </a:cubicBezTo>
                  <a:cubicBezTo>
                    <a:pt x="290" y="975"/>
                    <a:pt x="291" y="974"/>
                    <a:pt x="292" y="973"/>
                  </a:cubicBezTo>
                  <a:cubicBezTo>
                    <a:pt x="286" y="966"/>
                    <a:pt x="286" y="966"/>
                    <a:pt x="286" y="966"/>
                  </a:cubicBezTo>
                  <a:moveTo>
                    <a:pt x="304" y="960"/>
                  </a:moveTo>
                  <a:cubicBezTo>
                    <a:pt x="303" y="969"/>
                    <a:pt x="303" y="969"/>
                    <a:pt x="303" y="969"/>
                  </a:cubicBezTo>
                  <a:cubicBezTo>
                    <a:pt x="303" y="969"/>
                    <a:pt x="303" y="969"/>
                    <a:pt x="303" y="969"/>
                  </a:cubicBezTo>
                  <a:cubicBezTo>
                    <a:pt x="305" y="969"/>
                    <a:pt x="306" y="969"/>
                    <a:pt x="308" y="970"/>
                  </a:cubicBezTo>
                  <a:cubicBezTo>
                    <a:pt x="308" y="969"/>
                    <a:pt x="308" y="969"/>
                    <a:pt x="308" y="969"/>
                  </a:cubicBezTo>
                  <a:cubicBezTo>
                    <a:pt x="309" y="960"/>
                    <a:pt x="309" y="960"/>
                    <a:pt x="309" y="960"/>
                  </a:cubicBezTo>
                  <a:cubicBezTo>
                    <a:pt x="307" y="960"/>
                    <a:pt x="306" y="960"/>
                    <a:pt x="304" y="960"/>
                  </a:cubicBezTo>
                  <a:moveTo>
                    <a:pt x="3" y="664"/>
                  </a:moveTo>
                  <a:cubicBezTo>
                    <a:pt x="2" y="665"/>
                    <a:pt x="1" y="666"/>
                    <a:pt x="0" y="667"/>
                  </a:cubicBezTo>
                  <a:cubicBezTo>
                    <a:pt x="275" y="961"/>
                    <a:pt x="275" y="961"/>
                    <a:pt x="275" y="961"/>
                  </a:cubicBezTo>
                  <a:cubicBezTo>
                    <a:pt x="276" y="960"/>
                    <a:pt x="277" y="959"/>
                    <a:pt x="278" y="958"/>
                  </a:cubicBezTo>
                  <a:cubicBezTo>
                    <a:pt x="3" y="664"/>
                    <a:pt x="3" y="664"/>
                    <a:pt x="3" y="664"/>
                  </a:cubicBezTo>
                  <a:moveTo>
                    <a:pt x="364" y="433"/>
                  </a:moveTo>
                  <a:cubicBezTo>
                    <a:pt x="306" y="949"/>
                    <a:pt x="306" y="949"/>
                    <a:pt x="306" y="949"/>
                  </a:cubicBezTo>
                  <a:cubicBezTo>
                    <a:pt x="307" y="949"/>
                    <a:pt x="308" y="950"/>
                    <a:pt x="310" y="950"/>
                  </a:cubicBezTo>
                  <a:cubicBezTo>
                    <a:pt x="368" y="434"/>
                    <a:pt x="368" y="434"/>
                    <a:pt x="368" y="434"/>
                  </a:cubicBezTo>
                  <a:cubicBezTo>
                    <a:pt x="367" y="434"/>
                    <a:pt x="365" y="433"/>
                    <a:pt x="364" y="433"/>
                  </a:cubicBezTo>
                  <a:moveTo>
                    <a:pt x="627" y="20"/>
                  </a:moveTo>
                  <a:cubicBezTo>
                    <a:pt x="391" y="359"/>
                    <a:pt x="391" y="359"/>
                    <a:pt x="391" y="359"/>
                  </a:cubicBezTo>
                  <a:cubicBezTo>
                    <a:pt x="392" y="360"/>
                    <a:pt x="393" y="360"/>
                    <a:pt x="395" y="361"/>
                  </a:cubicBezTo>
                  <a:cubicBezTo>
                    <a:pt x="631" y="22"/>
                    <a:pt x="631" y="22"/>
                    <a:pt x="631" y="22"/>
                  </a:cubicBezTo>
                  <a:cubicBezTo>
                    <a:pt x="630" y="21"/>
                    <a:pt x="629" y="20"/>
                    <a:pt x="627" y="20"/>
                  </a:cubicBezTo>
                  <a:moveTo>
                    <a:pt x="706" y="0"/>
                  </a:moveTo>
                  <a:cubicBezTo>
                    <a:pt x="705" y="1"/>
                    <a:pt x="705" y="2"/>
                    <a:pt x="704" y="4"/>
                  </a:cubicBezTo>
                  <a:cubicBezTo>
                    <a:pt x="1114" y="201"/>
                    <a:pt x="1114" y="201"/>
                    <a:pt x="1114" y="201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20190"/>
            <p:cNvSpPr>
              <a:spLocks noEditPoints="1"/>
            </p:cNvSpPr>
            <p:nvPr/>
          </p:nvSpPr>
          <p:spPr bwMode="auto">
            <a:xfrm>
              <a:off x="5556773" y="-1103417"/>
              <a:ext cx="613645" cy="666337"/>
            </a:xfrm>
            <a:custGeom>
              <a:avLst/>
              <a:gdLst>
                <a:gd name="T0" fmla="*/ 230 w 389"/>
                <a:gd name="T1" fmla="*/ 25 h 423"/>
                <a:gd name="T2" fmla="*/ 115 w 389"/>
                <a:gd name="T3" fmla="*/ 351 h 423"/>
                <a:gd name="T4" fmla="*/ 0 w 389"/>
                <a:gd name="T5" fmla="*/ 378 h 423"/>
                <a:gd name="T6" fmla="*/ 1 w 389"/>
                <a:gd name="T7" fmla="*/ 382 h 423"/>
                <a:gd name="T8" fmla="*/ 114 w 389"/>
                <a:gd name="T9" fmla="*/ 356 h 423"/>
                <a:gd name="T10" fmla="*/ 91 w 389"/>
                <a:gd name="T11" fmla="*/ 421 h 423"/>
                <a:gd name="T12" fmla="*/ 95 w 389"/>
                <a:gd name="T13" fmla="*/ 423 h 423"/>
                <a:gd name="T14" fmla="*/ 119 w 389"/>
                <a:gd name="T15" fmla="*/ 355 h 423"/>
                <a:gd name="T16" fmla="*/ 370 w 389"/>
                <a:gd name="T17" fmla="*/ 296 h 423"/>
                <a:gd name="T18" fmla="*/ 369 w 389"/>
                <a:gd name="T19" fmla="*/ 291 h 423"/>
                <a:gd name="T20" fmla="*/ 120 w 389"/>
                <a:gd name="T21" fmla="*/ 350 h 423"/>
                <a:gd name="T22" fmla="*/ 234 w 389"/>
                <a:gd name="T23" fmla="*/ 26 h 423"/>
                <a:gd name="T24" fmla="*/ 230 w 389"/>
                <a:gd name="T25" fmla="*/ 25 h 423"/>
                <a:gd name="T26" fmla="*/ 275 w 389"/>
                <a:gd name="T27" fmla="*/ 23 h 423"/>
                <a:gd name="T28" fmla="*/ 271 w 389"/>
                <a:gd name="T29" fmla="*/ 25 h 423"/>
                <a:gd name="T30" fmla="*/ 385 w 389"/>
                <a:gd name="T31" fmla="*/ 251 h 423"/>
                <a:gd name="T32" fmla="*/ 389 w 389"/>
                <a:gd name="T33" fmla="*/ 249 h 423"/>
                <a:gd name="T34" fmla="*/ 275 w 389"/>
                <a:gd name="T35" fmla="*/ 23 h 423"/>
                <a:gd name="T36" fmla="*/ 239 w 389"/>
                <a:gd name="T37" fmla="*/ 0 h 423"/>
                <a:gd name="T38" fmla="*/ 235 w 389"/>
                <a:gd name="T39" fmla="*/ 12 h 423"/>
                <a:gd name="T40" fmla="*/ 239 w 389"/>
                <a:gd name="T41" fmla="*/ 13 h 423"/>
                <a:gd name="T42" fmla="*/ 243 w 389"/>
                <a:gd name="T43" fmla="*/ 2 h 423"/>
                <a:gd name="T44" fmla="*/ 239 w 389"/>
                <a:gd name="T45" fmla="*/ 0 h 423"/>
                <a:gd name="T46" fmla="*/ 263 w 389"/>
                <a:gd name="T47" fmla="*/ 0 h 423"/>
                <a:gd name="T48" fmla="*/ 259 w 389"/>
                <a:gd name="T49" fmla="*/ 2 h 423"/>
                <a:gd name="T50" fmla="*/ 265 w 389"/>
                <a:gd name="T51" fmla="*/ 12 h 423"/>
                <a:gd name="T52" fmla="*/ 268 w 389"/>
                <a:gd name="T53" fmla="*/ 11 h 423"/>
                <a:gd name="T54" fmla="*/ 263 w 389"/>
                <a:gd name="T5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9" h="423">
                  <a:moveTo>
                    <a:pt x="230" y="25"/>
                  </a:moveTo>
                  <a:cubicBezTo>
                    <a:pt x="115" y="351"/>
                    <a:pt x="115" y="351"/>
                    <a:pt x="115" y="351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380"/>
                    <a:pt x="1" y="381"/>
                    <a:pt x="1" y="382"/>
                  </a:cubicBezTo>
                  <a:cubicBezTo>
                    <a:pt x="114" y="356"/>
                    <a:pt x="114" y="356"/>
                    <a:pt x="114" y="356"/>
                  </a:cubicBezTo>
                  <a:cubicBezTo>
                    <a:pt x="91" y="421"/>
                    <a:pt x="91" y="421"/>
                    <a:pt x="91" y="421"/>
                  </a:cubicBezTo>
                  <a:cubicBezTo>
                    <a:pt x="92" y="422"/>
                    <a:pt x="93" y="422"/>
                    <a:pt x="95" y="423"/>
                  </a:cubicBezTo>
                  <a:cubicBezTo>
                    <a:pt x="119" y="355"/>
                    <a:pt x="119" y="355"/>
                    <a:pt x="119" y="355"/>
                  </a:cubicBezTo>
                  <a:cubicBezTo>
                    <a:pt x="370" y="296"/>
                    <a:pt x="370" y="296"/>
                    <a:pt x="370" y="296"/>
                  </a:cubicBezTo>
                  <a:cubicBezTo>
                    <a:pt x="369" y="294"/>
                    <a:pt x="369" y="293"/>
                    <a:pt x="369" y="291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234" y="26"/>
                    <a:pt x="234" y="26"/>
                    <a:pt x="234" y="26"/>
                  </a:cubicBezTo>
                  <a:cubicBezTo>
                    <a:pt x="233" y="26"/>
                    <a:pt x="231" y="25"/>
                    <a:pt x="230" y="25"/>
                  </a:cubicBezTo>
                  <a:moveTo>
                    <a:pt x="275" y="23"/>
                  </a:moveTo>
                  <a:cubicBezTo>
                    <a:pt x="273" y="23"/>
                    <a:pt x="272" y="24"/>
                    <a:pt x="271" y="25"/>
                  </a:cubicBezTo>
                  <a:cubicBezTo>
                    <a:pt x="385" y="251"/>
                    <a:pt x="385" y="251"/>
                    <a:pt x="385" y="251"/>
                  </a:cubicBezTo>
                  <a:cubicBezTo>
                    <a:pt x="387" y="250"/>
                    <a:pt x="388" y="250"/>
                    <a:pt x="389" y="249"/>
                  </a:cubicBezTo>
                  <a:cubicBezTo>
                    <a:pt x="275" y="23"/>
                    <a:pt x="275" y="23"/>
                    <a:pt x="275" y="23"/>
                  </a:cubicBezTo>
                  <a:moveTo>
                    <a:pt x="239" y="0"/>
                  </a:moveTo>
                  <a:cubicBezTo>
                    <a:pt x="235" y="12"/>
                    <a:pt x="235" y="12"/>
                    <a:pt x="235" y="12"/>
                  </a:cubicBezTo>
                  <a:cubicBezTo>
                    <a:pt x="236" y="12"/>
                    <a:pt x="237" y="13"/>
                    <a:pt x="239" y="13"/>
                  </a:cubicBezTo>
                  <a:cubicBezTo>
                    <a:pt x="243" y="2"/>
                    <a:pt x="243" y="2"/>
                    <a:pt x="243" y="2"/>
                  </a:cubicBezTo>
                  <a:cubicBezTo>
                    <a:pt x="241" y="2"/>
                    <a:pt x="240" y="1"/>
                    <a:pt x="239" y="0"/>
                  </a:cubicBezTo>
                  <a:moveTo>
                    <a:pt x="263" y="0"/>
                  </a:moveTo>
                  <a:cubicBezTo>
                    <a:pt x="262" y="0"/>
                    <a:pt x="260" y="1"/>
                    <a:pt x="259" y="2"/>
                  </a:cubicBezTo>
                  <a:cubicBezTo>
                    <a:pt x="265" y="12"/>
                    <a:pt x="265" y="12"/>
                    <a:pt x="265" y="12"/>
                  </a:cubicBezTo>
                  <a:cubicBezTo>
                    <a:pt x="266" y="12"/>
                    <a:pt x="267" y="11"/>
                    <a:pt x="268" y="11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20191"/>
            <p:cNvSpPr/>
            <p:nvPr/>
          </p:nvSpPr>
          <p:spPr bwMode="auto">
            <a:xfrm>
              <a:off x="6668004" y="-769248"/>
              <a:ext cx="3335" cy="8004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0 h 5"/>
                <a:gd name="T4" fmla="*/ 0 w 2"/>
                <a:gd name="T5" fmla="*/ 5 h 5"/>
                <a:gd name="T6" fmla="*/ 2 w 2"/>
                <a:gd name="T7" fmla="*/ 4 h 5"/>
                <a:gd name="T8" fmla="*/ 1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1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20192"/>
            <p:cNvSpPr/>
            <p:nvPr/>
          </p:nvSpPr>
          <p:spPr bwMode="auto">
            <a:xfrm>
              <a:off x="6253793" y="-769248"/>
              <a:ext cx="414210" cy="104053"/>
            </a:xfrm>
            <a:custGeom>
              <a:avLst/>
              <a:gdLst>
                <a:gd name="T0" fmla="*/ 263 w 263"/>
                <a:gd name="T1" fmla="*/ 0 h 66"/>
                <a:gd name="T2" fmla="*/ 0 w 263"/>
                <a:gd name="T3" fmla="*/ 62 h 66"/>
                <a:gd name="T4" fmla="*/ 1 w 263"/>
                <a:gd name="T5" fmla="*/ 66 h 66"/>
                <a:gd name="T6" fmla="*/ 263 w 263"/>
                <a:gd name="T7" fmla="*/ 5 h 66"/>
                <a:gd name="T8" fmla="*/ 263 w 26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6">
                  <a:moveTo>
                    <a:pt x="263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1" y="66"/>
                  </a:cubicBezTo>
                  <a:cubicBezTo>
                    <a:pt x="263" y="5"/>
                    <a:pt x="263" y="5"/>
                    <a:pt x="263" y="5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20193"/>
            <p:cNvSpPr/>
            <p:nvPr/>
          </p:nvSpPr>
          <p:spPr bwMode="auto">
            <a:xfrm>
              <a:off x="6668004" y="-737899"/>
              <a:ext cx="30015" cy="85376"/>
            </a:xfrm>
            <a:custGeom>
              <a:avLst/>
              <a:gdLst>
                <a:gd name="T0" fmla="*/ 19 w 19"/>
                <a:gd name="T1" fmla="*/ 0 h 54"/>
                <a:gd name="T2" fmla="*/ 0 w 19"/>
                <a:gd name="T3" fmla="*/ 54 h 54"/>
                <a:gd name="T4" fmla="*/ 0 w 19"/>
                <a:gd name="T5" fmla="*/ 54 h 54"/>
                <a:gd name="T6" fmla="*/ 19 w 19"/>
                <a:gd name="T7" fmla="*/ 0 h 54"/>
                <a:gd name="T8" fmla="*/ 19 w 1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4">
                  <a:moveTo>
                    <a:pt x="19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20194"/>
            <p:cNvSpPr>
              <a:spLocks noEditPoints="1"/>
            </p:cNvSpPr>
            <p:nvPr/>
          </p:nvSpPr>
          <p:spPr bwMode="auto">
            <a:xfrm>
              <a:off x="5398026" y="-652523"/>
              <a:ext cx="1269978" cy="1093886"/>
            </a:xfrm>
            <a:custGeom>
              <a:avLst/>
              <a:gdLst>
                <a:gd name="T0" fmla="*/ 11 w 806"/>
                <a:gd name="T1" fmla="*/ 690 h 694"/>
                <a:gd name="T2" fmla="*/ 22 w 806"/>
                <a:gd name="T3" fmla="*/ 689 h 694"/>
                <a:gd name="T4" fmla="*/ 3 w 806"/>
                <a:gd name="T5" fmla="*/ 673 h 694"/>
                <a:gd name="T6" fmla="*/ 0 w 806"/>
                <a:gd name="T7" fmla="*/ 682 h 694"/>
                <a:gd name="T8" fmla="*/ 7 w 806"/>
                <a:gd name="T9" fmla="*/ 674 h 694"/>
                <a:gd name="T10" fmla="*/ 339 w 806"/>
                <a:gd name="T11" fmla="*/ 523 h 694"/>
                <a:gd name="T12" fmla="*/ 31 w 806"/>
                <a:gd name="T13" fmla="*/ 685 h 694"/>
                <a:gd name="T14" fmla="*/ 339 w 806"/>
                <a:gd name="T15" fmla="*/ 523 h 694"/>
                <a:gd name="T16" fmla="*/ 353 w 806"/>
                <a:gd name="T17" fmla="*/ 516 h 694"/>
                <a:gd name="T18" fmla="*/ 367 w 806"/>
                <a:gd name="T19" fmla="*/ 513 h 694"/>
                <a:gd name="T20" fmla="*/ 427 w 806"/>
                <a:gd name="T21" fmla="*/ 478 h 694"/>
                <a:gd name="T22" fmla="*/ 417 w 806"/>
                <a:gd name="T23" fmla="*/ 488 h 694"/>
                <a:gd name="T24" fmla="*/ 427 w 806"/>
                <a:gd name="T25" fmla="*/ 478 h 694"/>
                <a:gd name="T26" fmla="*/ 441 w 806"/>
                <a:gd name="T27" fmla="*/ 471 h 694"/>
                <a:gd name="T28" fmla="*/ 658 w 806"/>
                <a:gd name="T29" fmla="*/ 365 h 694"/>
                <a:gd name="T30" fmla="*/ 670 w 806"/>
                <a:gd name="T31" fmla="*/ 355 h 694"/>
                <a:gd name="T32" fmla="*/ 665 w 806"/>
                <a:gd name="T33" fmla="*/ 362 h 694"/>
                <a:gd name="T34" fmla="*/ 670 w 806"/>
                <a:gd name="T35" fmla="*/ 355 h 694"/>
                <a:gd name="T36" fmla="*/ 663 w 806"/>
                <a:gd name="T37" fmla="*/ 344 h 694"/>
                <a:gd name="T38" fmla="*/ 671 w 806"/>
                <a:gd name="T39" fmla="*/ 343 h 694"/>
                <a:gd name="T40" fmla="*/ 692 w 806"/>
                <a:gd name="T41" fmla="*/ 331 h 694"/>
                <a:gd name="T42" fmla="*/ 690 w 806"/>
                <a:gd name="T43" fmla="*/ 338 h 694"/>
                <a:gd name="T44" fmla="*/ 692 w 806"/>
                <a:gd name="T45" fmla="*/ 331 h 694"/>
                <a:gd name="T46" fmla="*/ 672 w 806"/>
                <a:gd name="T47" fmla="*/ 332 h 694"/>
                <a:gd name="T48" fmla="*/ 679 w 806"/>
                <a:gd name="T49" fmla="*/ 337 h 694"/>
                <a:gd name="T50" fmla="*/ 688 w 806"/>
                <a:gd name="T51" fmla="*/ 330 h 694"/>
                <a:gd name="T52" fmla="*/ 686 w 806"/>
                <a:gd name="T53" fmla="*/ 336 h 694"/>
                <a:gd name="T54" fmla="*/ 688 w 806"/>
                <a:gd name="T55" fmla="*/ 330 h 694"/>
                <a:gd name="T56" fmla="*/ 6 w 806"/>
                <a:gd name="T57" fmla="*/ 663 h 694"/>
                <a:gd name="T58" fmla="*/ 182 w 806"/>
                <a:gd name="T59" fmla="*/ 175 h 694"/>
                <a:gd name="T60" fmla="*/ 208 w 806"/>
                <a:gd name="T61" fmla="*/ 159 h 694"/>
                <a:gd name="T62" fmla="*/ 656 w 806"/>
                <a:gd name="T63" fmla="*/ 341 h 694"/>
                <a:gd name="T64" fmla="*/ 208 w 806"/>
                <a:gd name="T65" fmla="*/ 159 h 694"/>
                <a:gd name="T66" fmla="*/ 100 w 806"/>
                <a:gd name="T67" fmla="*/ 121 h 694"/>
                <a:gd name="T68" fmla="*/ 171 w 806"/>
                <a:gd name="T69" fmla="*/ 144 h 694"/>
                <a:gd name="T70" fmla="*/ 780 w 806"/>
                <a:gd name="T71" fmla="*/ 64 h 694"/>
                <a:gd name="T72" fmla="*/ 691 w 806"/>
                <a:gd name="T73" fmla="*/ 322 h 694"/>
                <a:gd name="T74" fmla="*/ 524 w 806"/>
                <a:gd name="T75" fmla="*/ 31 h 694"/>
                <a:gd name="T76" fmla="*/ 669 w 806"/>
                <a:gd name="T77" fmla="*/ 325 h 694"/>
                <a:gd name="T78" fmla="*/ 524 w 806"/>
                <a:gd name="T79" fmla="*/ 31 h 694"/>
                <a:gd name="T80" fmla="*/ 695 w 806"/>
                <a:gd name="T81" fmla="*/ 324 h 694"/>
                <a:gd name="T82" fmla="*/ 806 w 806"/>
                <a:gd name="T8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6" h="694">
                  <a:moveTo>
                    <a:pt x="20" y="685"/>
                  </a:moveTo>
                  <a:cubicBezTo>
                    <a:pt x="11" y="690"/>
                    <a:pt x="11" y="690"/>
                    <a:pt x="11" y="690"/>
                  </a:cubicBezTo>
                  <a:cubicBezTo>
                    <a:pt x="12" y="691"/>
                    <a:pt x="13" y="692"/>
                    <a:pt x="13" y="694"/>
                  </a:cubicBezTo>
                  <a:cubicBezTo>
                    <a:pt x="22" y="689"/>
                    <a:pt x="22" y="689"/>
                    <a:pt x="22" y="689"/>
                  </a:cubicBezTo>
                  <a:cubicBezTo>
                    <a:pt x="21" y="688"/>
                    <a:pt x="20" y="687"/>
                    <a:pt x="20" y="685"/>
                  </a:cubicBezTo>
                  <a:moveTo>
                    <a:pt x="3" y="673"/>
                  </a:moveTo>
                  <a:cubicBezTo>
                    <a:pt x="0" y="681"/>
                    <a:pt x="0" y="681"/>
                    <a:pt x="0" y="681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1" y="682"/>
                    <a:pt x="2" y="682"/>
                    <a:pt x="4" y="683"/>
                  </a:cubicBezTo>
                  <a:cubicBezTo>
                    <a:pt x="7" y="674"/>
                    <a:pt x="7" y="674"/>
                    <a:pt x="7" y="674"/>
                  </a:cubicBezTo>
                  <a:cubicBezTo>
                    <a:pt x="5" y="674"/>
                    <a:pt x="4" y="673"/>
                    <a:pt x="3" y="673"/>
                  </a:cubicBezTo>
                  <a:moveTo>
                    <a:pt x="339" y="523"/>
                  </a:moveTo>
                  <a:cubicBezTo>
                    <a:pt x="29" y="681"/>
                    <a:pt x="29" y="681"/>
                    <a:pt x="29" y="681"/>
                  </a:cubicBezTo>
                  <a:cubicBezTo>
                    <a:pt x="30" y="682"/>
                    <a:pt x="30" y="683"/>
                    <a:pt x="31" y="685"/>
                  </a:cubicBezTo>
                  <a:cubicBezTo>
                    <a:pt x="341" y="527"/>
                    <a:pt x="341" y="527"/>
                    <a:pt x="341" y="527"/>
                  </a:cubicBezTo>
                  <a:cubicBezTo>
                    <a:pt x="341" y="525"/>
                    <a:pt x="340" y="524"/>
                    <a:pt x="339" y="523"/>
                  </a:cubicBezTo>
                  <a:moveTo>
                    <a:pt x="365" y="509"/>
                  </a:moveTo>
                  <a:cubicBezTo>
                    <a:pt x="353" y="516"/>
                    <a:pt x="353" y="516"/>
                    <a:pt x="353" y="516"/>
                  </a:cubicBezTo>
                  <a:cubicBezTo>
                    <a:pt x="354" y="517"/>
                    <a:pt x="354" y="518"/>
                    <a:pt x="355" y="520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66" y="512"/>
                    <a:pt x="366" y="511"/>
                    <a:pt x="365" y="509"/>
                  </a:cubicBezTo>
                  <a:moveTo>
                    <a:pt x="427" y="478"/>
                  </a:moveTo>
                  <a:cubicBezTo>
                    <a:pt x="415" y="484"/>
                    <a:pt x="415" y="484"/>
                    <a:pt x="415" y="484"/>
                  </a:cubicBezTo>
                  <a:cubicBezTo>
                    <a:pt x="416" y="485"/>
                    <a:pt x="417" y="486"/>
                    <a:pt x="417" y="48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0"/>
                    <a:pt x="428" y="479"/>
                    <a:pt x="427" y="478"/>
                  </a:cubicBezTo>
                  <a:moveTo>
                    <a:pt x="656" y="361"/>
                  </a:moveTo>
                  <a:cubicBezTo>
                    <a:pt x="441" y="471"/>
                    <a:pt x="441" y="471"/>
                    <a:pt x="441" y="471"/>
                  </a:cubicBezTo>
                  <a:cubicBezTo>
                    <a:pt x="442" y="472"/>
                    <a:pt x="443" y="473"/>
                    <a:pt x="443" y="475"/>
                  </a:cubicBezTo>
                  <a:cubicBezTo>
                    <a:pt x="658" y="365"/>
                    <a:pt x="658" y="365"/>
                    <a:pt x="658" y="365"/>
                  </a:cubicBezTo>
                  <a:cubicBezTo>
                    <a:pt x="657" y="364"/>
                    <a:pt x="657" y="363"/>
                    <a:pt x="656" y="361"/>
                  </a:cubicBezTo>
                  <a:moveTo>
                    <a:pt x="670" y="355"/>
                  </a:moveTo>
                  <a:cubicBezTo>
                    <a:pt x="663" y="358"/>
                    <a:pt x="663" y="358"/>
                    <a:pt x="663" y="358"/>
                  </a:cubicBezTo>
                  <a:cubicBezTo>
                    <a:pt x="664" y="359"/>
                    <a:pt x="664" y="360"/>
                    <a:pt x="665" y="362"/>
                  </a:cubicBezTo>
                  <a:cubicBezTo>
                    <a:pt x="671" y="358"/>
                    <a:pt x="671" y="358"/>
                    <a:pt x="671" y="358"/>
                  </a:cubicBezTo>
                  <a:cubicBezTo>
                    <a:pt x="671" y="357"/>
                    <a:pt x="670" y="356"/>
                    <a:pt x="670" y="355"/>
                  </a:cubicBezTo>
                  <a:moveTo>
                    <a:pt x="665" y="340"/>
                  </a:moveTo>
                  <a:cubicBezTo>
                    <a:pt x="664" y="341"/>
                    <a:pt x="664" y="343"/>
                    <a:pt x="663" y="344"/>
                  </a:cubicBezTo>
                  <a:cubicBezTo>
                    <a:pt x="670" y="347"/>
                    <a:pt x="670" y="347"/>
                    <a:pt x="670" y="347"/>
                  </a:cubicBezTo>
                  <a:cubicBezTo>
                    <a:pt x="670" y="345"/>
                    <a:pt x="671" y="344"/>
                    <a:pt x="671" y="343"/>
                  </a:cubicBezTo>
                  <a:cubicBezTo>
                    <a:pt x="665" y="340"/>
                    <a:pt x="665" y="340"/>
                    <a:pt x="665" y="340"/>
                  </a:cubicBezTo>
                  <a:moveTo>
                    <a:pt x="692" y="331"/>
                  </a:moveTo>
                  <a:cubicBezTo>
                    <a:pt x="690" y="338"/>
                    <a:pt x="690" y="338"/>
                    <a:pt x="690" y="338"/>
                  </a:cubicBezTo>
                  <a:cubicBezTo>
                    <a:pt x="690" y="338"/>
                    <a:pt x="690" y="338"/>
                    <a:pt x="690" y="338"/>
                  </a:cubicBezTo>
                  <a:cubicBezTo>
                    <a:pt x="692" y="331"/>
                    <a:pt x="692" y="331"/>
                    <a:pt x="692" y="331"/>
                  </a:cubicBezTo>
                  <a:cubicBezTo>
                    <a:pt x="692" y="331"/>
                    <a:pt x="692" y="331"/>
                    <a:pt x="692" y="331"/>
                  </a:cubicBezTo>
                  <a:moveTo>
                    <a:pt x="676" y="330"/>
                  </a:moveTo>
                  <a:cubicBezTo>
                    <a:pt x="675" y="331"/>
                    <a:pt x="673" y="332"/>
                    <a:pt x="672" y="332"/>
                  </a:cubicBezTo>
                  <a:cubicBezTo>
                    <a:pt x="675" y="339"/>
                    <a:pt x="675" y="339"/>
                    <a:pt x="675" y="339"/>
                  </a:cubicBezTo>
                  <a:cubicBezTo>
                    <a:pt x="677" y="338"/>
                    <a:pt x="678" y="337"/>
                    <a:pt x="679" y="337"/>
                  </a:cubicBezTo>
                  <a:cubicBezTo>
                    <a:pt x="676" y="330"/>
                    <a:pt x="676" y="330"/>
                    <a:pt x="676" y="330"/>
                  </a:cubicBezTo>
                  <a:moveTo>
                    <a:pt x="688" y="330"/>
                  </a:moveTo>
                  <a:cubicBezTo>
                    <a:pt x="686" y="336"/>
                    <a:pt x="686" y="336"/>
                    <a:pt x="686" y="336"/>
                  </a:cubicBezTo>
                  <a:cubicBezTo>
                    <a:pt x="686" y="336"/>
                    <a:pt x="686" y="336"/>
                    <a:pt x="686" y="336"/>
                  </a:cubicBezTo>
                  <a:cubicBezTo>
                    <a:pt x="688" y="330"/>
                    <a:pt x="688" y="330"/>
                    <a:pt x="688" y="330"/>
                  </a:cubicBezTo>
                  <a:cubicBezTo>
                    <a:pt x="688" y="330"/>
                    <a:pt x="688" y="330"/>
                    <a:pt x="688" y="330"/>
                  </a:cubicBezTo>
                  <a:moveTo>
                    <a:pt x="178" y="174"/>
                  </a:moveTo>
                  <a:cubicBezTo>
                    <a:pt x="6" y="663"/>
                    <a:pt x="6" y="663"/>
                    <a:pt x="6" y="663"/>
                  </a:cubicBezTo>
                  <a:cubicBezTo>
                    <a:pt x="8" y="663"/>
                    <a:pt x="9" y="664"/>
                    <a:pt x="10" y="664"/>
                  </a:cubicBezTo>
                  <a:cubicBezTo>
                    <a:pt x="182" y="175"/>
                    <a:pt x="182" y="175"/>
                    <a:pt x="182" y="175"/>
                  </a:cubicBezTo>
                  <a:cubicBezTo>
                    <a:pt x="181" y="175"/>
                    <a:pt x="179" y="174"/>
                    <a:pt x="178" y="174"/>
                  </a:cubicBezTo>
                  <a:moveTo>
                    <a:pt x="208" y="159"/>
                  </a:moveTo>
                  <a:cubicBezTo>
                    <a:pt x="208" y="160"/>
                    <a:pt x="207" y="162"/>
                    <a:pt x="207" y="163"/>
                  </a:cubicBezTo>
                  <a:cubicBezTo>
                    <a:pt x="656" y="341"/>
                    <a:pt x="656" y="341"/>
                    <a:pt x="656" y="341"/>
                  </a:cubicBezTo>
                  <a:cubicBezTo>
                    <a:pt x="656" y="340"/>
                    <a:pt x="657" y="338"/>
                    <a:pt x="657" y="337"/>
                  </a:cubicBezTo>
                  <a:cubicBezTo>
                    <a:pt x="208" y="159"/>
                    <a:pt x="208" y="159"/>
                    <a:pt x="208" y="159"/>
                  </a:cubicBezTo>
                  <a:moveTo>
                    <a:pt x="102" y="116"/>
                  </a:moveTo>
                  <a:cubicBezTo>
                    <a:pt x="101" y="118"/>
                    <a:pt x="101" y="119"/>
                    <a:pt x="100" y="121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6"/>
                    <a:pt x="170" y="145"/>
                    <a:pt x="171" y="144"/>
                  </a:cubicBezTo>
                  <a:cubicBezTo>
                    <a:pt x="102" y="116"/>
                    <a:pt x="102" y="116"/>
                    <a:pt x="102" y="116"/>
                  </a:cubicBezTo>
                  <a:moveTo>
                    <a:pt x="780" y="64"/>
                  </a:moveTo>
                  <a:cubicBezTo>
                    <a:pt x="691" y="322"/>
                    <a:pt x="691" y="322"/>
                    <a:pt x="691" y="322"/>
                  </a:cubicBezTo>
                  <a:cubicBezTo>
                    <a:pt x="691" y="322"/>
                    <a:pt x="691" y="322"/>
                    <a:pt x="691" y="322"/>
                  </a:cubicBezTo>
                  <a:cubicBezTo>
                    <a:pt x="780" y="64"/>
                    <a:pt x="780" y="64"/>
                    <a:pt x="780" y="64"/>
                  </a:cubicBezTo>
                  <a:moveTo>
                    <a:pt x="524" y="31"/>
                  </a:moveTo>
                  <a:cubicBezTo>
                    <a:pt x="523" y="31"/>
                    <a:pt x="522" y="32"/>
                    <a:pt x="520" y="32"/>
                  </a:cubicBezTo>
                  <a:cubicBezTo>
                    <a:pt x="669" y="325"/>
                    <a:pt x="669" y="325"/>
                    <a:pt x="669" y="325"/>
                  </a:cubicBezTo>
                  <a:cubicBezTo>
                    <a:pt x="670" y="325"/>
                    <a:pt x="671" y="324"/>
                    <a:pt x="673" y="323"/>
                  </a:cubicBezTo>
                  <a:cubicBezTo>
                    <a:pt x="524" y="31"/>
                    <a:pt x="524" y="31"/>
                    <a:pt x="524" y="31"/>
                  </a:cubicBezTo>
                  <a:moveTo>
                    <a:pt x="806" y="0"/>
                  </a:moveTo>
                  <a:cubicBezTo>
                    <a:pt x="695" y="324"/>
                    <a:pt x="695" y="324"/>
                    <a:pt x="695" y="324"/>
                  </a:cubicBezTo>
                  <a:cubicBezTo>
                    <a:pt x="695" y="324"/>
                    <a:pt x="695" y="324"/>
                    <a:pt x="695" y="324"/>
                  </a:cubicBezTo>
                  <a:cubicBezTo>
                    <a:pt x="806" y="0"/>
                    <a:pt x="806" y="0"/>
                    <a:pt x="806" y="0"/>
                  </a:cubicBezTo>
                  <a:cubicBezTo>
                    <a:pt x="806" y="0"/>
                    <a:pt x="806" y="0"/>
                    <a:pt x="8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20196"/>
            <p:cNvSpPr/>
            <p:nvPr/>
          </p:nvSpPr>
          <p:spPr bwMode="auto">
            <a:xfrm>
              <a:off x="4440873" y="766194"/>
              <a:ext cx="2079055" cy="316827"/>
            </a:xfrm>
            <a:custGeom>
              <a:avLst/>
              <a:gdLst>
                <a:gd name="T0" fmla="*/ 2415 w 3117"/>
                <a:gd name="T1" fmla="*/ 0 h 475"/>
                <a:gd name="T2" fmla="*/ 2392 w 3117"/>
                <a:gd name="T3" fmla="*/ 0 h 475"/>
                <a:gd name="T4" fmla="*/ 3098 w 3117"/>
                <a:gd name="T5" fmla="*/ 338 h 475"/>
                <a:gd name="T6" fmla="*/ 1773 w 3117"/>
                <a:gd name="T7" fmla="*/ 293 h 475"/>
                <a:gd name="T8" fmla="*/ 1768 w 3117"/>
                <a:gd name="T9" fmla="*/ 300 h 475"/>
                <a:gd name="T10" fmla="*/ 1758 w 3117"/>
                <a:gd name="T11" fmla="*/ 295 h 475"/>
                <a:gd name="T12" fmla="*/ 1761 w 3117"/>
                <a:gd name="T13" fmla="*/ 293 h 475"/>
                <a:gd name="T14" fmla="*/ 745 w 3117"/>
                <a:gd name="T15" fmla="*/ 257 h 475"/>
                <a:gd name="T16" fmla="*/ 733 w 3117"/>
                <a:gd name="T17" fmla="*/ 255 h 475"/>
                <a:gd name="T18" fmla="*/ 733 w 3117"/>
                <a:gd name="T19" fmla="*/ 255 h 475"/>
                <a:gd name="T20" fmla="*/ 730 w 3117"/>
                <a:gd name="T21" fmla="*/ 257 h 475"/>
                <a:gd name="T22" fmla="*/ 723 w 3117"/>
                <a:gd name="T23" fmla="*/ 257 h 475"/>
                <a:gd name="T24" fmla="*/ 10 w 3117"/>
                <a:gd name="T25" fmla="*/ 460 h 475"/>
                <a:gd name="T26" fmla="*/ 99 w 3117"/>
                <a:gd name="T27" fmla="*/ 0 h 475"/>
                <a:gd name="T28" fmla="*/ 90 w 3117"/>
                <a:gd name="T29" fmla="*/ 0 h 475"/>
                <a:gd name="T30" fmla="*/ 0 w 3117"/>
                <a:gd name="T31" fmla="*/ 456 h 475"/>
                <a:gd name="T32" fmla="*/ 0 w 3117"/>
                <a:gd name="T33" fmla="*/ 465 h 475"/>
                <a:gd name="T34" fmla="*/ 3 w 3117"/>
                <a:gd name="T35" fmla="*/ 463 h 475"/>
                <a:gd name="T36" fmla="*/ 5 w 3117"/>
                <a:gd name="T37" fmla="*/ 475 h 475"/>
                <a:gd name="T38" fmla="*/ 5 w 3117"/>
                <a:gd name="T39" fmla="*/ 475 h 475"/>
                <a:gd name="T40" fmla="*/ 12 w 3117"/>
                <a:gd name="T41" fmla="*/ 472 h 475"/>
                <a:gd name="T42" fmla="*/ 730 w 3117"/>
                <a:gd name="T43" fmla="*/ 267 h 475"/>
                <a:gd name="T44" fmla="*/ 733 w 3117"/>
                <a:gd name="T45" fmla="*/ 267 h 475"/>
                <a:gd name="T46" fmla="*/ 737 w 3117"/>
                <a:gd name="T47" fmla="*/ 267 h 475"/>
                <a:gd name="T48" fmla="*/ 3112 w 3117"/>
                <a:gd name="T49" fmla="*/ 349 h 475"/>
                <a:gd name="T50" fmla="*/ 3117 w 3117"/>
                <a:gd name="T51" fmla="*/ 345 h 475"/>
                <a:gd name="T52" fmla="*/ 3110 w 3117"/>
                <a:gd name="T53" fmla="*/ 333 h 475"/>
                <a:gd name="T54" fmla="*/ 2415 w 3117"/>
                <a:gd name="T5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7" h="475">
                  <a:moveTo>
                    <a:pt x="2415" y="0"/>
                  </a:moveTo>
                  <a:lnTo>
                    <a:pt x="2392" y="0"/>
                  </a:lnTo>
                  <a:lnTo>
                    <a:pt x="3098" y="338"/>
                  </a:lnTo>
                  <a:lnTo>
                    <a:pt x="1773" y="293"/>
                  </a:lnTo>
                  <a:lnTo>
                    <a:pt x="1768" y="300"/>
                  </a:lnTo>
                  <a:lnTo>
                    <a:pt x="1758" y="295"/>
                  </a:lnTo>
                  <a:lnTo>
                    <a:pt x="1761" y="293"/>
                  </a:lnTo>
                  <a:lnTo>
                    <a:pt x="745" y="257"/>
                  </a:lnTo>
                  <a:lnTo>
                    <a:pt x="733" y="255"/>
                  </a:lnTo>
                  <a:lnTo>
                    <a:pt x="733" y="255"/>
                  </a:lnTo>
                  <a:lnTo>
                    <a:pt x="730" y="257"/>
                  </a:lnTo>
                  <a:lnTo>
                    <a:pt x="723" y="257"/>
                  </a:lnTo>
                  <a:lnTo>
                    <a:pt x="10" y="46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0" y="456"/>
                  </a:lnTo>
                  <a:lnTo>
                    <a:pt x="0" y="465"/>
                  </a:lnTo>
                  <a:lnTo>
                    <a:pt x="3" y="463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12" y="472"/>
                  </a:lnTo>
                  <a:lnTo>
                    <a:pt x="730" y="267"/>
                  </a:lnTo>
                  <a:lnTo>
                    <a:pt x="733" y="267"/>
                  </a:lnTo>
                  <a:lnTo>
                    <a:pt x="737" y="267"/>
                  </a:lnTo>
                  <a:lnTo>
                    <a:pt x="3112" y="349"/>
                  </a:lnTo>
                  <a:lnTo>
                    <a:pt x="3117" y="345"/>
                  </a:lnTo>
                  <a:lnTo>
                    <a:pt x="3110" y="33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20197"/>
            <p:cNvSpPr/>
            <p:nvPr/>
          </p:nvSpPr>
          <p:spPr bwMode="auto">
            <a:xfrm>
              <a:off x="4440873" y="766194"/>
              <a:ext cx="2079055" cy="316827"/>
            </a:xfrm>
            <a:custGeom>
              <a:avLst/>
              <a:gdLst>
                <a:gd name="T0" fmla="*/ 2415 w 3117"/>
                <a:gd name="T1" fmla="*/ 0 h 475"/>
                <a:gd name="T2" fmla="*/ 2392 w 3117"/>
                <a:gd name="T3" fmla="*/ 0 h 475"/>
                <a:gd name="T4" fmla="*/ 3098 w 3117"/>
                <a:gd name="T5" fmla="*/ 338 h 475"/>
                <a:gd name="T6" fmla="*/ 1773 w 3117"/>
                <a:gd name="T7" fmla="*/ 293 h 475"/>
                <a:gd name="T8" fmla="*/ 1768 w 3117"/>
                <a:gd name="T9" fmla="*/ 300 h 475"/>
                <a:gd name="T10" fmla="*/ 1758 w 3117"/>
                <a:gd name="T11" fmla="*/ 295 h 475"/>
                <a:gd name="T12" fmla="*/ 1761 w 3117"/>
                <a:gd name="T13" fmla="*/ 293 h 475"/>
                <a:gd name="T14" fmla="*/ 745 w 3117"/>
                <a:gd name="T15" fmla="*/ 257 h 475"/>
                <a:gd name="T16" fmla="*/ 733 w 3117"/>
                <a:gd name="T17" fmla="*/ 255 h 475"/>
                <a:gd name="T18" fmla="*/ 733 w 3117"/>
                <a:gd name="T19" fmla="*/ 255 h 475"/>
                <a:gd name="T20" fmla="*/ 730 w 3117"/>
                <a:gd name="T21" fmla="*/ 257 h 475"/>
                <a:gd name="T22" fmla="*/ 723 w 3117"/>
                <a:gd name="T23" fmla="*/ 257 h 475"/>
                <a:gd name="T24" fmla="*/ 10 w 3117"/>
                <a:gd name="T25" fmla="*/ 460 h 475"/>
                <a:gd name="T26" fmla="*/ 99 w 3117"/>
                <a:gd name="T27" fmla="*/ 0 h 475"/>
                <a:gd name="T28" fmla="*/ 90 w 3117"/>
                <a:gd name="T29" fmla="*/ 0 h 475"/>
                <a:gd name="T30" fmla="*/ 0 w 3117"/>
                <a:gd name="T31" fmla="*/ 456 h 475"/>
                <a:gd name="T32" fmla="*/ 0 w 3117"/>
                <a:gd name="T33" fmla="*/ 465 h 475"/>
                <a:gd name="T34" fmla="*/ 3 w 3117"/>
                <a:gd name="T35" fmla="*/ 463 h 475"/>
                <a:gd name="T36" fmla="*/ 5 w 3117"/>
                <a:gd name="T37" fmla="*/ 475 h 475"/>
                <a:gd name="T38" fmla="*/ 5 w 3117"/>
                <a:gd name="T39" fmla="*/ 475 h 475"/>
                <a:gd name="T40" fmla="*/ 12 w 3117"/>
                <a:gd name="T41" fmla="*/ 472 h 475"/>
                <a:gd name="T42" fmla="*/ 730 w 3117"/>
                <a:gd name="T43" fmla="*/ 267 h 475"/>
                <a:gd name="T44" fmla="*/ 733 w 3117"/>
                <a:gd name="T45" fmla="*/ 267 h 475"/>
                <a:gd name="T46" fmla="*/ 737 w 3117"/>
                <a:gd name="T47" fmla="*/ 267 h 475"/>
                <a:gd name="T48" fmla="*/ 3112 w 3117"/>
                <a:gd name="T49" fmla="*/ 349 h 475"/>
                <a:gd name="T50" fmla="*/ 3117 w 3117"/>
                <a:gd name="T51" fmla="*/ 345 h 475"/>
                <a:gd name="T52" fmla="*/ 3110 w 3117"/>
                <a:gd name="T53" fmla="*/ 333 h 475"/>
                <a:gd name="T54" fmla="*/ 2415 w 3117"/>
                <a:gd name="T5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7" h="475">
                  <a:moveTo>
                    <a:pt x="2415" y="0"/>
                  </a:moveTo>
                  <a:lnTo>
                    <a:pt x="2392" y="0"/>
                  </a:lnTo>
                  <a:lnTo>
                    <a:pt x="3098" y="338"/>
                  </a:lnTo>
                  <a:lnTo>
                    <a:pt x="1773" y="293"/>
                  </a:lnTo>
                  <a:lnTo>
                    <a:pt x="1768" y="300"/>
                  </a:lnTo>
                  <a:lnTo>
                    <a:pt x="1758" y="295"/>
                  </a:lnTo>
                  <a:lnTo>
                    <a:pt x="1761" y="293"/>
                  </a:lnTo>
                  <a:lnTo>
                    <a:pt x="745" y="257"/>
                  </a:lnTo>
                  <a:lnTo>
                    <a:pt x="733" y="255"/>
                  </a:lnTo>
                  <a:lnTo>
                    <a:pt x="733" y="255"/>
                  </a:lnTo>
                  <a:lnTo>
                    <a:pt x="730" y="257"/>
                  </a:lnTo>
                  <a:lnTo>
                    <a:pt x="723" y="257"/>
                  </a:lnTo>
                  <a:lnTo>
                    <a:pt x="10" y="46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0" y="456"/>
                  </a:lnTo>
                  <a:lnTo>
                    <a:pt x="0" y="465"/>
                  </a:lnTo>
                  <a:lnTo>
                    <a:pt x="3" y="463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12" y="472"/>
                  </a:lnTo>
                  <a:lnTo>
                    <a:pt x="730" y="267"/>
                  </a:lnTo>
                  <a:lnTo>
                    <a:pt x="733" y="267"/>
                  </a:lnTo>
                  <a:lnTo>
                    <a:pt x="737" y="267"/>
                  </a:lnTo>
                  <a:lnTo>
                    <a:pt x="3112" y="349"/>
                  </a:lnTo>
                  <a:lnTo>
                    <a:pt x="3117" y="345"/>
                  </a:lnTo>
                  <a:lnTo>
                    <a:pt x="3110" y="333"/>
                  </a:lnTo>
                  <a:lnTo>
                    <a:pt x="2415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20198"/>
            <p:cNvSpPr>
              <a:spLocks noEditPoints="1"/>
            </p:cNvSpPr>
            <p:nvPr/>
          </p:nvSpPr>
          <p:spPr bwMode="auto">
            <a:xfrm>
              <a:off x="4500904" y="633460"/>
              <a:ext cx="1550787" cy="132734"/>
            </a:xfrm>
            <a:custGeom>
              <a:avLst/>
              <a:gdLst>
                <a:gd name="T0" fmla="*/ 15 w 984"/>
                <a:gd name="T1" fmla="*/ 3 h 84"/>
                <a:gd name="T2" fmla="*/ 0 w 984"/>
                <a:gd name="T3" fmla="*/ 84 h 84"/>
                <a:gd name="T4" fmla="*/ 4 w 984"/>
                <a:gd name="T5" fmla="*/ 84 h 84"/>
                <a:gd name="T6" fmla="*/ 20 w 984"/>
                <a:gd name="T7" fmla="*/ 4 h 84"/>
                <a:gd name="T8" fmla="*/ 15 w 984"/>
                <a:gd name="T9" fmla="*/ 3 h 84"/>
                <a:gd name="T10" fmla="*/ 811 w 984"/>
                <a:gd name="T11" fmla="*/ 0 h 84"/>
                <a:gd name="T12" fmla="*/ 809 w 984"/>
                <a:gd name="T13" fmla="*/ 4 h 84"/>
                <a:gd name="T14" fmla="*/ 974 w 984"/>
                <a:gd name="T15" fmla="*/ 84 h 84"/>
                <a:gd name="T16" fmla="*/ 984 w 984"/>
                <a:gd name="T17" fmla="*/ 84 h 84"/>
                <a:gd name="T18" fmla="*/ 811 w 984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4" h="84">
                  <a:moveTo>
                    <a:pt x="15" y="3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3"/>
                    <a:pt x="17" y="3"/>
                    <a:pt x="15" y="3"/>
                  </a:cubicBezTo>
                  <a:moveTo>
                    <a:pt x="811" y="0"/>
                  </a:moveTo>
                  <a:cubicBezTo>
                    <a:pt x="809" y="4"/>
                    <a:pt x="809" y="4"/>
                    <a:pt x="809" y="4"/>
                  </a:cubicBezTo>
                  <a:cubicBezTo>
                    <a:pt x="974" y="84"/>
                    <a:pt x="974" y="84"/>
                    <a:pt x="974" y="84"/>
                  </a:cubicBezTo>
                  <a:cubicBezTo>
                    <a:pt x="984" y="84"/>
                    <a:pt x="984" y="84"/>
                    <a:pt x="984" y="84"/>
                  </a:cubicBezTo>
                  <a:cubicBezTo>
                    <a:pt x="811" y="0"/>
                    <a:pt x="811" y="0"/>
                    <a:pt x="81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20199"/>
            <p:cNvSpPr/>
            <p:nvPr/>
          </p:nvSpPr>
          <p:spPr bwMode="auto">
            <a:xfrm>
              <a:off x="6527932" y="998978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20200"/>
            <p:cNvSpPr/>
            <p:nvPr/>
          </p:nvSpPr>
          <p:spPr bwMode="auto">
            <a:xfrm>
              <a:off x="6527932" y="998978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20201"/>
            <p:cNvSpPr>
              <a:spLocks noEditPoints="1"/>
            </p:cNvSpPr>
            <p:nvPr/>
          </p:nvSpPr>
          <p:spPr bwMode="auto">
            <a:xfrm>
              <a:off x="4506907" y="458706"/>
              <a:ext cx="925803" cy="151410"/>
            </a:xfrm>
            <a:custGeom>
              <a:avLst/>
              <a:gdLst>
                <a:gd name="T0" fmla="*/ 18 w 587"/>
                <a:gd name="T1" fmla="*/ 79 h 96"/>
                <a:gd name="T2" fmla="*/ 15 w 587"/>
                <a:gd name="T3" fmla="*/ 95 h 96"/>
                <a:gd name="T4" fmla="*/ 19 w 587"/>
                <a:gd name="T5" fmla="*/ 96 h 96"/>
                <a:gd name="T6" fmla="*/ 22 w 587"/>
                <a:gd name="T7" fmla="*/ 80 h 96"/>
                <a:gd name="T8" fmla="*/ 18 w 587"/>
                <a:gd name="T9" fmla="*/ 79 h 96"/>
                <a:gd name="T10" fmla="*/ 578 w 587"/>
                <a:gd name="T11" fmla="*/ 2 h 96"/>
                <a:gd name="T12" fmla="*/ 577 w 587"/>
                <a:gd name="T13" fmla="*/ 5 h 96"/>
                <a:gd name="T14" fmla="*/ 585 w 587"/>
                <a:gd name="T15" fmla="*/ 9 h 96"/>
                <a:gd name="T16" fmla="*/ 587 w 587"/>
                <a:gd name="T17" fmla="*/ 6 h 96"/>
                <a:gd name="T18" fmla="*/ 578 w 587"/>
                <a:gd name="T19" fmla="*/ 2 h 96"/>
                <a:gd name="T20" fmla="*/ 4 w 587"/>
                <a:gd name="T21" fmla="*/ 0 h 96"/>
                <a:gd name="T22" fmla="*/ 0 w 587"/>
                <a:gd name="T23" fmla="*/ 2 h 96"/>
                <a:gd name="T24" fmla="*/ 8 w 587"/>
                <a:gd name="T25" fmla="*/ 17 h 96"/>
                <a:gd name="T26" fmla="*/ 12 w 587"/>
                <a:gd name="T27" fmla="*/ 14 h 96"/>
                <a:gd name="T28" fmla="*/ 4 w 587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7" h="96">
                  <a:moveTo>
                    <a:pt x="18" y="79"/>
                  </a:moveTo>
                  <a:cubicBezTo>
                    <a:pt x="15" y="95"/>
                    <a:pt x="15" y="95"/>
                    <a:pt x="15" y="95"/>
                  </a:cubicBezTo>
                  <a:cubicBezTo>
                    <a:pt x="16" y="96"/>
                    <a:pt x="18" y="96"/>
                    <a:pt x="19" y="96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0" y="79"/>
                    <a:pt x="18" y="79"/>
                  </a:cubicBezTo>
                  <a:moveTo>
                    <a:pt x="578" y="2"/>
                  </a:moveTo>
                  <a:cubicBezTo>
                    <a:pt x="578" y="3"/>
                    <a:pt x="577" y="4"/>
                    <a:pt x="577" y="5"/>
                  </a:cubicBezTo>
                  <a:cubicBezTo>
                    <a:pt x="585" y="9"/>
                    <a:pt x="585" y="9"/>
                    <a:pt x="585" y="9"/>
                  </a:cubicBezTo>
                  <a:cubicBezTo>
                    <a:pt x="586" y="8"/>
                    <a:pt x="586" y="7"/>
                    <a:pt x="587" y="6"/>
                  </a:cubicBezTo>
                  <a:cubicBezTo>
                    <a:pt x="578" y="2"/>
                    <a:pt x="578" y="2"/>
                    <a:pt x="578" y="2"/>
                  </a:cubicBezTo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6"/>
                    <a:pt x="11" y="15"/>
                    <a:pt x="12" y="1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20204"/>
            <p:cNvSpPr>
              <a:spLocks noEditPoints="1"/>
            </p:cNvSpPr>
            <p:nvPr/>
          </p:nvSpPr>
          <p:spPr bwMode="auto">
            <a:xfrm>
              <a:off x="6970824" y="-361042"/>
              <a:ext cx="90046" cy="725033"/>
            </a:xfrm>
            <a:custGeom>
              <a:avLst/>
              <a:gdLst>
                <a:gd name="T0" fmla="*/ 50 w 57"/>
                <a:gd name="T1" fmla="*/ 25 h 460"/>
                <a:gd name="T2" fmla="*/ 0 w 57"/>
                <a:gd name="T3" fmla="*/ 459 h 460"/>
                <a:gd name="T4" fmla="*/ 4 w 57"/>
                <a:gd name="T5" fmla="*/ 460 h 460"/>
                <a:gd name="T6" fmla="*/ 54 w 57"/>
                <a:gd name="T7" fmla="*/ 26 h 460"/>
                <a:gd name="T8" fmla="*/ 50 w 57"/>
                <a:gd name="T9" fmla="*/ 25 h 460"/>
                <a:gd name="T10" fmla="*/ 53 w 57"/>
                <a:gd name="T11" fmla="*/ 0 h 460"/>
                <a:gd name="T12" fmla="*/ 51 w 57"/>
                <a:gd name="T13" fmla="*/ 12 h 460"/>
                <a:gd name="T14" fmla="*/ 56 w 57"/>
                <a:gd name="T15" fmla="*/ 12 h 460"/>
                <a:gd name="T16" fmla="*/ 57 w 57"/>
                <a:gd name="T17" fmla="*/ 0 h 460"/>
                <a:gd name="T18" fmla="*/ 53 w 57"/>
                <a:gd name="T1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60">
                  <a:moveTo>
                    <a:pt x="50" y="25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1" y="459"/>
                    <a:pt x="3" y="460"/>
                    <a:pt x="4" y="460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1" y="26"/>
                    <a:pt x="50" y="25"/>
                  </a:cubicBezTo>
                  <a:moveTo>
                    <a:pt x="53" y="0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3" y="12"/>
                    <a:pt x="54" y="12"/>
                    <a:pt x="56" y="1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0"/>
                    <a:pt x="5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20205"/>
            <p:cNvSpPr/>
            <p:nvPr/>
          </p:nvSpPr>
          <p:spPr bwMode="auto">
            <a:xfrm>
              <a:off x="6101049" y="155886"/>
              <a:ext cx="387530" cy="124730"/>
            </a:xfrm>
            <a:custGeom>
              <a:avLst/>
              <a:gdLst>
                <a:gd name="T0" fmla="*/ 1 w 246"/>
                <a:gd name="T1" fmla="*/ 0 h 79"/>
                <a:gd name="T2" fmla="*/ 0 w 246"/>
                <a:gd name="T3" fmla="*/ 4 h 79"/>
                <a:gd name="T4" fmla="*/ 246 w 246"/>
                <a:gd name="T5" fmla="*/ 79 h 79"/>
                <a:gd name="T6" fmla="*/ 246 w 246"/>
                <a:gd name="T7" fmla="*/ 75 h 79"/>
                <a:gd name="T8" fmla="*/ 1 w 246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9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46" y="79"/>
                    <a:pt x="246" y="79"/>
                    <a:pt x="246" y="79"/>
                  </a:cubicBezTo>
                  <a:cubicBezTo>
                    <a:pt x="246" y="75"/>
                    <a:pt x="246" y="75"/>
                    <a:pt x="246" y="7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20206"/>
            <p:cNvSpPr/>
            <p:nvPr/>
          </p:nvSpPr>
          <p:spPr bwMode="auto">
            <a:xfrm>
              <a:off x="5613468" y="766194"/>
              <a:ext cx="102719" cy="200101"/>
            </a:xfrm>
            <a:custGeom>
              <a:avLst/>
              <a:gdLst>
                <a:gd name="T0" fmla="*/ 154 w 154"/>
                <a:gd name="T1" fmla="*/ 0 h 300"/>
                <a:gd name="T2" fmla="*/ 142 w 154"/>
                <a:gd name="T3" fmla="*/ 0 h 300"/>
                <a:gd name="T4" fmla="*/ 3 w 154"/>
                <a:gd name="T5" fmla="*/ 293 h 300"/>
                <a:gd name="T6" fmla="*/ 0 w 154"/>
                <a:gd name="T7" fmla="*/ 295 h 300"/>
                <a:gd name="T8" fmla="*/ 10 w 154"/>
                <a:gd name="T9" fmla="*/ 300 h 300"/>
                <a:gd name="T10" fmla="*/ 15 w 154"/>
                <a:gd name="T11" fmla="*/ 293 h 300"/>
                <a:gd name="T12" fmla="*/ 154 w 15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00">
                  <a:moveTo>
                    <a:pt x="154" y="0"/>
                  </a:moveTo>
                  <a:lnTo>
                    <a:pt x="142" y="0"/>
                  </a:lnTo>
                  <a:lnTo>
                    <a:pt x="3" y="293"/>
                  </a:lnTo>
                  <a:lnTo>
                    <a:pt x="0" y="295"/>
                  </a:lnTo>
                  <a:lnTo>
                    <a:pt x="10" y="300"/>
                  </a:lnTo>
                  <a:lnTo>
                    <a:pt x="15" y="29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20207"/>
            <p:cNvSpPr/>
            <p:nvPr/>
          </p:nvSpPr>
          <p:spPr bwMode="auto">
            <a:xfrm>
              <a:off x="5613468" y="766194"/>
              <a:ext cx="102719" cy="200101"/>
            </a:xfrm>
            <a:custGeom>
              <a:avLst/>
              <a:gdLst>
                <a:gd name="T0" fmla="*/ 154 w 154"/>
                <a:gd name="T1" fmla="*/ 0 h 300"/>
                <a:gd name="T2" fmla="*/ 142 w 154"/>
                <a:gd name="T3" fmla="*/ 0 h 300"/>
                <a:gd name="T4" fmla="*/ 3 w 154"/>
                <a:gd name="T5" fmla="*/ 293 h 300"/>
                <a:gd name="T6" fmla="*/ 0 w 154"/>
                <a:gd name="T7" fmla="*/ 295 h 300"/>
                <a:gd name="T8" fmla="*/ 10 w 154"/>
                <a:gd name="T9" fmla="*/ 300 h 300"/>
                <a:gd name="T10" fmla="*/ 15 w 154"/>
                <a:gd name="T11" fmla="*/ 293 h 300"/>
                <a:gd name="T12" fmla="*/ 154 w 15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00">
                  <a:moveTo>
                    <a:pt x="154" y="0"/>
                  </a:moveTo>
                  <a:lnTo>
                    <a:pt x="142" y="0"/>
                  </a:lnTo>
                  <a:lnTo>
                    <a:pt x="3" y="293"/>
                  </a:lnTo>
                  <a:lnTo>
                    <a:pt x="0" y="295"/>
                  </a:lnTo>
                  <a:lnTo>
                    <a:pt x="10" y="300"/>
                  </a:lnTo>
                  <a:lnTo>
                    <a:pt x="15" y="293"/>
                  </a:lnTo>
                  <a:lnTo>
                    <a:pt x="15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20208"/>
            <p:cNvSpPr/>
            <p:nvPr/>
          </p:nvSpPr>
          <p:spPr bwMode="auto">
            <a:xfrm>
              <a:off x="5708183" y="213915"/>
              <a:ext cx="271471" cy="552279"/>
            </a:xfrm>
            <a:custGeom>
              <a:avLst/>
              <a:gdLst>
                <a:gd name="T0" fmla="*/ 168 w 172"/>
                <a:gd name="T1" fmla="*/ 0 h 350"/>
                <a:gd name="T2" fmla="*/ 41 w 172"/>
                <a:gd name="T3" fmla="*/ 264 h 350"/>
                <a:gd name="T4" fmla="*/ 39 w 172"/>
                <a:gd name="T5" fmla="*/ 268 h 350"/>
                <a:gd name="T6" fmla="*/ 0 w 172"/>
                <a:gd name="T7" fmla="*/ 350 h 350"/>
                <a:gd name="T8" fmla="*/ 5 w 172"/>
                <a:gd name="T9" fmla="*/ 350 h 350"/>
                <a:gd name="T10" fmla="*/ 43 w 172"/>
                <a:gd name="T11" fmla="*/ 270 h 350"/>
                <a:gd name="T12" fmla="*/ 45 w 172"/>
                <a:gd name="T13" fmla="*/ 266 h 350"/>
                <a:gd name="T14" fmla="*/ 172 w 172"/>
                <a:gd name="T15" fmla="*/ 2 h 350"/>
                <a:gd name="T16" fmla="*/ 168 w 172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50">
                  <a:moveTo>
                    <a:pt x="168" y="0"/>
                  </a:moveTo>
                  <a:cubicBezTo>
                    <a:pt x="41" y="264"/>
                    <a:pt x="41" y="264"/>
                    <a:pt x="41" y="264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" y="350"/>
                    <a:pt x="5" y="350"/>
                    <a:pt x="5" y="350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5" y="266"/>
                    <a:pt x="45" y="266"/>
                    <a:pt x="45" y="266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0" y="1"/>
                    <a:pt x="169" y="0"/>
                    <a:pt x="16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20209"/>
            <p:cNvSpPr/>
            <p:nvPr/>
          </p:nvSpPr>
          <p:spPr bwMode="auto">
            <a:xfrm>
              <a:off x="6668004" y="327973"/>
              <a:ext cx="244791" cy="82042"/>
            </a:xfrm>
            <a:custGeom>
              <a:avLst/>
              <a:gdLst>
                <a:gd name="T0" fmla="*/ 0 w 155"/>
                <a:gd name="T1" fmla="*/ 0 h 52"/>
                <a:gd name="T2" fmla="*/ 0 w 155"/>
                <a:gd name="T3" fmla="*/ 5 h 52"/>
                <a:gd name="T4" fmla="*/ 154 w 155"/>
                <a:gd name="T5" fmla="*/ 52 h 52"/>
                <a:gd name="T6" fmla="*/ 155 w 155"/>
                <a:gd name="T7" fmla="*/ 48 h 52"/>
                <a:gd name="T8" fmla="*/ 0 w 15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52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5" y="50"/>
                    <a:pt x="155" y="49"/>
                    <a:pt x="155" y="4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20210"/>
            <p:cNvSpPr>
              <a:spLocks noEditPoints="1"/>
            </p:cNvSpPr>
            <p:nvPr/>
          </p:nvSpPr>
          <p:spPr bwMode="auto">
            <a:xfrm>
              <a:off x="5982322" y="143213"/>
              <a:ext cx="685681" cy="192097"/>
            </a:xfrm>
            <a:custGeom>
              <a:avLst/>
              <a:gdLst>
                <a:gd name="T0" fmla="*/ 325 w 435"/>
                <a:gd name="T1" fmla="*/ 84 h 122"/>
                <a:gd name="T2" fmla="*/ 326 w 435"/>
                <a:gd name="T3" fmla="*/ 89 h 122"/>
                <a:gd name="T4" fmla="*/ 435 w 435"/>
                <a:gd name="T5" fmla="*/ 122 h 122"/>
                <a:gd name="T6" fmla="*/ 435 w 435"/>
                <a:gd name="T7" fmla="*/ 117 h 122"/>
                <a:gd name="T8" fmla="*/ 325 w 435"/>
                <a:gd name="T9" fmla="*/ 84 h 122"/>
                <a:gd name="T10" fmla="*/ 6 w 435"/>
                <a:gd name="T11" fmla="*/ 18 h 122"/>
                <a:gd name="T12" fmla="*/ 0 w 435"/>
                <a:gd name="T13" fmla="*/ 31 h 122"/>
                <a:gd name="T14" fmla="*/ 4 w 435"/>
                <a:gd name="T15" fmla="*/ 33 h 122"/>
                <a:gd name="T16" fmla="*/ 10 w 435"/>
                <a:gd name="T17" fmla="*/ 20 h 122"/>
                <a:gd name="T18" fmla="*/ 6 w 435"/>
                <a:gd name="T19" fmla="*/ 18 h 122"/>
                <a:gd name="T20" fmla="*/ 48 w 435"/>
                <a:gd name="T21" fmla="*/ 0 h 122"/>
                <a:gd name="T22" fmla="*/ 47 w 435"/>
                <a:gd name="T23" fmla="*/ 4 h 122"/>
                <a:gd name="T24" fmla="*/ 60 w 435"/>
                <a:gd name="T25" fmla="*/ 8 h 122"/>
                <a:gd name="T26" fmla="*/ 61 w 435"/>
                <a:gd name="T27" fmla="*/ 4 h 122"/>
                <a:gd name="T28" fmla="*/ 48 w 435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5" h="122">
                  <a:moveTo>
                    <a:pt x="325" y="84"/>
                  </a:moveTo>
                  <a:cubicBezTo>
                    <a:pt x="326" y="89"/>
                    <a:pt x="326" y="89"/>
                    <a:pt x="326" y="89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7"/>
                    <a:pt x="435" y="117"/>
                    <a:pt x="435" y="117"/>
                  </a:cubicBezTo>
                  <a:cubicBezTo>
                    <a:pt x="325" y="84"/>
                    <a:pt x="325" y="84"/>
                    <a:pt x="325" y="84"/>
                  </a:cubicBezTo>
                  <a:moveTo>
                    <a:pt x="6" y="1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7" y="19"/>
                    <a:pt x="6" y="18"/>
                  </a:cubicBezTo>
                  <a:moveTo>
                    <a:pt x="48" y="0"/>
                  </a:moveTo>
                  <a:cubicBezTo>
                    <a:pt x="48" y="1"/>
                    <a:pt x="47" y="2"/>
                    <a:pt x="47" y="4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1" y="5"/>
                    <a:pt x="61" y="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20213"/>
            <p:cNvSpPr/>
            <p:nvPr/>
          </p:nvSpPr>
          <p:spPr bwMode="auto">
            <a:xfrm>
              <a:off x="6513926" y="-201628"/>
              <a:ext cx="154078" cy="83376"/>
            </a:xfrm>
            <a:custGeom>
              <a:avLst/>
              <a:gdLst>
                <a:gd name="T0" fmla="*/ 98 w 98"/>
                <a:gd name="T1" fmla="*/ 0 h 53"/>
                <a:gd name="T2" fmla="*/ 0 w 98"/>
                <a:gd name="T3" fmla="*/ 49 h 53"/>
                <a:gd name="T4" fmla="*/ 2 w 98"/>
                <a:gd name="T5" fmla="*/ 53 h 53"/>
                <a:gd name="T6" fmla="*/ 98 w 98"/>
                <a:gd name="T7" fmla="*/ 5 h 53"/>
                <a:gd name="T8" fmla="*/ 98 w 9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3">
                  <a:moveTo>
                    <a:pt x="98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" y="50"/>
                    <a:pt x="2" y="52"/>
                    <a:pt x="2" y="53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20215"/>
            <p:cNvSpPr/>
            <p:nvPr/>
          </p:nvSpPr>
          <p:spPr bwMode="auto">
            <a:xfrm>
              <a:off x="6504588" y="-69561"/>
              <a:ext cx="163416" cy="179424"/>
            </a:xfrm>
            <a:custGeom>
              <a:avLst/>
              <a:gdLst>
                <a:gd name="T0" fmla="*/ 3 w 104"/>
                <a:gd name="T1" fmla="*/ 0 h 114"/>
                <a:gd name="T2" fmla="*/ 0 w 104"/>
                <a:gd name="T3" fmla="*/ 3 h 114"/>
                <a:gd name="T4" fmla="*/ 104 w 104"/>
                <a:gd name="T5" fmla="*/ 114 h 114"/>
                <a:gd name="T6" fmla="*/ 104 w 104"/>
                <a:gd name="T7" fmla="*/ 107 h 114"/>
                <a:gd name="T8" fmla="*/ 3 w 104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4">
                  <a:moveTo>
                    <a:pt x="3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20216"/>
            <p:cNvSpPr>
              <a:spLocks noEditPoints="1"/>
            </p:cNvSpPr>
            <p:nvPr/>
          </p:nvSpPr>
          <p:spPr bwMode="auto">
            <a:xfrm>
              <a:off x="6515260" y="454036"/>
              <a:ext cx="808410" cy="548277"/>
            </a:xfrm>
            <a:custGeom>
              <a:avLst/>
              <a:gdLst>
                <a:gd name="T0" fmla="*/ 3 w 513"/>
                <a:gd name="T1" fmla="*/ 344 h 348"/>
                <a:gd name="T2" fmla="*/ 1 w 513"/>
                <a:gd name="T3" fmla="*/ 346 h 348"/>
                <a:gd name="T4" fmla="*/ 0 w 513"/>
                <a:gd name="T5" fmla="*/ 348 h 348"/>
                <a:gd name="T6" fmla="*/ 5 w 513"/>
                <a:gd name="T7" fmla="*/ 346 h 348"/>
                <a:gd name="T8" fmla="*/ 4 w 513"/>
                <a:gd name="T9" fmla="*/ 345 h 348"/>
                <a:gd name="T10" fmla="*/ 3 w 513"/>
                <a:gd name="T11" fmla="*/ 344 h 348"/>
                <a:gd name="T12" fmla="*/ 262 w 513"/>
                <a:gd name="T13" fmla="*/ 8 h 348"/>
                <a:gd name="T14" fmla="*/ 7 w 513"/>
                <a:gd name="T15" fmla="*/ 338 h 348"/>
                <a:gd name="T16" fmla="*/ 8 w 513"/>
                <a:gd name="T17" fmla="*/ 342 h 348"/>
                <a:gd name="T18" fmla="*/ 19 w 513"/>
                <a:gd name="T19" fmla="*/ 342 h 348"/>
                <a:gd name="T20" fmla="*/ 506 w 513"/>
                <a:gd name="T21" fmla="*/ 180 h 348"/>
                <a:gd name="T22" fmla="*/ 505 w 513"/>
                <a:gd name="T23" fmla="*/ 176 h 348"/>
                <a:gd name="T24" fmla="*/ 12 w 513"/>
                <a:gd name="T25" fmla="*/ 340 h 348"/>
                <a:gd name="T26" fmla="*/ 266 w 513"/>
                <a:gd name="T27" fmla="*/ 11 h 348"/>
                <a:gd name="T28" fmla="*/ 262 w 513"/>
                <a:gd name="T29" fmla="*/ 8 h 348"/>
                <a:gd name="T30" fmla="*/ 320 w 513"/>
                <a:gd name="T31" fmla="*/ 0 h 348"/>
                <a:gd name="T32" fmla="*/ 318 w 513"/>
                <a:gd name="T33" fmla="*/ 4 h 348"/>
                <a:gd name="T34" fmla="*/ 511 w 513"/>
                <a:gd name="T35" fmla="*/ 135 h 348"/>
                <a:gd name="T36" fmla="*/ 513 w 513"/>
                <a:gd name="T37" fmla="*/ 132 h 348"/>
                <a:gd name="T38" fmla="*/ 320 w 513"/>
                <a:gd name="T3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3" h="348">
                  <a:moveTo>
                    <a:pt x="3" y="344"/>
                  </a:moveTo>
                  <a:cubicBezTo>
                    <a:pt x="1" y="346"/>
                    <a:pt x="1" y="346"/>
                    <a:pt x="1" y="346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5" y="346"/>
                    <a:pt x="5" y="346"/>
                    <a:pt x="5" y="346"/>
                  </a:cubicBezTo>
                  <a:cubicBezTo>
                    <a:pt x="4" y="345"/>
                    <a:pt x="4" y="345"/>
                    <a:pt x="4" y="345"/>
                  </a:cubicBezTo>
                  <a:cubicBezTo>
                    <a:pt x="3" y="344"/>
                    <a:pt x="3" y="344"/>
                    <a:pt x="3" y="344"/>
                  </a:cubicBezTo>
                  <a:moveTo>
                    <a:pt x="262" y="8"/>
                  </a:moveTo>
                  <a:cubicBezTo>
                    <a:pt x="7" y="338"/>
                    <a:pt x="7" y="338"/>
                    <a:pt x="7" y="338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19" y="342"/>
                    <a:pt x="19" y="342"/>
                    <a:pt x="19" y="342"/>
                  </a:cubicBezTo>
                  <a:cubicBezTo>
                    <a:pt x="506" y="180"/>
                    <a:pt x="506" y="180"/>
                    <a:pt x="506" y="180"/>
                  </a:cubicBezTo>
                  <a:cubicBezTo>
                    <a:pt x="506" y="179"/>
                    <a:pt x="505" y="177"/>
                    <a:pt x="505" y="176"/>
                  </a:cubicBezTo>
                  <a:cubicBezTo>
                    <a:pt x="12" y="340"/>
                    <a:pt x="12" y="340"/>
                    <a:pt x="12" y="340"/>
                  </a:cubicBezTo>
                  <a:cubicBezTo>
                    <a:pt x="266" y="11"/>
                    <a:pt x="266" y="11"/>
                    <a:pt x="266" y="11"/>
                  </a:cubicBezTo>
                  <a:cubicBezTo>
                    <a:pt x="265" y="10"/>
                    <a:pt x="263" y="9"/>
                    <a:pt x="262" y="8"/>
                  </a:cubicBezTo>
                  <a:moveTo>
                    <a:pt x="320" y="0"/>
                  </a:moveTo>
                  <a:cubicBezTo>
                    <a:pt x="319" y="2"/>
                    <a:pt x="318" y="3"/>
                    <a:pt x="318" y="4"/>
                  </a:cubicBezTo>
                  <a:cubicBezTo>
                    <a:pt x="511" y="135"/>
                    <a:pt x="511" y="135"/>
                    <a:pt x="511" y="135"/>
                  </a:cubicBezTo>
                  <a:cubicBezTo>
                    <a:pt x="511" y="134"/>
                    <a:pt x="512" y="133"/>
                    <a:pt x="513" y="132"/>
                  </a:cubicBezTo>
                  <a:cubicBezTo>
                    <a:pt x="320" y="0"/>
                    <a:pt x="320" y="0"/>
                    <a:pt x="3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20217"/>
            <p:cNvSpPr>
              <a:spLocks noEditPoints="1"/>
            </p:cNvSpPr>
            <p:nvPr/>
          </p:nvSpPr>
          <p:spPr bwMode="auto">
            <a:xfrm>
              <a:off x="6488579" y="-118253"/>
              <a:ext cx="17342" cy="44022"/>
            </a:xfrm>
            <a:custGeom>
              <a:avLst/>
              <a:gdLst>
                <a:gd name="T0" fmla="*/ 3 w 11"/>
                <a:gd name="T1" fmla="*/ 20 h 28"/>
                <a:gd name="T2" fmla="*/ 0 w 11"/>
                <a:gd name="T3" fmla="*/ 23 h 28"/>
                <a:gd name="T4" fmla="*/ 5 w 11"/>
                <a:gd name="T5" fmla="*/ 28 h 28"/>
                <a:gd name="T6" fmla="*/ 8 w 11"/>
                <a:gd name="T7" fmla="*/ 25 h 28"/>
                <a:gd name="T8" fmla="*/ 3 w 11"/>
                <a:gd name="T9" fmla="*/ 20 h 28"/>
                <a:gd name="T10" fmla="*/ 9 w 11"/>
                <a:gd name="T11" fmla="*/ 0 h 28"/>
                <a:gd name="T12" fmla="*/ 3 w 11"/>
                <a:gd name="T13" fmla="*/ 3 h 28"/>
                <a:gd name="T14" fmla="*/ 5 w 11"/>
                <a:gd name="T15" fmla="*/ 7 h 28"/>
                <a:gd name="T16" fmla="*/ 11 w 11"/>
                <a:gd name="T17" fmla="*/ 3 h 28"/>
                <a:gd name="T18" fmla="*/ 9 w 11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8">
                  <a:moveTo>
                    <a:pt x="3" y="20"/>
                  </a:moveTo>
                  <a:cubicBezTo>
                    <a:pt x="2" y="21"/>
                    <a:pt x="1" y="22"/>
                    <a:pt x="0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7" y="26"/>
                    <a:pt x="8" y="25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9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5" y="5"/>
                    <a:pt x="5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1"/>
                    <a:pt x="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20218"/>
            <p:cNvSpPr/>
            <p:nvPr/>
          </p:nvSpPr>
          <p:spPr bwMode="auto">
            <a:xfrm>
              <a:off x="6907459" y="-832614"/>
              <a:ext cx="16008" cy="11339"/>
            </a:xfrm>
            <a:custGeom>
              <a:avLst/>
              <a:gdLst>
                <a:gd name="T0" fmla="*/ 2 w 10"/>
                <a:gd name="T1" fmla="*/ 0 h 7"/>
                <a:gd name="T2" fmla="*/ 0 w 10"/>
                <a:gd name="T3" fmla="*/ 4 h 7"/>
                <a:gd name="T4" fmla="*/ 8 w 10"/>
                <a:gd name="T5" fmla="*/ 7 h 7"/>
                <a:gd name="T6" fmla="*/ 10 w 10"/>
                <a:gd name="T7" fmla="*/ 3 h 7"/>
                <a:gd name="T8" fmla="*/ 2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4"/>
                    <a:pt x="1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20219"/>
            <p:cNvSpPr>
              <a:spLocks noEditPoints="1"/>
            </p:cNvSpPr>
            <p:nvPr/>
          </p:nvSpPr>
          <p:spPr bwMode="auto">
            <a:xfrm>
              <a:off x="5986992" y="-1158778"/>
              <a:ext cx="20677" cy="41354"/>
            </a:xfrm>
            <a:custGeom>
              <a:avLst/>
              <a:gdLst>
                <a:gd name="T0" fmla="*/ 2 w 13"/>
                <a:gd name="T1" fmla="*/ 18 h 26"/>
                <a:gd name="T2" fmla="*/ 0 w 13"/>
                <a:gd name="T3" fmla="*/ 22 h 26"/>
                <a:gd name="T4" fmla="*/ 6 w 13"/>
                <a:gd name="T5" fmla="*/ 24 h 26"/>
                <a:gd name="T6" fmla="*/ 12 w 13"/>
                <a:gd name="T7" fmla="*/ 26 h 26"/>
                <a:gd name="T8" fmla="*/ 13 w 13"/>
                <a:gd name="T9" fmla="*/ 22 h 26"/>
                <a:gd name="T10" fmla="*/ 2 w 13"/>
                <a:gd name="T11" fmla="*/ 18 h 26"/>
                <a:gd name="T12" fmla="*/ 12 w 13"/>
                <a:gd name="T13" fmla="*/ 0 h 26"/>
                <a:gd name="T14" fmla="*/ 0 w 13"/>
                <a:gd name="T15" fmla="*/ 4 h 26"/>
                <a:gd name="T16" fmla="*/ 1 w 13"/>
                <a:gd name="T17" fmla="*/ 8 h 26"/>
                <a:gd name="T18" fmla="*/ 13 w 13"/>
                <a:gd name="T19" fmla="*/ 4 h 26"/>
                <a:gd name="T20" fmla="*/ 12 w 13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2" y="18"/>
                  </a:moveTo>
                  <a:cubicBezTo>
                    <a:pt x="1" y="20"/>
                    <a:pt x="1" y="21"/>
                    <a:pt x="0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3"/>
                    <a:pt x="13" y="22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2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2"/>
                    <a:pt x="1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20223"/>
            <p:cNvSpPr/>
            <p:nvPr/>
          </p:nvSpPr>
          <p:spPr bwMode="auto">
            <a:xfrm>
              <a:off x="6026345" y="-1117424"/>
              <a:ext cx="641659" cy="214108"/>
            </a:xfrm>
            <a:custGeom>
              <a:avLst/>
              <a:gdLst>
                <a:gd name="T0" fmla="*/ 1 w 407"/>
                <a:gd name="T1" fmla="*/ 0 h 136"/>
                <a:gd name="T2" fmla="*/ 0 w 407"/>
                <a:gd name="T3" fmla="*/ 4 h 136"/>
                <a:gd name="T4" fmla="*/ 407 w 407"/>
                <a:gd name="T5" fmla="*/ 136 h 136"/>
                <a:gd name="T6" fmla="*/ 407 w 407"/>
                <a:gd name="T7" fmla="*/ 131 h 136"/>
                <a:gd name="T8" fmla="*/ 1 w 40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36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407" y="136"/>
                    <a:pt x="407" y="136"/>
                    <a:pt x="407" y="136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20224"/>
            <p:cNvSpPr/>
            <p:nvPr/>
          </p:nvSpPr>
          <p:spPr bwMode="auto">
            <a:xfrm>
              <a:off x="6668004" y="-739233"/>
              <a:ext cx="30015" cy="86710"/>
            </a:xfrm>
            <a:custGeom>
              <a:avLst/>
              <a:gdLst>
                <a:gd name="T0" fmla="*/ 15 w 19"/>
                <a:gd name="T1" fmla="*/ 0 h 55"/>
                <a:gd name="T2" fmla="*/ 0 w 19"/>
                <a:gd name="T3" fmla="*/ 42 h 55"/>
                <a:gd name="T4" fmla="*/ 0 w 19"/>
                <a:gd name="T5" fmla="*/ 55 h 55"/>
                <a:gd name="T6" fmla="*/ 19 w 19"/>
                <a:gd name="T7" fmla="*/ 1 h 55"/>
                <a:gd name="T8" fmla="*/ 15 w 1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">
                  <a:moveTo>
                    <a:pt x="15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20225"/>
            <p:cNvSpPr>
              <a:spLocks noEditPoints="1"/>
            </p:cNvSpPr>
            <p:nvPr/>
          </p:nvSpPr>
          <p:spPr bwMode="auto">
            <a:xfrm>
              <a:off x="5708183" y="-673200"/>
              <a:ext cx="959820" cy="731703"/>
            </a:xfrm>
            <a:custGeom>
              <a:avLst/>
              <a:gdLst>
                <a:gd name="T0" fmla="*/ 4 w 609"/>
                <a:gd name="T1" fmla="*/ 184 h 464"/>
                <a:gd name="T2" fmla="*/ 0 w 609"/>
                <a:gd name="T3" fmla="*/ 187 h 464"/>
                <a:gd name="T4" fmla="*/ 164 w 609"/>
                <a:gd name="T5" fmla="*/ 464 h 464"/>
                <a:gd name="T6" fmla="*/ 168 w 609"/>
                <a:gd name="T7" fmla="*/ 462 h 464"/>
                <a:gd name="T8" fmla="*/ 4 w 609"/>
                <a:gd name="T9" fmla="*/ 184 h 464"/>
                <a:gd name="T10" fmla="*/ 609 w 609"/>
                <a:gd name="T11" fmla="*/ 0 h 464"/>
                <a:gd name="T12" fmla="*/ 583 w 609"/>
                <a:gd name="T13" fmla="*/ 77 h 464"/>
                <a:gd name="T14" fmla="*/ 494 w 609"/>
                <a:gd name="T15" fmla="*/ 335 h 464"/>
                <a:gd name="T16" fmla="*/ 498 w 609"/>
                <a:gd name="T17" fmla="*/ 337 h 464"/>
                <a:gd name="T18" fmla="*/ 609 w 609"/>
                <a:gd name="T19" fmla="*/ 13 h 464"/>
                <a:gd name="T20" fmla="*/ 609 w 609"/>
                <a:gd name="T2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9" h="464">
                  <a:moveTo>
                    <a:pt x="4" y="184"/>
                  </a:moveTo>
                  <a:cubicBezTo>
                    <a:pt x="3" y="185"/>
                    <a:pt x="2" y="186"/>
                    <a:pt x="0" y="187"/>
                  </a:cubicBezTo>
                  <a:cubicBezTo>
                    <a:pt x="164" y="464"/>
                    <a:pt x="164" y="464"/>
                    <a:pt x="164" y="464"/>
                  </a:cubicBezTo>
                  <a:cubicBezTo>
                    <a:pt x="165" y="463"/>
                    <a:pt x="166" y="462"/>
                    <a:pt x="168" y="462"/>
                  </a:cubicBezTo>
                  <a:cubicBezTo>
                    <a:pt x="4" y="184"/>
                    <a:pt x="4" y="184"/>
                    <a:pt x="4" y="184"/>
                  </a:cubicBezTo>
                  <a:moveTo>
                    <a:pt x="609" y="0"/>
                  </a:moveTo>
                  <a:cubicBezTo>
                    <a:pt x="583" y="77"/>
                    <a:pt x="583" y="77"/>
                    <a:pt x="583" y="77"/>
                  </a:cubicBezTo>
                  <a:cubicBezTo>
                    <a:pt x="494" y="335"/>
                    <a:pt x="494" y="335"/>
                    <a:pt x="494" y="335"/>
                  </a:cubicBezTo>
                  <a:cubicBezTo>
                    <a:pt x="495" y="336"/>
                    <a:pt x="497" y="336"/>
                    <a:pt x="498" y="337"/>
                  </a:cubicBezTo>
                  <a:cubicBezTo>
                    <a:pt x="609" y="13"/>
                    <a:pt x="609" y="13"/>
                    <a:pt x="609" y="13"/>
                  </a:cubicBezTo>
                  <a:cubicBezTo>
                    <a:pt x="609" y="0"/>
                    <a:pt x="609" y="0"/>
                    <a:pt x="6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20231"/>
            <p:cNvSpPr>
              <a:spLocks noEditPoints="1"/>
            </p:cNvSpPr>
            <p:nvPr/>
          </p:nvSpPr>
          <p:spPr bwMode="auto">
            <a:xfrm>
              <a:off x="7470411" y="-1270835"/>
              <a:ext cx="446226" cy="1121233"/>
            </a:xfrm>
            <a:custGeom>
              <a:avLst/>
              <a:gdLst>
                <a:gd name="T0" fmla="*/ 13 w 283"/>
                <a:gd name="T1" fmla="*/ 23 h 711"/>
                <a:gd name="T2" fmla="*/ 9 w 283"/>
                <a:gd name="T3" fmla="*/ 24 h 711"/>
                <a:gd name="T4" fmla="*/ 276 w 283"/>
                <a:gd name="T5" fmla="*/ 701 h 711"/>
                <a:gd name="T6" fmla="*/ 279 w 283"/>
                <a:gd name="T7" fmla="*/ 711 h 711"/>
                <a:gd name="T8" fmla="*/ 283 w 283"/>
                <a:gd name="T9" fmla="*/ 709 h 711"/>
                <a:gd name="T10" fmla="*/ 283 w 283"/>
                <a:gd name="T11" fmla="*/ 709 h 711"/>
                <a:gd name="T12" fmla="*/ 13 w 283"/>
                <a:gd name="T13" fmla="*/ 23 h 711"/>
                <a:gd name="T14" fmla="*/ 4 w 283"/>
                <a:gd name="T15" fmla="*/ 0 h 711"/>
                <a:gd name="T16" fmla="*/ 0 w 283"/>
                <a:gd name="T17" fmla="*/ 1 h 711"/>
                <a:gd name="T18" fmla="*/ 5 w 283"/>
                <a:gd name="T19" fmla="*/ 12 h 711"/>
                <a:gd name="T20" fmla="*/ 9 w 283"/>
                <a:gd name="T21" fmla="*/ 11 h 711"/>
                <a:gd name="T22" fmla="*/ 4 w 283"/>
                <a:gd name="T23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711">
                  <a:moveTo>
                    <a:pt x="13" y="23"/>
                  </a:moveTo>
                  <a:cubicBezTo>
                    <a:pt x="12" y="23"/>
                    <a:pt x="11" y="24"/>
                    <a:pt x="9" y="24"/>
                  </a:cubicBezTo>
                  <a:cubicBezTo>
                    <a:pt x="276" y="701"/>
                    <a:pt x="276" y="701"/>
                    <a:pt x="276" y="701"/>
                  </a:cubicBezTo>
                  <a:cubicBezTo>
                    <a:pt x="279" y="711"/>
                    <a:pt x="279" y="711"/>
                    <a:pt x="279" y="711"/>
                  </a:cubicBezTo>
                  <a:cubicBezTo>
                    <a:pt x="283" y="709"/>
                    <a:pt x="283" y="709"/>
                    <a:pt x="283" y="709"/>
                  </a:cubicBezTo>
                  <a:cubicBezTo>
                    <a:pt x="283" y="709"/>
                    <a:pt x="283" y="709"/>
                    <a:pt x="283" y="709"/>
                  </a:cubicBezTo>
                  <a:cubicBezTo>
                    <a:pt x="13" y="23"/>
                    <a:pt x="13" y="23"/>
                    <a:pt x="13" y="23"/>
                  </a:cubicBezTo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7" y="11"/>
                    <a:pt x="9" y="1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20252"/>
            <p:cNvSpPr/>
            <p:nvPr/>
          </p:nvSpPr>
          <p:spPr bwMode="auto">
            <a:xfrm>
              <a:off x="4294132" y="-731229"/>
              <a:ext cx="64700" cy="64032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13 w 41"/>
                <a:gd name="T5" fmla="*/ 1 h 41"/>
                <a:gd name="T6" fmla="*/ 9 w 41"/>
                <a:gd name="T7" fmla="*/ 3 h 41"/>
                <a:gd name="T8" fmla="*/ 6 w 41"/>
                <a:gd name="T9" fmla="*/ 5 h 41"/>
                <a:gd name="T10" fmla="*/ 4 w 41"/>
                <a:gd name="T11" fmla="*/ 9 h 41"/>
                <a:gd name="T12" fmla="*/ 2 w 41"/>
                <a:gd name="T13" fmla="*/ 13 h 41"/>
                <a:gd name="T14" fmla="*/ 0 w 41"/>
                <a:gd name="T15" fmla="*/ 17 h 41"/>
                <a:gd name="T16" fmla="*/ 0 w 41"/>
                <a:gd name="T17" fmla="*/ 21 h 41"/>
                <a:gd name="T18" fmla="*/ 1 w 41"/>
                <a:gd name="T19" fmla="*/ 27 h 41"/>
                <a:gd name="T20" fmla="*/ 3 w 41"/>
                <a:gd name="T21" fmla="*/ 31 h 41"/>
                <a:gd name="T22" fmla="*/ 11 w 41"/>
                <a:gd name="T23" fmla="*/ 38 h 41"/>
                <a:gd name="T24" fmla="*/ 15 w 41"/>
                <a:gd name="T25" fmla="*/ 40 h 41"/>
                <a:gd name="T26" fmla="*/ 21 w 41"/>
                <a:gd name="T27" fmla="*/ 41 h 41"/>
                <a:gd name="T28" fmla="*/ 21 w 41"/>
                <a:gd name="T29" fmla="*/ 41 h 41"/>
                <a:gd name="T30" fmla="*/ 22 w 41"/>
                <a:gd name="T31" fmla="*/ 41 h 41"/>
                <a:gd name="T32" fmla="*/ 26 w 41"/>
                <a:gd name="T33" fmla="*/ 40 h 41"/>
                <a:gd name="T34" fmla="*/ 33 w 41"/>
                <a:gd name="T35" fmla="*/ 37 h 41"/>
                <a:gd name="T36" fmla="*/ 36 w 41"/>
                <a:gd name="T37" fmla="*/ 34 h 41"/>
                <a:gd name="T38" fmla="*/ 41 w 41"/>
                <a:gd name="T39" fmla="*/ 26 h 41"/>
                <a:gd name="T40" fmla="*/ 41 w 41"/>
                <a:gd name="T41" fmla="*/ 22 h 41"/>
                <a:gd name="T42" fmla="*/ 41 w 41"/>
                <a:gd name="T43" fmla="*/ 20 h 41"/>
                <a:gd name="T44" fmla="*/ 40 w 41"/>
                <a:gd name="T45" fmla="*/ 12 h 41"/>
                <a:gd name="T46" fmla="*/ 37 w 41"/>
                <a:gd name="T47" fmla="*/ 9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3"/>
                    <a:pt x="0" y="25"/>
                    <a:pt x="1" y="27"/>
                  </a:cubicBezTo>
                  <a:cubicBezTo>
                    <a:pt x="2" y="28"/>
                    <a:pt x="2" y="30"/>
                    <a:pt x="3" y="31"/>
                  </a:cubicBezTo>
                  <a:cubicBezTo>
                    <a:pt x="5" y="34"/>
                    <a:pt x="7" y="37"/>
                    <a:pt x="11" y="38"/>
                  </a:cubicBezTo>
                  <a:cubicBezTo>
                    <a:pt x="12" y="39"/>
                    <a:pt x="13" y="40"/>
                    <a:pt x="15" y="40"/>
                  </a:cubicBezTo>
                  <a:cubicBezTo>
                    <a:pt x="16" y="41"/>
                    <a:pt x="18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4" y="41"/>
                    <a:pt x="25" y="41"/>
                    <a:pt x="26" y="40"/>
                  </a:cubicBezTo>
                  <a:cubicBezTo>
                    <a:pt x="29" y="40"/>
                    <a:pt x="31" y="38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8" y="32"/>
                    <a:pt x="40" y="29"/>
                    <a:pt x="41" y="26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7"/>
                    <a:pt x="41" y="15"/>
                    <a:pt x="40" y="12"/>
                  </a:cubicBezTo>
                  <a:cubicBezTo>
                    <a:pt x="39" y="11"/>
                    <a:pt x="38" y="10"/>
                    <a:pt x="37" y="9"/>
                  </a:cubicBezTo>
                  <a:cubicBezTo>
                    <a:pt x="34" y="3"/>
                    <a:pt x="28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20253"/>
            <p:cNvSpPr/>
            <p:nvPr/>
          </p:nvSpPr>
          <p:spPr bwMode="auto">
            <a:xfrm>
              <a:off x="4762370" y="-994696"/>
              <a:ext cx="64700" cy="64700"/>
            </a:xfrm>
            <a:custGeom>
              <a:avLst/>
              <a:gdLst>
                <a:gd name="T0" fmla="*/ 20 w 41"/>
                <a:gd name="T1" fmla="*/ 0 h 41"/>
                <a:gd name="T2" fmla="*/ 20 w 41"/>
                <a:gd name="T3" fmla="*/ 0 h 41"/>
                <a:gd name="T4" fmla="*/ 0 w 41"/>
                <a:gd name="T5" fmla="*/ 21 h 41"/>
                <a:gd name="T6" fmla="*/ 1 w 41"/>
                <a:gd name="T7" fmla="*/ 28 h 41"/>
                <a:gd name="T8" fmla="*/ 3 w 41"/>
                <a:gd name="T9" fmla="*/ 32 h 41"/>
                <a:gd name="T10" fmla="*/ 19 w 41"/>
                <a:gd name="T11" fmla="*/ 41 h 41"/>
                <a:gd name="T12" fmla="*/ 20 w 41"/>
                <a:gd name="T13" fmla="*/ 41 h 41"/>
                <a:gd name="T14" fmla="*/ 21 w 41"/>
                <a:gd name="T15" fmla="*/ 41 h 41"/>
                <a:gd name="T16" fmla="*/ 24 w 41"/>
                <a:gd name="T17" fmla="*/ 41 h 41"/>
                <a:gd name="T18" fmla="*/ 32 w 41"/>
                <a:gd name="T19" fmla="*/ 38 h 41"/>
                <a:gd name="T20" fmla="*/ 35 w 41"/>
                <a:gd name="T21" fmla="*/ 35 h 41"/>
                <a:gd name="T22" fmla="*/ 41 w 41"/>
                <a:gd name="T23" fmla="*/ 21 h 41"/>
                <a:gd name="T24" fmla="*/ 20 w 41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24"/>
                    <a:pt x="0" y="26"/>
                    <a:pt x="1" y="28"/>
                  </a:cubicBezTo>
                  <a:cubicBezTo>
                    <a:pt x="2" y="30"/>
                    <a:pt x="2" y="31"/>
                    <a:pt x="3" y="32"/>
                  </a:cubicBezTo>
                  <a:cubicBezTo>
                    <a:pt x="7" y="37"/>
                    <a:pt x="13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7" y="41"/>
                    <a:pt x="29" y="40"/>
                    <a:pt x="32" y="38"/>
                  </a:cubicBezTo>
                  <a:cubicBezTo>
                    <a:pt x="33" y="37"/>
                    <a:pt x="34" y="36"/>
                    <a:pt x="35" y="35"/>
                  </a:cubicBezTo>
                  <a:cubicBezTo>
                    <a:pt x="39" y="32"/>
                    <a:pt x="41" y="26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20254"/>
            <p:cNvSpPr/>
            <p:nvPr/>
          </p:nvSpPr>
          <p:spPr bwMode="auto">
            <a:xfrm>
              <a:off x="5434044" y="-550471"/>
              <a:ext cx="126064" cy="128065"/>
            </a:xfrm>
            <a:custGeom>
              <a:avLst/>
              <a:gdLst>
                <a:gd name="T0" fmla="*/ 40 w 80"/>
                <a:gd name="T1" fmla="*/ 0 h 81"/>
                <a:gd name="T2" fmla="*/ 39 w 80"/>
                <a:gd name="T3" fmla="*/ 0 h 81"/>
                <a:gd name="T4" fmla="*/ 2 w 80"/>
                <a:gd name="T5" fmla="*/ 28 h 81"/>
                <a:gd name="T6" fmla="*/ 1 w 80"/>
                <a:gd name="T7" fmla="*/ 32 h 81"/>
                <a:gd name="T8" fmla="*/ 0 w 80"/>
                <a:gd name="T9" fmla="*/ 41 h 81"/>
                <a:gd name="T10" fmla="*/ 4 w 80"/>
                <a:gd name="T11" fmla="*/ 59 h 81"/>
                <a:gd name="T12" fmla="*/ 6 w 80"/>
                <a:gd name="T13" fmla="*/ 63 h 81"/>
                <a:gd name="T14" fmla="*/ 33 w 80"/>
                <a:gd name="T15" fmla="*/ 80 h 81"/>
                <a:gd name="T16" fmla="*/ 37 w 80"/>
                <a:gd name="T17" fmla="*/ 81 h 81"/>
                <a:gd name="T18" fmla="*/ 40 w 80"/>
                <a:gd name="T19" fmla="*/ 81 h 81"/>
                <a:gd name="T20" fmla="*/ 41 w 80"/>
                <a:gd name="T21" fmla="*/ 81 h 81"/>
                <a:gd name="T22" fmla="*/ 77 w 80"/>
                <a:gd name="T23" fmla="*/ 56 h 81"/>
                <a:gd name="T24" fmla="*/ 79 w 80"/>
                <a:gd name="T25" fmla="*/ 51 h 81"/>
                <a:gd name="T26" fmla="*/ 80 w 80"/>
                <a:gd name="T27" fmla="*/ 40 h 81"/>
                <a:gd name="T28" fmla="*/ 79 w 80"/>
                <a:gd name="T29" fmla="*/ 31 h 81"/>
                <a:gd name="T30" fmla="*/ 78 w 80"/>
                <a:gd name="T31" fmla="*/ 27 h 81"/>
                <a:gd name="T32" fmla="*/ 64 w 80"/>
                <a:gd name="T33" fmla="*/ 8 h 81"/>
                <a:gd name="T34" fmla="*/ 60 w 80"/>
                <a:gd name="T35" fmla="*/ 6 h 81"/>
                <a:gd name="T36" fmla="*/ 40 w 80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1">
                  <a:moveTo>
                    <a:pt x="40" y="0"/>
                  </a:moveTo>
                  <a:cubicBezTo>
                    <a:pt x="40" y="0"/>
                    <a:pt x="39" y="0"/>
                    <a:pt x="39" y="0"/>
                  </a:cubicBezTo>
                  <a:cubicBezTo>
                    <a:pt x="22" y="1"/>
                    <a:pt x="7" y="12"/>
                    <a:pt x="2" y="28"/>
                  </a:cubicBezTo>
                  <a:cubicBezTo>
                    <a:pt x="1" y="29"/>
                    <a:pt x="1" y="31"/>
                    <a:pt x="1" y="32"/>
                  </a:cubicBezTo>
                  <a:cubicBezTo>
                    <a:pt x="0" y="35"/>
                    <a:pt x="0" y="38"/>
                    <a:pt x="0" y="41"/>
                  </a:cubicBezTo>
                  <a:cubicBezTo>
                    <a:pt x="0" y="48"/>
                    <a:pt x="1" y="54"/>
                    <a:pt x="4" y="59"/>
                  </a:cubicBezTo>
                  <a:cubicBezTo>
                    <a:pt x="5" y="60"/>
                    <a:pt x="5" y="61"/>
                    <a:pt x="6" y="63"/>
                  </a:cubicBezTo>
                  <a:cubicBezTo>
                    <a:pt x="12" y="72"/>
                    <a:pt x="22" y="78"/>
                    <a:pt x="33" y="80"/>
                  </a:cubicBezTo>
                  <a:cubicBezTo>
                    <a:pt x="34" y="80"/>
                    <a:pt x="36" y="81"/>
                    <a:pt x="37" y="81"/>
                  </a:cubicBezTo>
                  <a:cubicBezTo>
                    <a:pt x="38" y="81"/>
                    <a:pt x="39" y="81"/>
                    <a:pt x="40" y="81"/>
                  </a:cubicBezTo>
                  <a:cubicBezTo>
                    <a:pt x="40" y="81"/>
                    <a:pt x="40" y="81"/>
                    <a:pt x="41" y="81"/>
                  </a:cubicBezTo>
                  <a:cubicBezTo>
                    <a:pt x="57" y="81"/>
                    <a:pt x="71" y="70"/>
                    <a:pt x="77" y="56"/>
                  </a:cubicBezTo>
                  <a:cubicBezTo>
                    <a:pt x="78" y="54"/>
                    <a:pt x="78" y="53"/>
                    <a:pt x="79" y="51"/>
                  </a:cubicBezTo>
                  <a:cubicBezTo>
                    <a:pt x="80" y="48"/>
                    <a:pt x="80" y="44"/>
                    <a:pt x="80" y="40"/>
                  </a:cubicBezTo>
                  <a:cubicBezTo>
                    <a:pt x="80" y="37"/>
                    <a:pt x="80" y="34"/>
                    <a:pt x="79" y="31"/>
                  </a:cubicBezTo>
                  <a:cubicBezTo>
                    <a:pt x="79" y="30"/>
                    <a:pt x="78" y="29"/>
                    <a:pt x="78" y="27"/>
                  </a:cubicBezTo>
                  <a:cubicBezTo>
                    <a:pt x="75" y="20"/>
                    <a:pt x="70" y="13"/>
                    <a:pt x="64" y="8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54" y="2"/>
                    <a:pt x="47" y="0"/>
                    <a:pt x="4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20256"/>
            <p:cNvSpPr/>
            <p:nvPr/>
          </p:nvSpPr>
          <p:spPr bwMode="auto">
            <a:xfrm>
              <a:off x="4830405" y="-142265"/>
              <a:ext cx="99384" cy="99384"/>
            </a:xfrm>
            <a:custGeom>
              <a:avLst/>
              <a:gdLst>
                <a:gd name="T0" fmla="*/ 31 w 63"/>
                <a:gd name="T1" fmla="*/ 0 h 63"/>
                <a:gd name="T2" fmla="*/ 31 w 63"/>
                <a:gd name="T3" fmla="*/ 0 h 63"/>
                <a:gd name="T4" fmla="*/ 30 w 63"/>
                <a:gd name="T5" fmla="*/ 0 h 63"/>
                <a:gd name="T6" fmla="*/ 26 w 63"/>
                <a:gd name="T7" fmla="*/ 0 h 63"/>
                <a:gd name="T8" fmla="*/ 12 w 63"/>
                <a:gd name="T9" fmla="*/ 6 h 63"/>
                <a:gd name="T10" fmla="*/ 9 w 63"/>
                <a:gd name="T11" fmla="*/ 9 h 63"/>
                <a:gd name="T12" fmla="*/ 0 w 63"/>
                <a:gd name="T13" fmla="*/ 32 h 63"/>
                <a:gd name="T14" fmla="*/ 14 w 63"/>
                <a:gd name="T15" fmla="*/ 58 h 63"/>
                <a:gd name="T16" fmla="*/ 18 w 63"/>
                <a:gd name="T17" fmla="*/ 60 h 63"/>
                <a:gd name="T18" fmla="*/ 31 w 63"/>
                <a:gd name="T19" fmla="*/ 63 h 63"/>
                <a:gd name="T20" fmla="*/ 31 w 63"/>
                <a:gd name="T21" fmla="*/ 63 h 63"/>
                <a:gd name="T22" fmla="*/ 32 w 63"/>
                <a:gd name="T23" fmla="*/ 63 h 63"/>
                <a:gd name="T24" fmla="*/ 35 w 63"/>
                <a:gd name="T25" fmla="*/ 63 h 63"/>
                <a:gd name="T26" fmla="*/ 52 w 63"/>
                <a:gd name="T27" fmla="*/ 55 h 63"/>
                <a:gd name="T28" fmla="*/ 55 w 63"/>
                <a:gd name="T29" fmla="*/ 52 h 63"/>
                <a:gd name="T30" fmla="*/ 63 w 63"/>
                <a:gd name="T31" fmla="*/ 31 h 63"/>
                <a:gd name="T32" fmla="*/ 58 w 63"/>
                <a:gd name="T33" fmla="*/ 15 h 63"/>
                <a:gd name="T34" fmla="*/ 56 w 63"/>
                <a:gd name="T35" fmla="*/ 12 h 63"/>
                <a:gd name="T36" fmla="*/ 47 w 63"/>
                <a:gd name="T37" fmla="*/ 4 h 63"/>
                <a:gd name="T38" fmla="*/ 43 w 63"/>
                <a:gd name="T39" fmla="*/ 2 h 63"/>
                <a:gd name="T40" fmla="*/ 31 w 63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63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1" y="1"/>
                    <a:pt x="16" y="3"/>
                    <a:pt x="12" y="6"/>
                  </a:cubicBezTo>
                  <a:cubicBezTo>
                    <a:pt x="11" y="7"/>
                    <a:pt x="10" y="8"/>
                    <a:pt x="9" y="9"/>
                  </a:cubicBezTo>
                  <a:cubicBezTo>
                    <a:pt x="3" y="15"/>
                    <a:pt x="0" y="23"/>
                    <a:pt x="0" y="32"/>
                  </a:cubicBezTo>
                  <a:cubicBezTo>
                    <a:pt x="0" y="43"/>
                    <a:pt x="6" y="52"/>
                    <a:pt x="14" y="58"/>
                  </a:cubicBezTo>
                  <a:cubicBezTo>
                    <a:pt x="15" y="59"/>
                    <a:pt x="17" y="59"/>
                    <a:pt x="18" y="60"/>
                  </a:cubicBezTo>
                  <a:cubicBezTo>
                    <a:pt x="22" y="62"/>
                    <a:pt x="26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41" y="62"/>
                    <a:pt x="47" y="59"/>
                    <a:pt x="52" y="55"/>
                  </a:cubicBezTo>
                  <a:cubicBezTo>
                    <a:pt x="53" y="54"/>
                    <a:pt x="54" y="53"/>
                    <a:pt x="55" y="52"/>
                  </a:cubicBezTo>
                  <a:cubicBezTo>
                    <a:pt x="60" y="47"/>
                    <a:pt x="63" y="39"/>
                    <a:pt x="63" y="31"/>
                  </a:cubicBezTo>
                  <a:cubicBezTo>
                    <a:pt x="63" y="25"/>
                    <a:pt x="61" y="20"/>
                    <a:pt x="58" y="15"/>
                  </a:cubicBezTo>
                  <a:cubicBezTo>
                    <a:pt x="57" y="14"/>
                    <a:pt x="57" y="13"/>
                    <a:pt x="56" y="12"/>
                  </a:cubicBezTo>
                  <a:cubicBezTo>
                    <a:pt x="53" y="9"/>
                    <a:pt x="50" y="6"/>
                    <a:pt x="47" y="4"/>
                  </a:cubicBezTo>
                  <a:cubicBezTo>
                    <a:pt x="46" y="4"/>
                    <a:pt x="44" y="3"/>
                    <a:pt x="43" y="2"/>
                  </a:cubicBezTo>
                  <a:cubicBezTo>
                    <a:pt x="39" y="1"/>
                    <a:pt x="3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20257"/>
            <p:cNvSpPr/>
            <p:nvPr/>
          </p:nvSpPr>
          <p:spPr bwMode="auto">
            <a:xfrm>
              <a:off x="5660826" y="-439748"/>
              <a:ext cx="64700" cy="64700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4 w 41"/>
                <a:gd name="T5" fmla="*/ 9 h 41"/>
                <a:gd name="T6" fmla="*/ 2 w 41"/>
                <a:gd name="T7" fmla="*/ 13 h 41"/>
                <a:gd name="T8" fmla="*/ 0 w 41"/>
                <a:gd name="T9" fmla="*/ 21 h 41"/>
                <a:gd name="T10" fmla="*/ 11 w 41"/>
                <a:gd name="T11" fmla="*/ 39 h 41"/>
                <a:gd name="T12" fmla="*/ 15 w 41"/>
                <a:gd name="T13" fmla="*/ 40 h 41"/>
                <a:gd name="T14" fmla="*/ 21 w 41"/>
                <a:gd name="T15" fmla="*/ 41 h 41"/>
                <a:gd name="T16" fmla="*/ 21 w 41"/>
                <a:gd name="T17" fmla="*/ 41 h 41"/>
                <a:gd name="T18" fmla="*/ 30 w 41"/>
                <a:gd name="T19" fmla="*/ 39 h 41"/>
                <a:gd name="T20" fmla="*/ 34 w 41"/>
                <a:gd name="T21" fmla="*/ 36 h 41"/>
                <a:gd name="T22" fmla="*/ 40 w 41"/>
                <a:gd name="T23" fmla="*/ 28 h 41"/>
                <a:gd name="T24" fmla="*/ 41 w 41"/>
                <a:gd name="T25" fmla="*/ 24 h 41"/>
                <a:gd name="T26" fmla="*/ 41 w 41"/>
                <a:gd name="T27" fmla="*/ 20 h 41"/>
                <a:gd name="T28" fmla="*/ 29 w 41"/>
                <a:gd name="T29" fmla="*/ 2 h 41"/>
                <a:gd name="T30" fmla="*/ 25 w 41"/>
                <a:gd name="T31" fmla="*/ 0 h 41"/>
                <a:gd name="T32" fmla="*/ 21 w 41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4" y="0"/>
                    <a:pt x="7" y="4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0" y="29"/>
                    <a:pt x="5" y="35"/>
                    <a:pt x="11" y="39"/>
                  </a:cubicBezTo>
                  <a:cubicBezTo>
                    <a:pt x="12" y="39"/>
                    <a:pt x="14" y="40"/>
                    <a:pt x="15" y="40"/>
                  </a:cubicBezTo>
                  <a:cubicBezTo>
                    <a:pt x="17" y="41"/>
                    <a:pt x="19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4" y="41"/>
                    <a:pt x="28" y="40"/>
                    <a:pt x="30" y="39"/>
                  </a:cubicBezTo>
                  <a:cubicBezTo>
                    <a:pt x="32" y="38"/>
                    <a:pt x="33" y="37"/>
                    <a:pt x="34" y="36"/>
                  </a:cubicBezTo>
                  <a:cubicBezTo>
                    <a:pt x="37" y="34"/>
                    <a:pt x="39" y="31"/>
                    <a:pt x="40" y="28"/>
                  </a:cubicBezTo>
                  <a:cubicBezTo>
                    <a:pt x="40" y="27"/>
                    <a:pt x="41" y="25"/>
                    <a:pt x="41" y="24"/>
                  </a:cubicBezTo>
                  <a:cubicBezTo>
                    <a:pt x="41" y="23"/>
                    <a:pt x="41" y="21"/>
                    <a:pt x="41" y="20"/>
                  </a:cubicBezTo>
                  <a:cubicBezTo>
                    <a:pt x="41" y="12"/>
                    <a:pt x="36" y="5"/>
                    <a:pt x="29" y="2"/>
                  </a:cubicBezTo>
                  <a:cubicBezTo>
                    <a:pt x="27" y="1"/>
                    <a:pt x="26" y="1"/>
                    <a:pt x="25" y="0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20258"/>
            <p:cNvSpPr/>
            <p:nvPr/>
          </p:nvSpPr>
          <p:spPr bwMode="auto">
            <a:xfrm>
              <a:off x="6135734" y="-717222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8 w 76"/>
                <a:gd name="T3" fmla="*/ 1 h 76"/>
                <a:gd name="T4" fmla="*/ 22 w 76"/>
                <a:gd name="T5" fmla="*/ 4 h 76"/>
                <a:gd name="T6" fmla="*/ 18 w 76"/>
                <a:gd name="T7" fmla="*/ 6 h 76"/>
                <a:gd name="T8" fmla="*/ 1 w 76"/>
                <a:gd name="T9" fmla="*/ 39 h 76"/>
                <a:gd name="T10" fmla="*/ 2 w 76"/>
                <a:gd name="T11" fmla="*/ 46 h 76"/>
                <a:gd name="T12" fmla="*/ 3 w 76"/>
                <a:gd name="T13" fmla="*/ 51 h 76"/>
                <a:gd name="T14" fmla="*/ 38 w 76"/>
                <a:gd name="T15" fmla="*/ 76 h 76"/>
                <a:gd name="T16" fmla="*/ 39 w 76"/>
                <a:gd name="T17" fmla="*/ 76 h 76"/>
                <a:gd name="T18" fmla="*/ 52 w 76"/>
                <a:gd name="T19" fmla="*/ 73 h 76"/>
                <a:gd name="T20" fmla="*/ 56 w 76"/>
                <a:gd name="T21" fmla="*/ 72 h 76"/>
                <a:gd name="T22" fmla="*/ 76 w 76"/>
                <a:gd name="T23" fmla="*/ 38 h 76"/>
                <a:gd name="T24" fmla="*/ 76 w 76"/>
                <a:gd name="T25" fmla="*/ 33 h 76"/>
                <a:gd name="T26" fmla="*/ 75 w 76"/>
                <a:gd name="T27" fmla="*/ 29 h 76"/>
                <a:gd name="T28" fmla="*/ 38 w 76"/>
                <a:gd name="T2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1"/>
                    <a:pt x="38" y="1"/>
                  </a:cubicBezTo>
                  <a:cubicBezTo>
                    <a:pt x="32" y="1"/>
                    <a:pt x="27" y="2"/>
                    <a:pt x="22" y="4"/>
                  </a:cubicBezTo>
                  <a:cubicBezTo>
                    <a:pt x="21" y="5"/>
                    <a:pt x="20" y="5"/>
                    <a:pt x="18" y="6"/>
                  </a:cubicBezTo>
                  <a:cubicBezTo>
                    <a:pt x="8" y="13"/>
                    <a:pt x="0" y="25"/>
                    <a:pt x="1" y="39"/>
                  </a:cubicBezTo>
                  <a:cubicBezTo>
                    <a:pt x="1" y="42"/>
                    <a:pt x="1" y="44"/>
                    <a:pt x="2" y="46"/>
                  </a:cubicBezTo>
                  <a:cubicBezTo>
                    <a:pt x="2" y="48"/>
                    <a:pt x="2" y="49"/>
                    <a:pt x="3" y="51"/>
                  </a:cubicBezTo>
                  <a:cubicBezTo>
                    <a:pt x="8" y="65"/>
                    <a:pt x="22" y="76"/>
                    <a:pt x="38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4" y="76"/>
                    <a:pt x="48" y="75"/>
                    <a:pt x="52" y="73"/>
                  </a:cubicBezTo>
                  <a:cubicBezTo>
                    <a:pt x="54" y="73"/>
                    <a:pt x="55" y="72"/>
                    <a:pt x="56" y="72"/>
                  </a:cubicBezTo>
                  <a:cubicBezTo>
                    <a:pt x="68" y="65"/>
                    <a:pt x="76" y="52"/>
                    <a:pt x="76" y="38"/>
                  </a:cubicBezTo>
                  <a:cubicBezTo>
                    <a:pt x="76" y="36"/>
                    <a:pt x="76" y="35"/>
                    <a:pt x="76" y="33"/>
                  </a:cubicBezTo>
                  <a:cubicBezTo>
                    <a:pt x="76" y="32"/>
                    <a:pt x="75" y="31"/>
                    <a:pt x="75" y="29"/>
                  </a:cubicBezTo>
                  <a:cubicBezTo>
                    <a:pt x="71" y="13"/>
                    <a:pt x="56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0259"/>
            <p:cNvSpPr/>
            <p:nvPr/>
          </p:nvSpPr>
          <p:spPr bwMode="auto">
            <a:xfrm>
              <a:off x="6909460" y="362657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7 w 76"/>
                <a:gd name="T3" fmla="*/ 0 h 76"/>
                <a:gd name="T4" fmla="*/ 31 w 76"/>
                <a:gd name="T5" fmla="*/ 1 h 76"/>
                <a:gd name="T6" fmla="*/ 26 w 76"/>
                <a:gd name="T7" fmla="*/ 2 h 76"/>
                <a:gd name="T8" fmla="*/ 13 w 76"/>
                <a:gd name="T9" fmla="*/ 10 h 76"/>
                <a:gd name="T10" fmla="*/ 10 w 76"/>
                <a:gd name="T11" fmla="*/ 13 h 76"/>
                <a:gd name="T12" fmla="*/ 2 w 76"/>
                <a:gd name="T13" fmla="*/ 26 h 76"/>
                <a:gd name="T14" fmla="*/ 1 w 76"/>
                <a:gd name="T15" fmla="*/ 30 h 76"/>
                <a:gd name="T16" fmla="*/ 0 w 76"/>
                <a:gd name="T17" fmla="*/ 39 h 76"/>
                <a:gd name="T18" fmla="*/ 12 w 76"/>
                <a:gd name="T19" fmla="*/ 66 h 76"/>
                <a:gd name="T20" fmla="*/ 16 w 76"/>
                <a:gd name="T21" fmla="*/ 69 h 76"/>
                <a:gd name="T22" fmla="*/ 38 w 76"/>
                <a:gd name="T23" fmla="*/ 76 h 76"/>
                <a:gd name="T24" fmla="*/ 39 w 76"/>
                <a:gd name="T25" fmla="*/ 76 h 76"/>
                <a:gd name="T26" fmla="*/ 68 w 76"/>
                <a:gd name="T27" fmla="*/ 62 h 76"/>
                <a:gd name="T28" fmla="*/ 70 w 76"/>
                <a:gd name="T29" fmla="*/ 58 h 76"/>
                <a:gd name="T30" fmla="*/ 76 w 76"/>
                <a:gd name="T31" fmla="*/ 38 h 76"/>
                <a:gd name="T32" fmla="*/ 65 w 76"/>
                <a:gd name="T33" fmla="*/ 12 h 76"/>
                <a:gd name="T34" fmla="*/ 62 w 76"/>
                <a:gd name="T35" fmla="*/ 9 h 76"/>
                <a:gd name="T36" fmla="*/ 43 w 76"/>
                <a:gd name="T37" fmla="*/ 1 h 76"/>
                <a:gd name="T38" fmla="*/ 39 w 76"/>
                <a:gd name="T39" fmla="*/ 0 h 76"/>
                <a:gd name="T40" fmla="*/ 38 w 76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0"/>
                    <a:pt x="37" y="0"/>
                  </a:cubicBezTo>
                  <a:cubicBezTo>
                    <a:pt x="35" y="0"/>
                    <a:pt x="33" y="1"/>
                    <a:pt x="31" y="1"/>
                  </a:cubicBezTo>
                  <a:cubicBezTo>
                    <a:pt x="29" y="1"/>
                    <a:pt x="28" y="2"/>
                    <a:pt x="26" y="2"/>
                  </a:cubicBezTo>
                  <a:cubicBezTo>
                    <a:pt x="21" y="4"/>
                    <a:pt x="17" y="7"/>
                    <a:pt x="13" y="10"/>
                  </a:cubicBezTo>
                  <a:cubicBezTo>
                    <a:pt x="12" y="11"/>
                    <a:pt x="11" y="12"/>
                    <a:pt x="10" y="13"/>
                  </a:cubicBezTo>
                  <a:cubicBezTo>
                    <a:pt x="7" y="17"/>
                    <a:pt x="4" y="21"/>
                    <a:pt x="2" y="26"/>
                  </a:cubicBezTo>
                  <a:cubicBezTo>
                    <a:pt x="2" y="27"/>
                    <a:pt x="2" y="28"/>
                    <a:pt x="1" y="30"/>
                  </a:cubicBezTo>
                  <a:cubicBezTo>
                    <a:pt x="1" y="33"/>
                    <a:pt x="0" y="36"/>
                    <a:pt x="0" y="39"/>
                  </a:cubicBezTo>
                  <a:cubicBezTo>
                    <a:pt x="0" y="50"/>
                    <a:pt x="5" y="59"/>
                    <a:pt x="12" y="66"/>
                  </a:cubicBezTo>
                  <a:cubicBezTo>
                    <a:pt x="13" y="67"/>
                    <a:pt x="15" y="68"/>
                    <a:pt x="16" y="69"/>
                  </a:cubicBezTo>
                  <a:cubicBezTo>
                    <a:pt x="22" y="73"/>
                    <a:pt x="30" y="76"/>
                    <a:pt x="38" y="76"/>
                  </a:cubicBezTo>
                  <a:cubicBezTo>
                    <a:pt x="38" y="76"/>
                    <a:pt x="39" y="76"/>
                    <a:pt x="39" y="76"/>
                  </a:cubicBezTo>
                  <a:cubicBezTo>
                    <a:pt x="50" y="76"/>
                    <a:pt x="61" y="70"/>
                    <a:pt x="68" y="62"/>
                  </a:cubicBezTo>
                  <a:cubicBezTo>
                    <a:pt x="68" y="61"/>
                    <a:pt x="69" y="60"/>
                    <a:pt x="70" y="58"/>
                  </a:cubicBezTo>
                  <a:cubicBezTo>
                    <a:pt x="74" y="52"/>
                    <a:pt x="76" y="45"/>
                    <a:pt x="76" y="38"/>
                  </a:cubicBezTo>
                  <a:cubicBezTo>
                    <a:pt x="76" y="27"/>
                    <a:pt x="72" y="18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57" y="5"/>
                    <a:pt x="50" y="2"/>
                    <a:pt x="43" y="1"/>
                  </a:cubicBezTo>
                  <a:cubicBezTo>
                    <a:pt x="42" y="1"/>
                    <a:pt x="40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20260"/>
            <p:cNvSpPr/>
            <p:nvPr/>
          </p:nvSpPr>
          <p:spPr bwMode="auto">
            <a:xfrm>
              <a:off x="6668004" y="-811936"/>
              <a:ext cx="76038" cy="75372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0 h 48"/>
                <a:gd name="T4" fmla="*/ 4 w 48"/>
                <a:gd name="T5" fmla="*/ 11 h 48"/>
                <a:gd name="T6" fmla="*/ 2 w 48"/>
                <a:gd name="T7" fmla="*/ 15 h 48"/>
                <a:gd name="T8" fmla="*/ 0 w 48"/>
                <a:gd name="T9" fmla="*/ 24 h 48"/>
                <a:gd name="T10" fmla="*/ 1 w 48"/>
                <a:gd name="T11" fmla="*/ 27 h 48"/>
                <a:gd name="T12" fmla="*/ 2 w 48"/>
                <a:gd name="T13" fmla="*/ 31 h 48"/>
                <a:gd name="T14" fmla="*/ 15 w 48"/>
                <a:gd name="T15" fmla="*/ 46 h 48"/>
                <a:gd name="T16" fmla="*/ 19 w 48"/>
                <a:gd name="T17" fmla="*/ 47 h 48"/>
                <a:gd name="T18" fmla="*/ 19 w 48"/>
                <a:gd name="T19" fmla="*/ 47 h 48"/>
                <a:gd name="T20" fmla="*/ 24 w 48"/>
                <a:gd name="T21" fmla="*/ 48 h 48"/>
                <a:gd name="T22" fmla="*/ 25 w 48"/>
                <a:gd name="T23" fmla="*/ 48 h 48"/>
                <a:gd name="T24" fmla="*/ 27 w 48"/>
                <a:gd name="T25" fmla="*/ 47 h 48"/>
                <a:gd name="T26" fmla="*/ 32 w 48"/>
                <a:gd name="T27" fmla="*/ 47 h 48"/>
                <a:gd name="T28" fmla="*/ 39 w 48"/>
                <a:gd name="T29" fmla="*/ 43 h 48"/>
                <a:gd name="T30" fmla="*/ 42 w 48"/>
                <a:gd name="T31" fmla="*/ 40 h 48"/>
                <a:gd name="T32" fmla="*/ 48 w 48"/>
                <a:gd name="T33" fmla="*/ 23 h 48"/>
                <a:gd name="T34" fmla="*/ 48 w 48"/>
                <a:gd name="T35" fmla="*/ 22 h 48"/>
                <a:gd name="T36" fmla="*/ 48 w 48"/>
                <a:gd name="T37" fmla="*/ 18 h 48"/>
                <a:gd name="T38" fmla="*/ 30 w 48"/>
                <a:gd name="T39" fmla="*/ 0 h 48"/>
                <a:gd name="T40" fmla="*/ 26 w 48"/>
                <a:gd name="T41" fmla="*/ 0 h 48"/>
                <a:gd name="T42" fmla="*/ 24 w 48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5" y="0"/>
                    <a:pt x="8" y="5"/>
                    <a:pt x="4" y="11"/>
                  </a:cubicBezTo>
                  <a:cubicBezTo>
                    <a:pt x="3" y="13"/>
                    <a:pt x="2" y="14"/>
                    <a:pt x="2" y="15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5"/>
                    <a:pt x="1" y="26"/>
                    <a:pt x="1" y="27"/>
                  </a:cubicBezTo>
                  <a:cubicBezTo>
                    <a:pt x="1" y="28"/>
                    <a:pt x="1" y="30"/>
                    <a:pt x="2" y="31"/>
                  </a:cubicBezTo>
                  <a:cubicBezTo>
                    <a:pt x="4" y="38"/>
                    <a:pt x="9" y="43"/>
                    <a:pt x="15" y="46"/>
                  </a:cubicBezTo>
                  <a:cubicBezTo>
                    <a:pt x="16" y="46"/>
                    <a:pt x="17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2" y="48"/>
                    <a:pt x="24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6" y="48"/>
                    <a:pt x="27" y="48"/>
                    <a:pt x="27" y="47"/>
                  </a:cubicBezTo>
                  <a:cubicBezTo>
                    <a:pt x="29" y="47"/>
                    <a:pt x="30" y="47"/>
                    <a:pt x="32" y="47"/>
                  </a:cubicBezTo>
                  <a:cubicBezTo>
                    <a:pt x="34" y="46"/>
                    <a:pt x="37" y="44"/>
                    <a:pt x="39" y="43"/>
                  </a:cubicBezTo>
                  <a:cubicBezTo>
                    <a:pt x="40" y="42"/>
                    <a:pt x="41" y="41"/>
                    <a:pt x="42" y="40"/>
                  </a:cubicBezTo>
                  <a:cubicBezTo>
                    <a:pt x="46" y="35"/>
                    <a:pt x="48" y="30"/>
                    <a:pt x="48" y="23"/>
                  </a:cubicBezTo>
                  <a:cubicBezTo>
                    <a:pt x="48" y="23"/>
                    <a:pt x="48" y="22"/>
                    <a:pt x="48" y="22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5" y="9"/>
                    <a:pt x="39" y="3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0262"/>
            <p:cNvSpPr/>
            <p:nvPr/>
          </p:nvSpPr>
          <p:spPr bwMode="auto">
            <a:xfrm>
              <a:off x="7177596" y="-893978"/>
              <a:ext cx="69368" cy="68034"/>
            </a:xfrm>
            <a:custGeom>
              <a:avLst/>
              <a:gdLst>
                <a:gd name="T0" fmla="*/ 22 w 44"/>
                <a:gd name="T1" fmla="*/ 0 h 43"/>
                <a:gd name="T2" fmla="*/ 22 w 44"/>
                <a:gd name="T3" fmla="*/ 0 h 43"/>
                <a:gd name="T4" fmla="*/ 10 w 44"/>
                <a:gd name="T5" fmla="*/ 3 h 43"/>
                <a:gd name="T6" fmla="*/ 7 w 44"/>
                <a:gd name="T7" fmla="*/ 6 h 43"/>
                <a:gd name="T8" fmla="*/ 0 w 44"/>
                <a:gd name="T9" fmla="*/ 22 h 43"/>
                <a:gd name="T10" fmla="*/ 0 w 44"/>
                <a:gd name="T11" fmla="*/ 23 h 43"/>
                <a:gd name="T12" fmla="*/ 1 w 44"/>
                <a:gd name="T13" fmla="*/ 27 h 43"/>
                <a:gd name="T14" fmla="*/ 13 w 44"/>
                <a:gd name="T15" fmla="*/ 41 h 43"/>
                <a:gd name="T16" fmla="*/ 17 w 44"/>
                <a:gd name="T17" fmla="*/ 43 h 43"/>
                <a:gd name="T18" fmla="*/ 22 w 44"/>
                <a:gd name="T19" fmla="*/ 43 h 43"/>
                <a:gd name="T20" fmla="*/ 22 w 44"/>
                <a:gd name="T21" fmla="*/ 43 h 43"/>
                <a:gd name="T22" fmla="*/ 27 w 44"/>
                <a:gd name="T23" fmla="*/ 42 h 43"/>
                <a:gd name="T24" fmla="*/ 31 w 44"/>
                <a:gd name="T25" fmla="*/ 41 h 43"/>
                <a:gd name="T26" fmla="*/ 36 w 44"/>
                <a:gd name="T27" fmla="*/ 38 h 43"/>
                <a:gd name="T28" fmla="*/ 39 w 44"/>
                <a:gd name="T29" fmla="*/ 35 h 43"/>
                <a:gd name="T30" fmla="*/ 44 w 44"/>
                <a:gd name="T31" fmla="*/ 21 h 43"/>
                <a:gd name="T32" fmla="*/ 34 w 44"/>
                <a:gd name="T33" fmla="*/ 4 h 43"/>
                <a:gd name="T34" fmla="*/ 31 w 44"/>
                <a:gd name="T35" fmla="*/ 2 h 43"/>
                <a:gd name="T36" fmla="*/ 22 w 44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1"/>
                    <a:pt x="10" y="3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3" y="10"/>
                    <a:pt x="0" y="16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6"/>
                    <a:pt x="1" y="27"/>
                  </a:cubicBezTo>
                  <a:cubicBezTo>
                    <a:pt x="3" y="34"/>
                    <a:pt x="7" y="39"/>
                    <a:pt x="13" y="41"/>
                  </a:cubicBezTo>
                  <a:cubicBezTo>
                    <a:pt x="15" y="42"/>
                    <a:pt x="16" y="42"/>
                    <a:pt x="17" y="43"/>
                  </a:cubicBezTo>
                  <a:cubicBezTo>
                    <a:pt x="19" y="43"/>
                    <a:pt x="20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3"/>
                    <a:pt x="26" y="43"/>
                    <a:pt x="27" y="42"/>
                  </a:cubicBezTo>
                  <a:cubicBezTo>
                    <a:pt x="29" y="42"/>
                    <a:pt x="30" y="42"/>
                    <a:pt x="31" y="41"/>
                  </a:cubicBezTo>
                  <a:cubicBezTo>
                    <a:pt x="33" y="40"/>
                    <a:pt x="34" y="39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2" y="31"/>
                    <a:pt x="44" y="26"/>
                    <a:pt x="44" y="21"/>
                  </a:cubicBezTo>
                  <a:cubicBezTo>
                    <a:pt x="43" y="14"/>
                    <a:pt x="40" y="8"/>
                    <a:pt x="34" y="4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28" y="0"/>
                    <a:pt x="25" y="0"/>
                    <a:pt x="2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20263"/>
            <p:cNvSpPr/>
            <p:nvPr/>
          </p:nvSpPr>
          <p:spPr bwMode="auto">
            <a:xfrm>
              <a:off x="7429724" y="-162275"/>
              <a:ext cx="105387" cy="105387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24 w 67"/>
                <a:gd name="T5" fmla="*/ 1 h 67"/>
                <a:gd name="T6" fmla="*/ 20 w 67"/>
                <a:gd name="T7" fmla="*/ 3 h 67"/>
                <a:gd name="T8" fmla="*/ 7 w 67"/>
                <a:gd name="T9" fmla="*/ 13 h 67"/>
                <a:gd name="T10" fmla="*/ 4 w 67"/>
                <a:gd name="T11" fmla="*/ 17 h 67"/>
                <a:gd name="T12" fmla="*/ 0 w 67"/>
                <a:gd name="T13" fmla="*/ 34 h 67"/>
                <a:gd name="T14" fmla="*/ 8 w 67"/>
                <a:gd name="T15" fmla="*/ 56 h 67"/>
                <a:gd name="T16" fmla="*/ 12 w 67"/>
                <a:gd name="T17" fmla="*/ 59 h 67"/>
                <a:gd name="T18" fmla="*/ 27 w 67"/>
                <a:gd name="T19" fmla="*/ 67 h 67"/>
                <a:gd name="T20" fmla="*/ 32 w 67"/>
                <a:gd name="T21" fmla="*/ 67 h 67"/>
                <a:gd name="T22" fmla="*/ 33 w 67"/>
                <a:gd name="T23" fmla="*/ 67 h 67"/>
                <a:gd name="T24" fmla="*/ 34 w 67"/>
                <a:gd name="T25" fmla="*/ 67 h 67"/>
                <a:gd name="T26" fmla="*/ 48 w 67"/>
                <a:gd name="T27" fmla="*/ 64 h 67"/>
                <a:gd name="T28" fmla="*/ 51 w 67"/>
                <a:gd name="T29" fmla="*/ 62 h 67"/>
                <a:gd name="T30" fmla="*/ 67 w 67"/>
                <a:gd name="T31" fmla="*/ 33 h 67"/>
                <a:gd name="T32" fmla="*/ 67 w 67"/>
                <a:gd name="T33" fmla="*/ 32 h 67"/>
                <a:gd name="T34" fmla="*/ 66 w 67"/>
                <a:gd name="T35" fmla="*/ 28 h 67"/>
                <a:gd name="T36" fmla="*/ 33 w 67"/>
                <a:gd name="T3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7" y="1"/>
                    <a:pt x="24" y="1"/>
                  </a:cubicBezTo>
                  <a:cubicBezTo>
                    <a:pt x="23" y="2"/>
                    <a:pt x="21" y="2"/>
                    <a:pt x="20" y="3"/>
                  </a:cubicBezTo>
                  <a:cubicBezTo>
                    <a:pt x="15" y="5"/>
                    <a:pt x="10" y="9"/>
                    <a:pt x="7" y="13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1" y="22"/>
                    <a:pt x="0" y="28"/>
                    <a:pt x="0" y="34"/>
                  </a:cubicBezTo>
                  <a:cubicBezTo>
                    <a:pt x="0" y="43"/>
                    <a:pt x="3" y="50"/>
                    <a:pt x="8" y="56"/>
                  </a:cubicBezTo>
                  <a:cubicBezTo>
                    <a:pt x="9" y="57"/>
                    <a:pt x="10" y="58"/>
                    <a:pt x="12" y="59"/>
                  </a:cubicBezTo>
                  <a:cubicBezTo>
                    <a:pt x="16" y="63"/>
                    <a:pt x="21" y="65"/>
                    <a:pt x="27" y="67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2" y="67"/>
                    <a:pt x="33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9" y="67"/>
                    <a:pt x="43" y="66"/>
                    <a:pt x="48" y="64"/>
                  </a:cubicBezTo>
                  <a:cubicBezTo>
                    <a:pt x="49" y="63"/>
                    <a:pt x="50" y="63"/>
                    <a:pt x="51" y="62"/>
                  </a:cubicBezTo>
                  <a:cubicBezTo>
                    <a:pt x="61" y="56"/>
                    <a:pt x="67" y="45"/>
                    <a:pt x="67" y="33"/>
                  </a:cubicBezTo>
                  <a:cubicBezTo>
                    <a:pt x="67" y="33"/>
                    <a:pt x="67" y="32"/>
                    <a:pt x="67" y="32"/>
                  </a:cubicBezTo>
                  <a:cubicBezTo>
                    <a:pt x="67" y="31"/>
                    <a:pt x="66" y="29"/>
                    <a:pt x="66" y="28"/>
                  </a:cubicBezTo>
                  <a:cubicBezTo>
                    <a:pt x="63" y="12"/>
                    <a:pt x="50" y="0"/>
                    <a:pt x="3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20292"/>
            <p:cNvSpPr/>
            <p:nvPr/>
          </p:nvSpPr>
          <p:spPr bwMode="auto">
            <a:xfrm>
              <a:off x="5911620" y="-1176121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0 w 50"/>
                <a:gd name="T5" fmla="*/ 25 h 49"/>
                <a:gd name="T6" fmla="*/ 8 w 50"/>
                <a:gd name="T7" fmla="*/ 42 h 49"/>
                <a:gd name="T8" fmla="*/ 12 w 50"/>
                <a:gd name="T9" fmla="*/ 45 h 49"/>
                <a:gd name="T10" fmla="*/ 14 w 50"/>
                <a:gd name="T11" fmla="*/ 46 h 49"/>
                <a:gd name="T12" fmla="*/ 18 w 50"/>
                <a:gd name="T13" fmla="*/ 48 h 49"/>
                <a:gd name="T14" fmla="*/ 25 w 50"/>
                <a:gd name="T15" fmla="*/ 49 h 49"/>
                <a:gd name="T16" fmla="*/ 26 w 50"/>
                <a:gd name="T17" fmla="*/ 49 h 49"/>
                <a:gd name="T18" fmla="*/ 34 w 50"/>
                <a:gd name="T19" fmla="*/ 48 h 49"/>
                <a:gd name="T20" fmla="*/ 38 w 50"/>
                <a:gd name="T21" fmla="*/ 46 h 49"/>
                <a:gd name="T22" fmla="*/ 47 w 50"/>
                <a:gd name="T23" fmla="*/ 37 h 49"/>
                <a:gd name="T24" fmla="*/ 48 w 50"/>
                <a:gd name="T25" fmla="*/ 33 h 49"/>
                <a:gd name="T26" fmla="*/ 50 w 50"/>
                <a:gd name="T27" fmla="*/ 29 h 49"/>
                <a:gd name="T28" fmla="*/ 50 w 50"/>
                <a:gd name="T29" fmla="*/ 24 h 49"/>
                <a:gd name="T30" fmla="*/ 49 w 50"/>
                <a:gd name="T31" fmla="*/ 19 h 49"/>
                <a:gd name="T32" fmla="*/ 48 w 50"/>
                <a:gd name="T33" fmla="*/ 15 h 49"/>
                <a:gd name="T34" fmla="*/ 25 w 50"/>
                <a:gd name="T3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9" y="43"/>
                    <a:pt x="10" y="44"/>
                    <a:pt x="12" y="45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3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9" y="49"/>
                    <a:pt x="31" y="49"/>
                    <a:pt x="34" y="48"/>
                  </a:cubicBezTo>
                  <a:cubicBezTo>
                    <a:pt x="35" y="47"/>
                    <a:pt x="37" y="46"/>
                    <a:pt x="38" y="46"/>
                  </a:cubicBezTo>
                  <a:cubicBezTo>
                    <a:pt x="42" y="44"/>
                    <a:pt x="45" y="40"/>
                    <a:pt x="47" y="37"/>
                  </a:cubicBezTo>
                  <a:cubicBezTo>
                    <a:pt x="47" y="36"/>
                    <a:pt x="48" y="34"/>
                    <a:pt x="48" y="33"/>
                  </a:cubicBezTo>
                  <a:cubicBezTo>
                    <a:pt x="49" y="32"/>
                    <a:pt x="49" y="31"/>
                    <a:pt x="50" y="29"/>
                  </a:cubicBezTo>
                  <a:cubicBezTo>
                    <a:pt x="50" y="27"/>
                    <a:pt x="50" y="26"/>
                    <a:pt x="50" y="24"/>
                  </a:cubicBezTo>
                  <a:cubicBezTo>
                    <a:pt x="50" y="22"/>
                    <a:pt x="50" y="20"/>
                    <a:pt x="49" y="19"/>
                  </a:cubicBezTo>
                  <a:cubicBezTo>
                    <a:pt x="49" y="17"/>
                    <a:pt x="49" y="16"/>
                    <a:pt x="48" y="15"/>
                  </a:cubicBezTo>
                  <a:cubicBezTo>
                    <a:pt x="44" y="6"/>
                    <a:pt x="35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20293"/>
            <p:cNvSpPr>
              <a:spLocks noEditPoints="1"/>
            </p:cNvSpPr>
            <p:nvPr/>
          </p:nvSpPr>
          <p:spPr bwMode="auto">
            <a:xfrm>
              <a:off x="5870933" y="-1216808"/>
              <a:ext cx="160748" cy="158747"/>
            </a:xfrm>
            <a:custGeom>
              <a:avLst/>
              <a:gdLst>
                <a:gd name="T0" fmla="*/ 27 w 102"/>
                <a:gd name="T1" fmla="*/ 78 h 101"/>
                <a:gd name="T2" fmla="*/ 14 w 102"/>
                <a:gd name="T3" fmla="*/ 51 h 101"/>
                <a:gd name="T4" fmla="*/ 51 w 102"/>
                <a:gd name="T5" fmla="*/ 13 h 101"/>
                <a:gd name="T6" fmla="*/ 51 w 102"/>
                <a:gd name="T7" fmla="*/ 13 h 101"/>
                <a:gd name="T8" fmla="*/ 86 w 102"/>
                <a:gd name="T9" fmla="*/ 37 h 101"/>
                <a:gd name="T10" fmla="*/ 87 w 102"/>
                <a:gd name="T11" fmla="*/ 41 h 101"/>
                <a:gd name="T12" fmla="*/ 88 w 102"/>
                <a:gd name="T13" fmla="*/ 50 h 101"/>
                <a:gd name="T14" fmla="*/ 87 w 102"/>
                <a:gd name="T15" fmla="*/ 59 h 101"/>
                <a:gd name="T16" fmla="*/ 86 w 102"/>
                <a:gd name="T17" fmla="*/ 63 h 101"/>
                <a:gd name="T18" fmla="*/ 86 w 102"/>
                <a:gd name="T19" fmla="*/ 64 h 101"/>
                <a:gd name="T20" fmla="*/ 84 w 102"/>
                <a:gd name="T21" fmla="*/ 68 h 101"/>
                <a:gd name="T22" fmla="*/ 69 w 102"/>
                <a:gd name="T23" fmla="*/ 83 h 101"/>
                <a:gd name="T24" fmla="*/ 66 w 102"/>
                <a:gd name="T25" fmla="*/ 84 h 101"/>
                <a:gd name="T26" fmla="*/ 52 w 102"/>
                <a:gd name="T27" fmla="*/ 87 h 101"/>
                <a:gd name="T28" fmla="*/ 51 w 102"/>
                <a:gd name="T29" fmla="*/ 87 h 101"/>
                <a:gd name="T30" fmla="*/ 40 w 102"/>
                <a:gd name="T31" fmla="*/ 85 h 101"/>
                <a:gd name="T32" fmla="*/ 36 w 102"/>
                <a:gd name="T33" fmla="*/ 84 h 101"/>
                <a:gd name="T34" fmla="*/ 31 w 102"/>
                <a:gd name="T35" fmla="*/ 81 h 101"/>
                <a:gd name="T36" fmla="*/ 27 w 102"/>
                <a:gd name="T37" fmla="*/ 78 h 101"/>
                <a:gd name="T38" fmla="*/ 51 w 102"/>
                <a:gd name="T39" fmla="*/ 0 h 101"/>
                <a:gd name="T40" fmla="*/ 50 w 102"/>
                <a:gd name="T41" fmla="*/ 0 h 101"/>
                <a:gd name="T42" fmla="*/ 1 w 102"/>
                <a:gd name="T43" fmla="*/ 51 h 101"/>
                <a:gd name="T44" fmla="*/ 19 w 102"/>
                <a:gd name="T45" fmla="*/ 90 h 101"/>
                <a:gd name="T46" fmla="*/ 23 w 102"/>
                <a:gd name="T47" fmla="*/ 92 h 101"/>
                <a:gd name="T48" fmla="*/ 31 w 102"/>
                <a:gd name="T49" fmla="*/ 97 h 101"/>
                <a:gd name="T50" fmla="*/ 35 w 102"/>
                <a:gd name="T51" fmla="*/ 98 h 101"/>
                <a:gd name="T52" fmla="*/ 51 w 102"/>
                <a:gd name="T53" fmla="*/ 101 h 101"/>
                <a:gd name="T54" fmla="*/ 52 w 102"/>
                <a:gd name="T55" fmla="*/ 101 h 101"/>
                <a:gd name="T56" fmla="*/ 72 w 102"/>
                <a:gd name="T57" fmla="*/ 97 h 101"/>
                <a:gd name="T58" fmla="*/ 76 w 102"/>
                <a:gd name="T59" fmla="*/ 95 h 101"/>
                <a:gd name="T60" fmla="*/ 96 w 102"/>
                <a:gd name="T61" fmla="*/ 74 h 101"/>
                <a:gd name="T62" fmla="*/ 98 w 102"/>
                <a:gd name="T63" fmla="*/ 70 h 101"/>
                <a:gd name="T64" fmla="*/ 99 w 102"/>
                <a:gd name="T65" fmla="*/ 67 h 101"/>
                <a:gd name="T66" fmla="*/ 100 w 102"/>
                <a:gd name="T67" fmla="*/ 63 h 101"/>
                <a:gd name="T68" fmla="*/ 102 w 102"/>
                <a:gd name="T69" fmla="*/ 49 h 101"/>
                <a:gd name="T70" fmla="*/ 100 w 102"/>
                <a:gd name="T71" fmla="*/ 38 h 101"/>
                <a:gd name="T72" fmla="*/ 99 w 102"/>
                <a:gd name="T73" fmla="*/ 34 h 101"/>
                <a:gd name="T74" fmla="*/ 51 w 102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101">
                  <a:moveTo>
                    <a:pt x="27" y="78"/>
                  </a:moveTo>
                  <a:cubicBezTo>
                    <a:pt x="19" y="72"/>
                    <a:pt x="14" y="62"/>
                    <a:pt x="14" y="51"/>
                  </a:cubicBezTo>
                  <a:cubicBezTo>
                    <a:pt x="14" y="31"/>
                    <a:pt x="30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67" y="13"/>
                    <a:pt x="80" y="23"/>
                    <a:pt x="86" y="37"/>
                  </a:cubicBezTo>
                  <a:cubicBezTo>
                    <a:pt x="86" y="39"/>
                    <a:pt x="87" y="40"/>
                    <a:pt x="87" y="41"/>
                  </a:cubicBezTo>
                  <a:cubicBezTo>
                    <a:pt x="88" y="44"/>
                    <a:pt x="88" y="47"/>
                    <a:pt x="88" y="50"/>
                  </a:cubicBezTo>
                  <a:cubicBezTo>
                    <a:pt x="88" y="53"/>
                    <a:pt x="88" y="56"/>
                    <a:pt x="87" y="59"/>
                  </a:cubicBezTo>
                  <a:cubicBezTo>
                    <a:pt x="87" y="60"/>
                    <a:pt x="86" y="62"/>
                    <a:pt x="86" y="63"/>
                  </a:cubicBezTo>
                  <a:cubicBezTo>
                    <a:pt x="86" y="63"/>
                    <a:pt x="86" y="64"/>
                    <a:pt x="86" y="64"/>
                  </a:cubicBezTo>
                  <a:cubicBezTo>
                    <a:pt x="85" y="65"/>
                    <a:pt x="84" y="67"/>
                    <a:pt x="84" y="68"/>
                  </a:cubicBezTo>
                  <a:cubicBezTo>
                    <a:pt x="80" y="74"/>
                    <a:pt x="75" y="79"/>
                    <a:pt x="69" y="83"/>
                  </a:cubicBezTo>
                  <a:cubicBezTo>
                    <a:pt x="68" y="83"/>
                    <a:pt x="67" y="84"/>
                    <a:pt x="66" y="84"/>
                  </a:cubicBezTo>
                  <a:cubicBezTo>
                    <a:pt x="61" y="86"/>
                    <a:pt x="57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47" y="87"/>
                    <a:pt x="43" y="87"/>
                    <a:pt x="40" y="85"/>
                  </a:cubicBezTo>
                  <a:cubicBezTo>
                    <a:pt x="38" y="85"/>
                    <a:pt x="37" y="84"/>
                    <a:pt x="36" y="84"/>
                  </a:cubicBezTo>
                  <a:cubicBezTo>
                    <a:pt x="34" y="83"/>
                    <a:pt x="32" y="82"/>
                    <a:pt x="31" y="81"/>
                  </a:cubicBezTo>
                  <a:cubicBezTo>
                    <a:pt x="29" y="80"/>
                    <a:pt x="28" y="79"/>
                    <a:pt x="27" y="78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22" y="0"/>
                    <a:pt x="0" y="23"/>
                    <a:pt x="1" y="51"/>
                  </a:cubicBezTo>
                  <a:cubicBezTo>
                    <a:pt x="1" y="67"/>
                    <a:pt x="8" y="81"/>
                    <a:pt x="19" y="90"/>
                  </a:cubicBezTo>
                  <a:cubicBezTo>
                    <a:pt x="21" y="90"/>
                    <a:pt x="22" y="91"/>
                    <a:pt x="23" y="92"/>
                  </a:cubicBezTo>
                  <a:cubicBezTo>
                    <a:pt x="25" y="94"/>
                    <a:pt x="28" y="95"/>
                    <a:pt x="31" y="97"/>
                  </a:cubicBezTo>
                  <a:cubicBezTo>
                    <a:pt x="32" y="97"/>
                    <a:pt x="34" y="98"/>
                    <a:pt x="35" y="98"/>
                  </a:cubicBezTo>
                  <a:cubicBezTo>
                    <a:pt x="40" y="100"/>
                    <a:pt x="46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9" y="101"/>
                    <a:pt x="66" y="99"/>
                    <a:pt x="72" y="97"/>
                  </a:cubicBezTo>
                  <a:cubicBezTo>
                    <a:pt x="73" y="96"/>
                    <a:pt x="74" y="95"/>
                    <a:pt x="76" y="95"/>
                  </a:cubicBezTo>
                  <a:cubicBezTo>
                    <a:pt x="84" y="90"/>
                    <a:pt x="91" y="83"/>
                    <a:pt x="96" y="74"/>
                  </a:cubicBezTo>
                  <a:cubicBezTo>
                    <a:pt x="97" y="72"/>
                    <a:pt x="97" y="71"/>
                    <a:pt x="98" y="70"/>
                  </a:cubicBezTo>
                  <a:cubicBezTo>
                    <a:pt x="98" y="69"/>
                    <a:pt x="98" y="68"/>
                    <a:pt x="99" y="67"/>
                  </a:cubicBezTo>
                  <a:cubicBezTo>
                    <a:pt x="99" y="66"/>
                    <a:pt x="100" y="64"/>
                    <a:pt x="100" y="63"/>
                  </a:cubicBezTo>
                  <a:cubicBezTo>
                    <a:pt x="101" y="59"/>
                    <a:pt x="102" y="54"/>
                    <a:pt x="102" y="49"/>
                  </a:cubicBezTo>
                  <a:cubicBezTo>
                    <a:pt x="102" y="46"/>
                    <a:pt x="101" y="42"/>
                    <a:pt x="100" y="38"/>
                  </a:cubicBezTo>
                  <a:cubicBezTo>
                    <a:pt x="100" y="37"/>
                    <a:pt x="99" y="35"/>
                    <a:pt x="99" y="34"/>
                  </a:cubicBezTo>
                  <a:cubicBezTo>
                    <a:pt x="92" y="14"/>
                    <a:pt x="73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20294"/>
            <p:cNvSpPr/>
            <p:nvPr/>
          </p:nvSpPr>
          <p:spPr bwMode="auto">
            <a:xfrm>
              <a:off x="7021516" y="-438414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20 w 50"/>
                <a:gd name="T5" fmla="*/ 0 h 49"/>
                <a:gd name="T6" fmla="*/ 16 w 50"/>
                <a:gd name="T7" fmla="*/ 1 h 49"/>
                <a:gd name="T8" fmla="*/ 8 w 50"/>
                <a:gd name="T9" fmla="*/ 6 h 49"/>
                <a:gd name="T10" fmla="*/ 5 w 50"/>
                <a:gd name="T11" fmla="*/ 10 h 49"/>
                <a:gd name="T12" fmla="*/ 0 w 50"/>
                <a:gd name="T13" fmla="*/ 25 h 49"/>
                <a:gd name="T14" fmla="*/ 3 w 50"/>
                <a:gd name="T15" fmla="*/ 36 h 49"/>
                <a:gd name="T16" fmla="*/ 6 w 50"/>
                <a:gd name="T17" fmla="*/ 40 h 49"/>
                <a:gd name="T18" fmla="*/ 21 w 50"/>
                <a:gd name="T19" fmla="*/ 49 h 49"/>
                <a:gd name="T20" fmla="*/ 25 w 50"/>
                <a:gd name="T21" fmla="*/ 49 h 49"/>
                <a:gd name="T22" fmla="*/ 25 w 50"/>
                <a:gd name="T23" fmla="*/ 49 h 49"/>
                <a:gd name="T24" fmla="*/ 26 w 50"/>
                <a:gd name="T25" fmla="*/ 49 h 49"/>
                <a:gd name="T26" fmla="*/ 29 w 50"/>
                <a:gd name="T27" fmla="*/ 49 h 49"/>
                <a:gd name="T28" fmla="*/ 33 w 50"/>
                <a:gd name="T29" fmla="*/ 48 h 49"/>
                <a:gd name="T30" fmla="*/ 43 w 50"/>
                <a:gd name="T31" fmla="*/ 42 h 49"/>
                <a:gd name="T32" fmla="*/ 45 w 50"/>
                <a:gd name="T33" fmla="*/ 39 h 49"/>
                <a:gd name="T34" fmla="*/ 50 w 50"/>
                <a:gd name="T35" fmla="*/ 24 h 49"/>
                <a:gd name="T36" fmla="*/ 36 w 50"/>
                <a:gd name="T37" fmla="*/ 2 h 49"/>
                <a:gd name="T38" fmla="*/ 32 w 50"/>
                <a:gd name="T39" fmla="*/ 0 h 49"/>
                <a:gd name="T40" fmla="*/ 25 w 50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9" y="0"/>
                    <a:pt x="17" y="1"/>
                    <a:pt x="16" y="1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2" y="14"/>
                    <a:pt x="0" y="19"/>
                    <a:pt x="0" y="25"/>
                  </a:cubicBezTo>
                  <a:cubicBezTo>
                    <a:pt x="0" y="29"/>
                    <a:pt x="1" y="33"/>
                    <a:pt x="3" y="36"/>
                  </a:cubicBezTo>
                  <a:cubicBezTo>
                    <a:pt x="4" y="38"/>
                    <a:pt x="5" y="39"/>
                    <a:pt x="6" y="40"/>
                  </a:cubicBezTo>
                  <a:cubicBezTo>
                    <a:pt x="9" y="45"/>
                    <a:pt x="15" y="48"/>
                    <a:pt x="21" y="49"/>
                  </a:cubicBezTo>
                  <a:cubicBezTo>
                    <a:pt x="22" y="49"/>
                    <a:pt x="23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7" y="49"/>
                    <a:pt x="28" y="49"/>
                    <a:pt x="29" y="49"/>
                  </a:cubicBezTo>
                  <a:cubicBezTo>
                    <a:pt x="31" y="49"/>
                    <a:pt x="32" y="48"/>
                    <a:pt x="33" y="48"/>
                  </a:cubicBezTo>
                  <a:cubicBezTo>
                    <a:pt x="37" y="47"/>
                    <a:pt x="40" y="45"/>
                    <a:pt x="43" y="42"/>
                  </a:cubicBezTo>
                  <a:cubicBezTo>
                    <a:pt x="44" y="41"/>
                    <a:pt x="45" y="40"/>
                    <a:pt x="45" y="39"/>
                  </a:cubicBezTo>
                  <a:cubicBezTo>
                    <a:pt x="48" y="35"/>
                    <a:pt x="50" y="30"/>
                    <a:pt x="50" y="24"/>
                  </a:cubicBezTo>
                  <a:cubicBezTo>
                    <a:pt x="50" y="14"/>
                    <a:pt x="44" y="6"/>
                    <a:pt x="36" y="2"/>
                  </a:cubicBezTo>
                  <a:cubicBezTo>
                    <a:pt x="35" y="1"/>
                    <a:pt x="33" y="1"/>
                    <a:pt x="32" y="0"/>
                  </a:cubicBezTo>
                  <a:cubicBezTo>
                    <a:pt x="30" y="0"/>
                    <a:pt x="27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20295"/>
            <p:cNvSpPr>
              <a:spLocks noEditPoints="1"/>
            </p:cNvSpPr>
            <p:nvPr/>
          </p:nvSpPr>
          <p:spPr bwMode="auto">
            <a:xfrm>
              <a:off x="6980162" y="-479102"/>
              <a:ext cx="160748" cy="158747"/>
            </a:xfrm>
            <a:custGeom>
              <a:avLst/>
              <a:gdLst>
                <a:gd name="T0" fmla="*/ 43 w 102"/>
                <a:gd name="T1" fmla="*/ 14 h 101"/>
                <a:gd name="T2" fmla="*/ 51 w 102"/>
                <a:gd name="T3" fmla="*/ 13 h 101"/>
                <a:gd name="T4" fmla="*/ 51 w 102"/>
                <a:gd name="T5" fmla="*/ 13 h 101"/>
                <a:gd name="T6" fmla="*/ 62 w 102"/>
                <a:gd name="T7" fmla="*/ 15 h 101"/>
                <a:gd name="T8" fmla="*/ 66 w 102"/>
                <a:gd name="T9" fmla="*/ 16 h 101"/>
                <a:gd name="T10" fmla="*/ 88 w 102"/>
                <a:gd name="T11" fmla="*/ 50 h 101"/>
                <a:gd name="T12" fmla="*/ 81 w 102"/>
                <a:gd name="T13" fmla="*/ 72 h 101"/>
                <a:gd name="T14" fmla="*/ 79 w 102"/>
                <a:gd name="T15" fmla="*/ 75 h 101"/>
                <a:gd name="T16" fmla="*/ 63 w 102"/>
                <a:gd name="T17" fmla="*/ 85 h 101"/>
                <a:gd name="T18" fmla="*/ 59 w 102"/>
                <a:gd name="T19" fmla="*/ 87 h 101"/>
                <a:gd name="T20" fmla="*/ 52 w 102"/>
                <a:gd name="T21" fmla="*/ 87 h 101"/>
                <a:gd name="T22" fmla="*/ 51 w 102"/>
                <a:gd name="T23" fmla="*/ 87 h 101"/>
                <a:gd name="T24" fmla="*/ 50 w 102"/>
                <a:gd name="T25" fmla="*/ 87 h 101"/>
                <a:gd name="T26" fmla="*/ 45 w 102"/>
                <a:gd name="T27" fmla="*/ 87 h 101"/>
                <a:gd name="T28" fmla="*/ 21 w 102"/>
                <a:gd name="T29" fmla="*/ 71 h 101"/>
                <a:gd name="T30" fmla="*/ 19 w 102"/>
                <a:gd name="T31" fmla="*/ 68 h 101"/>
                <a:gd name="T32" fmla="*/ 14 w 102"/>
                <a:gd name="T33" fmla="*/ 51 h 101"/>
                <a:gd name="T34" fmla="*/ 23 w 102"/>
                <a:gd name="T35" fmla="*/ 27 h 101"/>
                <a:gd name="T36" fmla="*/ 26 w 102"/>
                <a:gd name="T37" fmla="*/ 24 h 101"/>
                <a:gd name="T38" fmla="*/ 39 w 102"/>
                <a:gd name="T39" fmla="*/ 16 h 101"/>
                <a:gd name="T40" fmla="*/ 43 w 102"/>
                <a:gd name="T41" fmla="*/ 14 h 101"/>
                <a:gd name="T42" fmla="*/ 51 w 102"/>
                <a:gd name="T43" fmla="*/ 0 h 101"/>
                <a:gd name="T44" fmla="*/ 50 w 102"/>
                <a:gd name="T45" fmla="*/ 0 h 101"/>
                <a:gd name="T46" fmla="*/ 39 w 102"/>
                <a:gd name="T47" fmla="*/ 1 h 101"/>
                <a:gd name="T48" fmla="*/ 35 w 102"/>
                <a:gd name="T49" fmla="*/ 3 h 101"/>
                <a:gd name="T50" fmla="*/ 17 w 102"/>
                <a:gd name="T51" fmla="*/ 14 h 101"/>
                <a:gd name="T52" fmla="*/ 14 w 102"/>
                <a:gd name="T53" fmla="*/ 17 h 101"/>
                <a:gd name="T54" fmla="*/ 1 w 102"/>
                <a:gd name="T55" fmla="*/ 51 h 101"/>
                <a:gd name="T56" fmla="*/ 6 w 102"/>
                <a:gd name="T57" fmla="*/ 74 h 101"/>
                <a:gd name="T58" fmla="*/ 9 w 102"/>
                <a:gd name="T59" fmla="*/ 78 h 101"/>
                <a:gd name="T60" fmla="*/ 44 w 102"/>
                <a:gd name="T61" fmla="*/ 100 h 101"/>
                <a:gd name="T62" fmla="*/ 48 w 102"/>
                <a:gd name="T63" fmla="*/ 101 h 101"/>
                <a:gd name="T64" fmla="*/ 51 w 102"/>
                <a:gd name="T65" fmla="*/ 101 h 101"/>
                <a:gd name="T66" fmla="*/ 52 w 102"/>
                <a:gd name="T67" fmla="*/ 101 h 101"/>
                <a:gd name="T68" fmla="*/ 63 w 102"/>
                <a:gd name="T69" fmla="*/ 100 h 101"/>
                <a:gd name="T70" fmla="*/ 67 w 102"/>
                <a:gd name="T71" fmla="*/ 98 h 101"/>
                <a:gd name="T72" fmla="*/ 90 w 102"/>
                <a:gd name="T73" fmla="*/ 83 h 101"/>
                <a:gd name="T74" fmla="*/ 93 w 102"/>
                <a:gd name="T75" fmla="*/ 79 h 101"/>
                <a:gd name="T76" fmla="*/ 102 w 102"/>
                <a:gd name="T77" fmla="*/ 49 h 101"/>
                <a:gd name="T78" fmla="*/ 70 w 102"/>
                <a:gd name="T79" fmla="*/ 3 h 101"/>
                <a:gd name="T80" fmla="*/ 66 w 102"/>
                <a:gd name="T81" fmla="*/ 2 h 101"/>
                <a:gd name="T82" fmla="*/ 51 w 102"/>
                <a:gd name="T8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101">
                  <a:moveTo>
                    <a:pt x="43" y="14"/>
                  </a:moveTo>
                  <a:cubicBezTo>
                    <a:pt x="45" y="14"/>
                    <a:pt x="48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3"/>
                    <a:pt x="58" y="14"/>
                    <a:pt x="62" y="15"/>
                  </a:cubicBezTo>
                  <a:cubicBezTo>
                    <a:pt x="63" y="15"/>
                    <a:pt x="64" y="16"/>
                    <a:pt x="66" y="16"/>
                  </a:cubicBezTo>
                  <a:cubicBezTo>
                    <a:pt x="79" y="22"/>
                    <a:pt x="88" y="35"/>
                    <a:pt x="88" y="50"/>
                  </a:cubicBezTo>
                  <a:cubicBezTo>
                    <a:pt x="88" y="58"/>
                    <a:pt x="86" y="65"/>
                    <a:pt x="81" y="72"/>
                  </a:cubicBezTo>
                  <a:cubicBezTo>
                    <a:pt x="81" y="73"/>
                    <a:pt x="80" y="74"/>
                    <a:pt x="79" y="75"/>
                  </a:cubicBezTo>
                  <a:cubicBezTo>
                    <a:pt x="74" y="80"/>
                    <a:pt x="69" y="83"/>
                    <a:pt x="63" y="85"/>
                  </a:cubicBezTo>
                  <a:cubicBezTo>
                    <a:pt x="61" y="86"/>
                    <a:pt x="60" y="86"/>
                    <a:pt x="59" y="87"/>
                  </a:cubicBezTo>
                  <a:cubicBezTo>
                    <a:pt x="56" y="87"/>
                    <a:pt x="54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51" y="87"/>
                    <a:pt x="50" y="87"/>
                    <a:pt x="50" y="87"/>
                  </a:cubicBezTo>
                  <a:cubicBezTo>
                    <a:pt x="48" y="87"/>
                    <a:pt x="47" y="87"/>
                    <a:pt x="45" y="87"/>
                  </a:cubicBezTo>
                  <a:cubicBezTo>
                    <a:pt x="35" y="85"/>
                    <a:pt x="26" y="80"/>
                    <a:pt x="21" y="71"/>
                  </a:cubicBezTo>
                  <a:cubicBezTo>
                    <a:pt x="20" y="70"/>
                    <a:pt x="19" y="69"/>
                    <a:pt x="19" y="68"/>
                  </a:cubicBezTo>
                  <a:cubicBezTo>
                    <a:pt x="16" y="63"/>
                    <a:pt x="14" y="57"/>
                    <a:pt x="14" y="51"/>
                  </a:cubicBezTo>
                  <a:cubicBezTo>
                    <a:pt x="14" y="42"/>
                    <a:pt x="17" y="33"/>
                    <a:pt x="23" y="27"/>
                  </a:cubicBezTo>
                  <a:cubicBezTo>
                    <a:pt x="24" y="26"/>
                    <a:pt x="25" y="25"/>
                    <a:pt x="26" y="24"/>
                  </a:cubicBezTo>
                  <a:cubicBezTo>
                    <a:pt x="30" y="20"/>
                    <a:pt x="34" y="17"/>
                    <a:pt x="39" y="16"/>
                  </a:cubicBezTo>
                  <a:cubicBezTo>
                    <a:pt x="40" y="15"/>
                    <a:pt x="41" y="15"/>
                    <a:pt x="43" y="14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46" y="0"/>
                    <a:pt x="43" y="0"/>
                    <a:pt x="39" y="1"/>
                  </a:cubicBezTo>
                  <a:cubicBezTo>
                    <a:pt x="38" y="2"/>
                    <a:pt x="36" y="2"/>
                    <a:pt x="35" y="3"/>
                  </a:cubicBezTo>
                  <a:cubicBezTo>
                    <a:pt x="28" y="5"/>
                    <a:pt x="22" y="9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5" y="26"/>
                    <a:pt x="0" y="38"/>
                    <a:pt x="1" y="51"/>
                  </a:cubicBezTo>
                  <a:cubicBezTo>
                    <a:pt x="1" y="59"/>
                    <a:pt x="3" y="67"/>
                    <a:pt x="6" y="74"/>
                  </a:cubicBezTo>
                  <a:cubicBezTo>
                    <a:pt x="7" y="75"/>
                    <a:pt x="8" y="76"/>
                    <a:pt x="9" y="78"/>
                  </a:cubicBezTo>
                  <a:cubicBezTo>
                    <a:pt x="16" y="90"/>
                    <a:pt x="29" y="98"/>
                    <a:pt x="44" y="100"/>
                  </a:cubicBezTo>
                  <a:cubicBezTo>
                    <a:pt x="45" y="101"/>
                    <a:pt x="47" y="101"/>
                    <a:pt x="48" y="101"/>
                  </a:cubicBezTo>
                  <a:cubicBezTo>
                    <a:pt x="49" y="101"/>
                    <a:pt x="50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6" y="101"/>
                    <a:pt x="59" y="100"/>
                    <a:pt x="63" y="100"/>
                  </a:cubicBezTo>
                  <a:cubicBezTo>
                    <a:pt x="64" y="99"/>
                    <a:pt x="65" y="99"/>
                    <a:pt x="67" y="98"/>
                  </a:cubicBezTo>
                  <a:cubicBezTo>
                    <a:pt x="76" y="95"/>
                    <a:pt x="84" y="90"/>
                    <a:pt x="90" y="83"/>
                  </a:cubicBezTo>
                  <a:cubicBezTo>
                    <a:pt x="91" y="82"/>
                    <a:pt x="92" y="80"/>
                    <a:pt x="93" y="79"/>
                  </a:cubicBezTo>
                  <a:cubicBezTo>
                    <a:pt x="98" y="71"/>
                    <a:pt x="102" y="61"/>
                    <a:pt x="102" y="49"/>
                  </a:cubicBezTo>
                  <a:cubicBezTo>
                    <a:pt x="101" y="29"/>
                    <a:pt x="88" y="11"/>
                    <a:pt x="70" y="3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1"/>
                    <a:pt x="56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20296"/>
            <p:cNvSpPr/>
            <p:nvPr/>
          </p:nvSpPr>
          <p:spPr bwMode="auto">
            <a:xfrm>
              <a:off x="7349016" y="669479"/>
              <a:ext cx="77372" cy="79374"/>
            </a:xfrm>
            <a:custGeom>
              <a:avLst/>
              <a:gdLst>
                <a:gd name="T0" fmla="*/ 25 w 49"/>
                <a:gd name="T1" fmla="*/ 0 h 50"/>
                <a:gd name="T2" fmla="*/ 24 w 49"/>
                <a:gd name="T3" fmla="*/ 0 h 50"/>
                <a:gd name="T4" fmla="*/ 20 w 49"/>
                <a:gd name="T5" fmla="*/ 1 h 50"/>
                <a:gd name="T6" fmla="*/ 15 w 49"/>
                <a:gd name="T7" fmla="*/ 2 h 50"/>
                <a:gd name="T8" fmla="*/ 5 w 49"/>
                <a:gd name="T9" fmla="*/ 9 h 50"/>
                <a:gd name="T10" fmla="*/ 3 w 49"/>
                <a:gd name="T11" fmla="*/ 13 h 50"/>
                <a:gd name="T12" fmla="*/ 0 w 49"/>
                <a:gd name="T13" fmla="*/ 25 h 50"/>
                <a:gd name="T14" fmla="*/ 0 w 49"/>
                <a:gd name="T15" fmla="*/ 31 h 50"/>
                <a:gd name="T16" fmla="*/ 2 w 49"/>
                <a:gd name="T17" fmla="*/ 35 h 50"/>
                <a:gd name="T18" fmla="*/ 25 w 49"/>
                <a:gd name="T19" fmla="*/ 50 h 50"/>
                <a:gd name="T20" fmla="*/ 25 w 49"/>
                <a:gd name="T21" fmla="*/ 50 h 50"/>
                <a:gd name="T22" fmla="*/ 47 w 49"/>
                <a:gd name="T23" fmla="*/ 36 h 50"/>
                <a:gd name="T24" fmla="*/ 48 w 49"/>
                <a:gd name="T25" fmla="*/ 32 h 50"/>
                <a:gd name="T26" fmla="*/ 49 w 49"/>
                <a:gd name="T27" fmla="*/ 24 h 50"/>
                <a:gd name="T28" fmla="*/ 30 w 49"/>
                <a:gd name="T29" fmla="*/ 1 h 50"/>
                <a:gd name="T30" fmla="*/ 25 w 49"/>
                <a:gd name="T31" fmla="*/ 0 h 50"/>
                <a:gd name="T32" fmla="*/ 25 w 49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1"/>
                  </a:cubicBezTo>
                  <a:cubicBezTo>
                    <a:pt x="18" y="1"/>
                    <a:pt x="17" y="1"/>
                    <a:pt x="15" y="2"/>
                  </a:cubicBezTo>
                  <a:cubicBezTo>
                    <a:pt x="11" y="3"/>
                    <a:pt x="8" y="6"/>
                    <a:pt x="5" y="9"/>
                  </a:cubicBezTo>
                  <a:cubicBezTo>
                    <a:pt x="4" y="10"/>
                    <a:pt x="4" y="12"/>
                    <a:pt x="3" y="13"/>
                  </a:cubicBezTo>
                  <a:cubicBezTo>
                    <a:pt x="1" y="17"/>
                    <a:pt x="0" y="21"/>
                    <a:pt x="0" y="25"/>
                  </a:cubicBezTo>
                  <a:cubicBezTo>
                    <a:pt x="0" y="27"/>
                    <a:pt x="0" y="29"/>
                    <a:pt x="0" y="31"/>
                  </a:cubicBezTo>
                  <a:cubicBezTo>
                    <a:pt x="1" y="32"/>
                    <a:pt x="1" y="33"/>
                    <a:pt x="2" y="35"/>
                  </a:cubicBezTo>
                  <a:cubicBezTo>
                    <a:pt x="6" y="44"/>
                    <a:pt x="14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5" y="50"/>
                    <a:pt x="43" y="44"/>
                    <a:pt x="47" y="36"/>
                  </a:cubicBezTo>
                  <a:cubicBezTo>
                    <a:pt x="47" y="35"/>
                    <a:pt x="48" y="33"/>
                    <a:pt x="48" y="32"/>
                  </a:cubicBezTo>
                  <a:cubicBezTo>
                    <a:pt x="49" y="30"/>
                    <a:pt x="49" y="27"/>
                    <a:pt x="49" y="24"/>
                  </a:cubicBezTo>
                  <a:cubicBezTo>
                    <a:pt x="49" y="13"/>
                    <a:pt x="41" y="3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20297"/>
            <p:cNvSpPr>
              <a:spLocks noEditPoints="1"/>
            </p:cNvSpPr>
            <p:nvPr/>
          </p:nvSpPr>
          <p:spPr bwMode="auto">
            <a:xfrm>
              <a:off x="7308329" y="628791"/>
              <a:ext cx="158747" cy="159414"/>
            </a:xfrm>
            <a:custGeom>
              <a:avLst/>
              <a:gdLst>
                <a:gd name="T0" fmla="*/ 42 w 101"/>
                <a:gd name="T1" fmla="*/ 15 h 101"/>
                <a:gd name="T2" fmla="*/ 50 w 101"/>
                <a:gd name="T3" fmla="*/ 14 h 101"/>
                <a:gd name="T4" fmla="*/ 51 w 101"/>
                <a:gd name="T5" fmla="*/ 14 h 101"/>
                <a:gd name="T6" fmla="*/ 53 w 101"/>
                <a:gd name="T7" fmla="*/ 14 h 101"/>
                <a:gd name="T8" fmla="*/ 57 w 101"/>
                <a:gd name="T9" fmla="*/ 15 h 101"/>
                <a:gd name="T10" fmla="*/ 87 w 101"/>
                <a:gd name="T11" fmla="*/ 50 h 101"/>
                <a:gd name="T12" fmla="*/ 86 w 101"/>
                <a:gd name="T13" fmla="*/ 63 h 101"/>
                <a:gd name="T14" fmla="*/ 84 w 101"/>
                <a:gd name="T15" fmla="*/ 67 h 101"/>
                <a:gd name="T16" fmla="*/ 51 w 101"/>
                <a:gd name="T17" fmla="*/ 88 h 101"/>
                <a:gd name="T18" fmla="*/ 51 w 101"/>
                <a:gd name="T19" fmla="*/ 88 h 101"/>
                <a:gd name="T20" fmla="*/ 16 w 101"/>
                <a:gd name="T21" fmla="*/ 65 h 101"/>
                <a:gd name="T22" fmla="*/ 15 w 101"/>
                <a:gd name="T23" fmla="*/ 60 h 101"/>
                <a:gd name="T24" fmla="*/ 14 w 101"/>
                <a:gd name="T25" fmla="*/ 52 h 101"/>
                <a:gd name="T26" fmla="*/ 19 w 101"/>
                <a:gd name="T27" fmla="*/ 32 h 101"/>
                <a:gd name="T28" fmla="*/ 21 w 101"/>
                <a:gd name="T29" fmla="*/ 28 h 101"/>
                <a:gd name="T30" fmla="*/ 38 w 101"/>
                <a:gd name="T31" fmla="*/ 16 h 101"/>
                <a:gd name="T32" fmla="*/ 42 w 101"/>
                <a:gd name="T33" fmla="*/ 15 h 101"/>
                <a:gd name="T34" fmla="*/ 51 w 101"/>
                <a:gd name="T35" fmla="*/ 0 h 101"/>
                <a:gd name="T36" fmla="*/ 50 w 101"/>
                <a:gd name="T37" fmla="*/ 0 h 101"/>
                <a:gd name="T38" fmla="*/ 38 w 101"/>
                <a:gd name="T39" fmla="*/ 2 h 101"/>
                <a:gd name="T40" fmla="*/ 34 w 101"/>
                <a:gd name="T41" fmla="*/ 3 h 101"/>
                <a:gd name="T42" fmla="*/ 10 w 101"/>
                <a:gd name="T43" fmla="*/ 21 h 101"/>
                <a:gd name="T44" fmla="*/ 8 w 101"/>
                <a:gd name="T45" fmla="*/ 24 h 101"/>
                <a:gd name="T46" fmla="*/ 0 w 101"/>
                <a:gd name="T47" fmla="*/ 52 h 101"/>
                <a:gd name="T48" fmla="*/ 2 w 101"/>
                <a:gd name="T49" fmla="*/ 65 h 101"/>
                <a:gd name="T50" fmla="*/ 3 w 101"/>
                <a:gd name="T51" fmla="*/ 69 h 101"/>
                <a:gd name="T52" fmla="*/ 51 w 101"/>
                <a:gd name="T53" fmla="*/ 101 h 101"/>
                <a:gd name="T54" fmla="*/ 51 w 101"/>
                <a:gd name="T55" fmla="*/ 101 h 101"/>
                <a:gd name="T56" fmla="*/ 97 w 101"/>
                <a:gd name="T57" fmla="*/ 72 h 101"/>
                <a:gd name="T58" fmla="*/ 98 w 101"/>
                <a:gd name="T59" fmla="*/ 68 h 101"/>
                <a:gd name="T60" fmla="*/ 101 w 101"/>
                <a:gd name="T61" fmla="*/ 50 h 101"/>
                <a:gd name="T62" fmla="*/ 58 w 101"/>
                <a:gd name="T63" fmla="*/ 1 h 101"/>
                <a:gd name="T64" fmla="*/ 54 w 101"/>
                <a:gd name="T65" fmla="*/ 1 h 101"/>
                <a:gd name="T66" fmla="*/ 51 w 101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1">
                  <a:moveTo>
                    <a:pt x="42" y="15"/>
                  </a:moveTo>
                  <a:cubicBezTo>
                    <a:pt x="45" y="14"/>
                    <a:pt x="47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51" y="14"/>
                    <a:pt x="52" y="14"/>
                    <a:pt x="53" y="14"/>
                  </a:cubicBezTo>
                  <a:cubicBezTo>
                    <a:pt x="54" y="14"/>
                    <a:pt x="56" y="14"/>
                    <a:pt x="57" y="15"/>
                  </a:cubicBezTo>
                  <a:cubicBezTo>
                    <a:pt x="74" y="18"/>
                    <a:pt x="87" y="32"/>
                    <a:pt x="87" y="50"/>
                  </a:cubicBezTo>
                  <a:cubicBezTo>
                    <a:pt x="88" y="55"/>
                    <a:pt x="87" y="59"/>
                    <a:pt x="86" y="63"/>
                  </a:cubicBezTo>
                  <a:cubicBezTo>
                    <a:pt x="85" y="64"/>
                    <a:pt x="85" y="65"/>
                    <a:pt x="84" y="67"/>
                  </a:cubicBezTo>
                  <a:cubicBezTo>
                    <a:pt x="78" y="79"/>
                    <a:pt x="66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5" y="88"/>
                    <a:pt x="22" y="78"/>
                    <a:pt x="16" y="65"/>
                  </a:cubicBezTo>
                  <a:cubicBezTo>
                    <a:pt x="16" y="63"/>
                    <a:pt x="15" y="62"/>
                    <a:pt x="15" y="60"/>
                  </a:cubicBezTo>
                  <a:cubicBezTo>
                    <a:pt x="14" y="58"/>
                    <a:pt x="14" y="55"/>
                    <a:pt x="14" y="52"/>
                  </a:cubicBezTo>
                  <a:cubicBezTo>
                    <a:pt x="14" y="44"/>
                    <a:pt x="15" y="38"/>
                    <a:pt x="19" y="32"/>
                  </a:cubicBezTo>
                  <a:cubicBezTo>
                    <a:pt x="20" y="31"/>
                    <a:pt x="20" y="30"/>
                    <a:pt x="21" y="28"/>
                  </a:cubicBezTo>
                  <a:cubicBezTo>
                    <a:pt x="26" y="23"/>
                    <a:pt x="31" y="19"/>
                    <a:pt x="38" y="16"/>
                  </a:cubicBezTo>
                  <a:cubicBezTo>
                    <a:pt x="39" y="16"/>
                    <a:pt x="41" y="15"/>
                    <a:pt x="42" y="15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2" y="1"/>
                    <a:pt x="38" y="2"/>
                  </a:cubicBezTo>
                  <a:cubicBezTo>
                    <a:pt x="37" y="2"/>
                    <a:pt x="36" y="3"/>
                    <a:pt x="34" y="3"/>
                  </a:cubicBezTo>
                  <a:cubicBezTo>
                    <a:pt x="24" y="7"/>
                    <a:pt x="16" y="13"/>
                    <a:pt x="10" y="21"/>
                  </a:cubicBezTo>
                  <a:cubicBezTo>
                    <a:pt x="9" y="22"/>
                    <a:pt x="8" y="23"/>
                    <a:pt x="8" y="24"/>
                  </a:cubicBezTo>
                  <a:cubicBezTo>
                    <a:pt x="3" y="32"/>
                    <a:pt x="0" y="42"/>
                    <a:pt x="0" y="52"/>
                  </a:cubicBezTo>
                  <a:cubicBezTo>
                    <a:pt x="0" y="56"/>
                    <a:pt x="1" y="61"/>
                    <a:pt x="2" y="65"/>
                  </a:cubicBezTo>
                  <a:cubicBezTo>
                    <a:pt x="2" y="66"/>
                    <a:pt x="3" y="68"/>
                    <a:pt x="3" y="69"/>
                  </a:cubicBezTo>
                  <a:cubicBezTo>
                    <a:pt x="11" y="88"/>
                    <a:pt x="29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72" y="101"/>
                    <a:pt x="89" y="89"/>
                    <a:pt x="97" y="72"/>
                  </a:cubicBezTo>
                  <a:cubicBezTo>
                    <a:pt x="97" y="70"/>
                    <a:pt x="98" y="69"/>
                    <a:pt x="98" y="68"/>
                  </a:cubicBezTo>
                  <a:cubicBezTo>
                    <a:pt x="100" y="62"/>
                    <a:pt x="101" y="56"/>
                    <a:pt x="101" y="50"/>
                  </a:cubicBezTo>
                  <a:cubicBezTo>
                    <a:pt x="101" y="25"/>
                    <a:pt x="82" y="5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20298"/>
            <p:cNvSpPr/>
            <p:nvPr/>
          </p:nvSpPr>
          <p:spPr bwMode="auto">
            <a:xfrm>
              <a:off x="6920132" y="-843286"/>
              <a:ext cx="54027" cy="53360"/>
            </a:xfrm>
            <a:custGeom>
              <a:avLst/>
              <a:gdLst>
                <a:gd name="T0" fmla="*/ 17 w 34"/>
                <a:gd name="T1" fmla="*/ 0 h 34"/>
                <a:gd name="T2" fmla="*/ 17 w 34"/>
                <a:gd name="T3" fmla="*/ 0 h 34"/>
                <a:gd name="T4" fmla="*/ 15 w 34"/>
                <a:gd name="T5" fmla="*/ 0 h 34"/>
                <a:gd name="T6" fmla="*/ 11 w 34"/>
                <a:gd name="T7" fmla="*/ 1 h 34"/>
                <a:gd name="T8" fmla="*/ 2 w 34"/>
                <a:gd name="T9" fmla="*/ 10 h 34"/>
                <a:gd name="T10" fmla="*/ 0 w 34"/>
                <a:gd name="T11" fmla="*/ 14 h 34"/>
                <a:gd name="T12" fmla="*/ 0 w 34"/>
                <a:gd name="T13" fmla="*/ 17 h 34"/>
                <a:gd name="T14" fmla="*/ 0 w 34"/>
                <a:gd name="T15" fmla="*/ 19 h 34"/>
                <a:gd name="T16" fmla="*/ 1 w 34"/>
                <a:gd name="T17" fmla="*/ 23 h 34"/>
                <a:gd name="T18" fmla="*/ 17 w 34"/>
                <a:gd name="T19" fmla="*/ 34 h 34"/>
                <a:gd name="T20" fmla="*/ 17 w 34"/>
                <a:gd name="T21" fmla="*/ 34 h 34"/>
                <a:gd name="T22" fmla="*/ 19 w 34"/>
                <a:gd name="T23" fmla="*/ 34 h 34"/>
                <a:gd name="T24" fmla="*/ 23 w 34"/>
                <a:gd name="T25" fmla="*/ 33 h 34"/>
                <a:gd name="T26" fmla="*/ 34 w 34"/>
                <a:gd name="T27" fmla="*/ 17 h 34"/>
                <a:gd name="T28" fmla="*/ 34 w 34"/>
                <a:gd name="T29" fmla="*/ 17 h 34"/>
                <a:gd name="T30" fmla="*/ 33 w 34"/>
                <a:gd name="T31" fmla="*/ 13 h 34"/>
                <a:gd name="T32" fmla="*/ 17 w 34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7" y="3"/>
                    <a:pt x="3" y="6"/>
                    <a:pt x="2" y="10"/>
                  </a:cubicBezTo>
                  <a:cubicBezTo>
                    <a:pt x="1" y="11"/>
                    <a:pt x="1" y="12"/>
                    <a:pt x="0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20"/>
                    <a:pt x="0" y="21"/>
                    <a:pt x="1" y="23"/>
                  </a:cubicBezTo>
                  <a:cubicBezTo>
                    <a:pt x="3" y="29"/>
                    <a:pt x="10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30" y="30"/>
                    <a:pt x="34" y="24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5"/>
                    <a:pt x="34" y="14"/>
                    <a:pt x="33" y="13"/>
                  </a:cubicBezTo>
                  <a:cubicBezTo>
                    <a:pt x="32" y="5"/>
                    <a:pt x="25" y="0"/>
                    <a:pt x="1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20299"/>
            <p:cNvSpPr>
              <a:spLocks noEditPoints="1"/>
            </p:cNvSpPr>
            <p:nvPr/>
          </p:nvSpPr>
          <p:spPr bwMode="auto">
            <a:xfrm>
              <a:off x="6892118" y="-871967"/>
              <a:ext cx="110056" cy="108722"/>
            </a:xfrm>
            <a:custGeom>
              <a:avLst/>
              <a:gdLst>
                <a:gd name="T0" fmla="*/ 31 w 70"/>
                <a:gd name="T1" fmla="*/ 10 h 69"/>
                <a:gd name="T2" fmla="*/ 34 w 70"/>
                <a:gd name="T3" fmla="*/ 10 h 69"/>
                <a:gd name="T4" fmla="*/ 35 w 70"/>
                <a:gd name="T5" fmla="*/ 10 h 69"/>
                <a:gd name="T6" fmla="*/ 60 w 70"/>
                <a:gd name="T7" fmla="*/ 30 h 69"/>
                <a:gd name="T8" fmla="*/ 60 w 70"/>
                <a:gd name="T9" fmla="*/ 34 h 69"/>
                <a:gd name="T10" fmla="*/ 60 w 70"/>
                <a:gd name="T11" fmla="*/ 35 h 69"/>
                <a:gd name="T12" fmla="*/ 44 w 70"/>
                <a:gd name="T13" fmla="*/ 59 h 69"/>
                <a:gd name="T14" fmla="*/ 39 w 70"/>
                <a:gd name="T15" fmla="*/ 60 h 69"/>
                <a:gd name="T16" fmla="*/ 35 w 70"/>
                <a:gd name="T17" fmla="*/ 60 h 69"/>
                <a:gd name="T18" fmla="*/ 35 w 70"/>
                <a:gd name="T19" fmla="*/ 60 h 69"/>
                <a:gd name="T20" fmla="*/ 11 w 70"/>
                <a:gd name="T21" fmla="*/ 42 h 69"/>
                <a:gd name="T22" fmla="*/ 10 w 70"/>
                <a:gd name="T23" fmla="*/ 38 h 69"/>
                <a:gd name="T24" fmla="*/ 10 w 70"/>
                <a:gd name="T25" fmla="*/ 35 h 69"/>
                <a:gd name="T26" fmla="*/ 10 w 70"/>
                <a:gd name="T27" fmla="*/ 29 h 69"/>
                <a:gd name="T28" fmla="*/ 12 w 70"/>
                <a:gd name="T29" fmla="*/ 25 h 69"/>
                <a:gd name="T30" fmla="*/ 26 w 70"/>
                <a:gd name="T31" fmla="*/ 11 h 69"/>
                <a:gd name="T32" fmla="*/ 31 w 70"/>
                <a:gd name="T33" fmla="*/ 10 h 69"/>
                <a:gd name="T34" fmla="*/ 35 w 70"/>
                <a:gd name="T35" fmla="*/ 0 h 69"/>
                <a:gd name="T36" fmla="*/ 34 w 70"/>
                <a:gd name="T37" fmla="*/ 0 h 69"/>
                <a:gd name="T38" fmla="*/ 28 w 70"/>
                <a:gd name="T39" fmla="*/ 1 h 69"/>
                <a:gd name="T40" fmla="*/ 24 w 70"/>
                <a:gd name="T41" fmla="*/ 2 h 69"/>
                <a:gd name="T42" fmla="*/ 3 w 70"/>
                <a:gd name="T43" fmla="*/ 22 h 69"/>
                <a:gd name="T44" fmla="*/ 2 w 70"/>
                <a:gd name="T45" fmla="*/ 26 h 69"/>
                <a:gd name="T46" fmla="*/ 0 w 70"/>
                <a:gd name="T47" fmla="*/ 36 h 69"/>
                <a:gd name="T48" fmla="*/ 1 w 70"/>
                <a:gd name="T49" fmla="*/ 39 h 69"/>
                <a:gd name="T50" fmla="*/ 2 w 70"/>
                <a:gd name="T51" fmla="*/ 44 h 69"/>
                <a:gd name="T52" fmla="*/ 35 w 70"/>
                <a:gd name="T53" fmla="*/ 69 h 69"/>
                <a:gd name="T54" fmla="*/ 36 w 70"/>
                <a:gd name="T55" fmla="*/ 69 h 69"/>
                <a:gd name="T56" fmla="*/ 42 w 70"/>
                <a:gd name="T57" fmla="*/ 69 h 69"/>
                <a:gd name="T58" fmla="*/ 46 w 70"/>
                <a:gd name="T59" fmla="*/ 68 h 69"/>
                <a:gd name="T60" fmla="*/ 69 w 70"/>
                <a:gd name="T61" fmla="*/ 34 h 69"/>
                <a:gd name="T62" fmla="*/ 69 w 70"/>
                <a:gd name="T63" fmla="*/ 32 h 69"/>
                <a:gd name="T64" fmla="*/ 69 w 70"/>
                <a:gd name="T65" fmla="*/ 28 h 69"/>
                <a:gd name="T66" fmla="*/ 35 w 70"/>
                <a:gd name="T6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" h="69">
                  <a:moveTo>
                    <a:pt x="31" y="10"/>
                  </a:moveTo>
                  <a:cubicBezTo>
                    <a:pt x="32" y="10"/>
                    <a:pt x="33" y="10"/>
                    <a:pt x="34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57" y="18"/>
                    <a:pt x="60" y="30"/>
                  </a:cubicBezTo>
                  <a:cubicBezTo>
                    <a:pt x="60" y="31"/>
                    <a:pt x="60" y="32"/>
                    <a:pt x="60" y="34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60" y="46"/>
                    <a:pt x="53" y="55"/>
                    <a:pt x="44" y="59"/>
                  </a:cubicBezTo>
                  <a:cubicBezTo>
                    <a:pt x="42" y="59"/>
                    <a:pt x="41" y="60"/>
                    <a:pt x="39" y="60"/>
                  </a:cubicBezTo>
                  <a:cubicBezTo>
                    <a:pt x="38" y="60"/>
                    <a:pt x="37" y="60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4" y="60"/>
                    <a:pt x="14" y="53"/>
                    <a:pt x="11" y="42"/>
                  </a:cubicBezTo>
                  <a:cubicBezTo>
                    <a:pt x="10" y="41"/>
                    <a:pt x="10" y="39"/>
                    <a:pt x="10" y="38"/>
                  </a:cubicBezTo>
                  <a:cubicBezTo>
                    <a:pt x="10" y="37"/>
                    <a:pt x="10" y="36"/>
                    <a:pt x="10" y="35"/>
                  </a:cubicBezTo>
                  <a:cubicBezTo>
                    <a:pt x="10" y="33"/>
                    <a:pt x="10" y="31"/>
                    <a:pt x="10" y="29"/>
                  </a:cubicBezTo>
                  <a:cubicBezTo>
                    <a:pt x="11" y="28"/>
                    <a:pt x="11" y="26"/>
                    <a:pt x="12" y="25"/>
                  </a:cubicBezTo>
                  <a:cubicBezTo>
                    <a:pt x="15" y="19"/>
                    <a:pt x="20" y="14"/>
                    <a:pt x="26" y="11"/>
                  </a:cubicBezTo>
                  <a:cubicBezTo>
                    <a:pt x="28" y="11"/>
                    <a:pt x="29" y="10"/>
                    <a:pt x="31" y="10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2" y="1"/>
                    <a:pt x="30" y="1"/>
                    <a:pt x="28" y="1"/>
                  </a:cubicBezTo>
                  <a:cubicBezTo>
                    <a:pt x="27" y="1"/>
                    <a:pt x="25" y="2"/>
                    <a:pt x="24" y="2"/>
                  </a:cubicBezTo>
                  <a:cubicBezTo>
                    <a:pt x="14" y="5"/>
                    <a:pt x="7" y="13"/>
                    <a:pt x="3" y="22"/>
                  </a:cubicBezTo>
                  <a:cubicBezTo>
                    <a:pt x="2" y="23"/>
                    <a:pt x="2" y="25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1" y="41"/>
                    <a:pt x="1" y="42"/>
                    <a:pt x="2" y="44"/>
                  </a:cubicBezTo>
                  <a:cubicBezTo>
                    <a:pt x="5" y="59"/>
                    <a:pt x="19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38" y="69"/>
                    <a:pt x="40" y="69"/>
                    <a:pt x="42" y="69"/>
                  </a:cubicBezTo>
                  <a:cubicBezTo>
                    <a:pt x="43" y="68"/>
                    <a:pt x="45" y="68"/>
                    <a:pt x="46" y="68"/>
                  </a:cubicBezTo>
                  <a:cubicBezTo>
                    <a:pt x="60" y="63"/>
                    <a:pt x="70" y="50"/>
                    <a:pt x="69" y="34"/>
                  </a:cubicBezTo>
                  <a:cubicBezTo>
                    <a:pt x="69" y="34"/>
                    <a:pt x="69" y="33"/>
                    <a:pt x="69" y="32"/>
                  </a:cubicBezTo>
                  <a:cubicBezTo>
                    <a:pt x="69" y="31"/>
                    <a:pt x="69" y="29"/>
                    <a:pt x="69" y="28"/>
                  </a:cubicBezTo>
                  <a:cubicBezTo>
                    <a:pt x="65" y="12"/>
                    <a:pt x="52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20306"/>
            <p:cNvSpPr/>
            <p:nvPr/>
          </p:nvSpPr>
          <p:spPr bwMode="auto">
            <a:xfrm>
              <a:off x="6452561" y="-122922"/>
              <a:ext cx="45356" cy="45356"/>
            </a:xfrm>
            <a:custGeom>
              <a:avLst/>
              <a:gdLst>
                <a:gd name="T0" fmla="*/ 15 w 29"/>
                <a:gd name="T1" fmla="*/ 0 h 29"/>
                <a:gd name="T2" fmla="*/ 14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2 w 29"/>
                <a:gd name="T9" fmla="*/ 7 h 29"/>
                <a:gd name="T10" fmla="*/ 1 w 29"/>
                <a:gd name="T11" fmla="*/ 11 h 29"/>
                <a:gd name="T12" fmla="*/ 0 w 29"/>
                <a:gd name="T13" fmla="*/ 15 h 29"/>
                <a:gd name="T14" fmla="*/ 1 w 29"/>
                <a:gd name="T15" fmla="*/ 19 h 29"/>
                <a:gd name="T16" fmla="*/ 2 w 29"/>
                <a:gd name="T17" fmla="*/ 22 h 29"/>
                <a:gd name="T18" fmla="*/ 13 w 29"/>
                <a:gd name="T19" fmla="*/ 29 h 29"/>
                <a:gd name="T20" fmla="*/ 15 w 29"/>
                <a:gd name="T21" fmla="*/ 29 h 29"/>
                <a:gd name="T22" fmla="*/ 15 w 29"/>
                <a:gd name="T23" fmla="*/ 29 h 29"/>
                <a:gd name="T24" fmla="*/ 17 w 29"/>
                <a:gd name="T25" fmla="*/ 29 h 29"/>
                <a:gd name="T26" fmla="*/ 23 w 29"/>
                <a:gd name="T27" fmla="*/ 26 h 29"/>
                <a:gd name="T28" fmla="*/ 26 w 29"/>
                <a:gd name="T29" fmla="*/ 23 h 29"/>
                <a:gd name="T30" fmla="*/ 29 w 29"/>
                <a:gd name="T31" fmla="*/ 14 h 29"/>
                <a:gd name="T32" fmla="*/ 28 w 29"/>
                <a:gd name="T33" fmla="*/ 10 h 29"/>
                <a:gd name="T34" fmla="*/ 26 w 29"/>
                <a:gd name="T35" fmla="*/ 6 h 29"/>
                <a:gd name="T36" fmla="*/ 21 w 29"/>
                <a:gd name="T37" fmla="*/ 2 h 29"/>
                <a:gd name="T38" fmla="*/ 21 w 29"/>
                <a:gd name="T39" fmla="*/ 2 h 29"/>
                <a:gd name="T40" fmla="*/ 17 w 29"/>
                <a:gd name="T41" fmla="*/ 0 h 29"/>
                <a:gd name="T42" fmla="*/ 17 w 29"/>
                <a:gd name="T43" fmla="*/ 0 h 29"/>
                <a:gd name="T44" fmla="*/ 15 w 29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9" y="1"/>
                    <a:pt x="8" y="2"/>
                    <a:pt x="6" y="3"/>
                  </a:cubicBezTo>
                  <a:cubicBezTo>
                    <a:pt x="5" y="4"/>
                    <a:pt x="3" y="5"/>
                    <a:pt x="2" y="7"/>
                  </a:cubicBezTo>
                  <a:cubicBezTo>
                    <a:pt x="2" y="8"/>
                    <a:pt x="1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6"/>
                    <a:pt x="0" y="17"/>
                    <a:pt x="1" y="19"/>
                  </a:cubicBezTo>
                  <a:cubicBezTo>
                    <a:pt x="1" y="20"/>
                    <a:pt x="2" y="21"/>
                    <a:pt x="2" y="22"/>
                  </a:cubicBezTo>
                  <a:cubicBezTo>
                    <a:pt x="5" y="26"/>
                    <a:pt x="9" y="29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9" y="28"/>
                    <a:pt x="21" y="27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28" y="21"/>
                    <a:pt x="29" y="18"/>
                    <a:pt x="29" y="14"/>
                  </a:cubicBezTo>
                  <a:cubicBezTo>
                    <a:pt x="29" y="13"/>
                    <a:pt x="29" y="11"/>
                    <a:pt x="28" y="10"/>
                  </a:cubicBezTo>
                  <a:cubicBezTo>
                    <a:pt x="28" y="8"/>
                    <a:pt x="27" y="7"/>
                    <a:pt x="26" y="6"/>
                  </a:cubicBezTo>
                  <a:cubicBezTo>
                    <a:pt x="25" y="4"/>
                    <a:pt x="23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20307"/>
            <p:cNvSpPr>
              <a:spLocks noEditPoints="1"/>
            </p:cNvSpPr>
            <p:nvPr/>
          </p:nvSpPr>
          <p:spPr bwMode="auto">
            <a:xfrm>
              <a:off x="6428549" y="-146934"/>
              <a:ext cx="92714" cy="93380"/>
            </a:xfrm>
            <a:custGeom>
              <a:avLst/>
              <a:gdLst>
                <a:gd name="T0" fmla="*/ 22 w 59"/>
                <a:gd name="T1" fmla="*/ 9 h 59"/>
                <a:gd name="T2" fmla="*/ 29 w 59"/>
                <a:gd name="T3" fmla="*/ 8 h 59"/>
                <a:gd name="T4" fmla="*/ 30 w 59"/>
                <a:gd name="T5" fmla="*/ 8 h 59"/>
                <a:gd name="T6" fmla="*/ 34 w 59"/>
                <a:gd name="T7" fmla="*/ 9 h 59"/>
                <a:gd name="T8" fmla="*/ 34 w 59"/>
                <a:gd name="T9" fmla="*/ 9 h 59"/>
                <a:gd name="T10" fmla="*/ 38 w 59"/>
                <a:gd name="T11" fmla="*/ 10 h 59"/>
                <a:gd name="T12" fmla="*/ 38 w 59"/>
                <a:gd name="T13" fmla="*/ 10 h 59"/>
                <a:gd name="T14" fmla="*/ 47 w 59"/>
                <a:gd name="T15" fmla="*/ 18 h 59"/>
                <a:gd name="T16" fmla="*/ 49 w 59"/>
                <a:gd name="T17" fmla="*/ 21 h 59"/>
                <a:gd name="T18" fmla="*/ 51 w 59"/>
                <a:gd name="T19" fmla="*/ 29 h 59"/>
                <a:gd name="T20" fmla="*/ 46 w 59"/>
                <a:gd name="T21" fmla="*/ 43 h 59"/>
                <a:gd name="T22" fmla="*/ 43 w 59"/>
                <a:gd name="T23" fmla="*/ 46 h 59"/>
                <a:gd name="T24" fmla="*/ 33 w 59"/>
                <a:gd name="T25" fmla="*/ 51 h 59"/>
                <a:gd name="T26" fmla="*/ 30 w 59"/>
                <a:gd name="T27" fmla="*/ 51 h 59"/>
                <a:gd name="T28" fmla="*/ 30 w 59"/>
                <a:gd name="T29" fmla="*/ 51 h 59"/>
                <a:gd name="T30" fmla="*/ 28 w 59"/>
                <a:gd name="T31" fmla="*/ 51 h 59"/>
                <a:gd name="T32" fmla="*/ 11 w 59"/>
                <a:gd name="T33" fmla="*/ 41 h 59"/>
                <a:gd name="T34" fmla="*/ 9 w 59"/>
                <a:gd name="T35" fmla="*/ 37 h 59"/>
                <a:gd name="T36" fmla="*/ 8 w 59"/>
                <a:gd name="T37" fmla="*/ 30 h 59"/>
                <a:gd name="T38" fmla="*/ 9 w 59"/>
                <a:gd name="T39" fmla="*/ 23 h 59"/>
                <a:gd name="T40" fmla="*/ 11 w 59"/>
                <a:gd name="T41" fmla="*/ 19 h 59"/>
                <a:gd name="T42" fmla="*/ 18 w 59"/>
                <a:gd name="T43" fmla="*/ 11 h 59"/>
                <a:gd name="T44" fmla="*/ 22 w 59"/>
                <a:gd name="T45" fmla="*/ 9 h 59"/>
                <a:gd name="T46" fmla="*/ 30 w 59"/>
                <a:gd name="T47" fmla="*/ 0 h 59"/>
                <a:gd name="T48" fmla="*/ 29 w 59"/>
                <a:gd name="T49" fmla="*/ 0 h 59"/>
                <a:gd name="T50" fmla="*/ 19 w 59"/>
                <a:gd name="T51" fmla="*/ 2 h 59"/>
                <a:gd name="T52" fmla="*/ 15 w 59"/>
                <a:gd name="T53" fmla="*/ 4 h 59"/>
                <a:gd name="T54" fmla="*/ 3 w 59"/>
                <a:gd name="T55" fmla="*/ 16 h 59"/>
                <a:gd name="T56" fmla="*/ 2 w 59"/>
                <a:gd name="T57" fmla="*/ 20 h 59"/>
                <a:gd name="T58" fmla="*/ 0 w 59"/>
                <a:gd name="T59" fmla="*/ 30 h 59"/>
                <a:gd name="T60" fmla="*/ 2 w 59"/>
                <a:gd name="T61" fmla="*/ 40 h 59"/>
                <a:gd name="T62" fmla="*/ 4 w 59"/>
                <a:gd name="T63" fmla="*/ 44 h 59"/>
                <a:gd name="T64" fmla="*/ 29 w 59"/>
                <a:gd name="T65" fmla="*/ 59 h 59"/>
                <a:gd name="T66" fmla="*/ 30 w 59"/>
                <a:gd name="T67" fmla="*/ 59 h 59"/>
                <a:gd name="T68" fmla="*/ 30 w 59"/>
                <a:gd name="T69" fmla="*/ 59 h 59"/>
                <a:gd name="T70" fmla="*/ 33 w 59"/>
                <a:gd name="T71" fmla="*/ 59 h 59"/>
                <a:gd name="T72" fmla="*/ 48 w 59"/>
                <a:gd name="T73" fmla="*/ 52 h 59"/>
                <a:gd name="T74" fmla="*/ 51 w 59"/>
                <a:gd name="T75" fmla="*/ 49 h 59"/>
                <a:gd name="T76" fmla="*/ 59 w 59"/>
                <a:gd name="T77" fmla="*/ 29 h 59"/>
                <a:gd name="T78" fmla="*/ 56 w 59"/>
                <a:gd name="T79" fmla="*/ 18 h 59"/>
                <a:gd name="T80" fmla="*/ 54 w 59"/>
                <a:gd name="T81" fmla="*/ 14 h 59"/>
                <a:gd name="T82" fmla="*/ 41 w 59"/>
                <a:gd name="T83" fmla="*/ 3 h 59"/>
                <a:gd name="T84" fmla="*/ 41 w 59"/>
                <a:gd name="T85" fmla="*/ 3 h 59"/>
                <a:gd name="T86" fmla="*/ 37 w 59"/>
                <a:gd name="T87" fmla="*/ 1 h 59"/>
                <a:gd name="T88" fmla="*/ 37 w 59"/>
                <a:gd name="T89" fmla="*/ 1 h 59"/>
                <a:gd name="T90" fmla="*/ 30 w 59"/>
                <a:gd name="T9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59">
                  <a:moveTo>
                    <a:pt x="22" y="9"/>
                  </a:moveTo>
                  <a:cubicBezTo>
                    <a:pt x="24" y="9"/>
                    <a:pt x="27" y="8"/>
                    <a:pt x="29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1" y="8"/>
                    <a:pt x="33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2" y="12"/>
                    <a:pt x="45" y="14"/>
                    <a:pt x="47" y="18"/>
                  </a:cubicBezTo>
                  <a:cubicBezTo>
                    <a:pt x="48" y="19"/>
                    <a:pt x="49" y="20"/>
                    <a:pt x="49" y="21"/>
                  </a:cubicBezTo>
                  <a:cubicBezTo>
                    <a:pt x="50" y="24"/>
                    <a:pt x="51" y="26"/>
                    <a:pt x="51" y="29"/>
                  </a:cubicBezTo>
                  <a:cubicBezTo>
                    <a:pt x="51" y="35"/>
                    <a:pt x="49" y="40"/>
                    <a:pt x="46" y="43"/>
                  </a:cubicBezTo>
                  <a:cubicBezTo>
                    <a:pt x="45" y="44"/>
                    <a:pt x="44" y="45"/>
                    <a:pt x="43" y="46"/>
                  </a:cubicBezTo>
                  <a:cubicBezTo>
                    <a:pt x="40" y="49"/>
                    <a:pt x="37" y="50"/>
                    <a:pt x="33" y="51"/>
                  </a:cubicBezTo>
                  <a:cubicBezTo>
                    <a:pt x="32" y="51"/>
                    <a:pt x="31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8" y="51"/>
                  </a:cubicBezTo>
                  <a:cubicBezTo>
                    <a:pt x="21" y="51"/>
                    <a:pt x="15" y="47"/>
                    <a:pt x="11" y="41"/>
                  </a:cubicBezTo>
                  <a:cubicBezTo>
                    <a:pt x="10" y="39"/>
                    <a:pt x="10" y="38"/>
                    <a:pt x="9" y="37"/>
                  </a:cubicBezTo>
                  <a:cubicBezTo>
                    <a:pt x="9" y="35"/>
                    <a:pt x="8" y="32"/>
                    <a:pt x="8" y="30"/>
                  </a:cubicBezTo>
                  <a:cubicBezTo>
                    <a:pt x="8" y="28"/>
                    <a:pt x="8" y="25"/>
                    <a:pt x="9" y="23"/>
                  </a:cubicBezTo>
                  <a:cubicBezTo>
                    <a:pt x="10" y="22"/>
                    <a:pt x="10" y="20"/>
                    <a:pt x="11" y="19"/>
                  </a:cubicBezTo>
                  <a:cubicBezTo>
                    <a:pt x="13" y="16"/>
                    <a:pt x="15" y="13"/>
                    <a:pt x="18" y="11"/>
                  </a:cubicBezTo>
                  <a:cubicBezTo>
                    <a:pt x="19" y="11"/>
                    <a:pt x="21" y="10"/>
                    <a:pt x="22" y="9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5" y="0"/>
                    <a:pt x="22" y="1"/>
                    <a:pt x="19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3" y="17"/>
                    <a:pt x="2" y="19"/>
                    <a:pt x="2" y="20"/>
                  </a:cubicBezTo>
                  <a:cubicBezTo>
                    <a:pt x="1" y="23"/>
                    <a:pt x="0" y="27"/>
                    <a:pt x="0" y="30"/>
                  </a:cubicBezTo>
                  <a:cubicBezTo>
                    <a:pt x="0" y="34"/>
                    <a:pt x="1" y="37"/>
                    <a:pt x="2" y="40"/>
                  </a:cubicBezTo>
                  <a:cubicBezTo>
                    <a:pt x="3" y="42"/>
                    <a:pt x="3" y="43"/>
                    <a:pt x="4" y="44"/>
                  </a:cubicBezTo>
                  <a:cubicBezTo>
                    <a:pt x="9" y="53"/>
                    <a:pt x="18" y="59"/>
                    <a:pt x="29" y="59"/>
                  </a:cubicBezTo>
                  <a:cubicBezTo>
                    <a:pt x="29" y="59"/>
                    <a:pt x="29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4" y="56"/>
                    <a:pt x="48" y="52"/>
                  </a:cubicBezTo>
                  <a:cubicBezTo>
                    <a:pt x="49" y="51"/>
                    <a:pt x="51" y="50"/>
                    <a:pt x="51" y="49"/>
                  </a:cubicBezTo>
                  <a:cubicBezTo>
                    <a:pt x="56" y="44"/>
                    <a:pt x="59" y="37"/>
                    <a:pt x="59" y="29"/>
                  </a:cubicBezTo>
                  <a:cubicBezTo>
                    <a:pt x="59" y="25"/>
                    <a:pt x="58" y="21"/>
                    <a:pt x="56" y="18"/>
                  </a:cubicBezTo>
                  <a:cubicBezTo>
                    <a:pt x="56" y="17"/>
                    <a:pt x="55" y="15"/>
                    <a:pt x="54" y="14"/>
                  </a:cubicBezTo>
                  <a:cubicBezTo>
                    <a:pt x="51" y="9"/>
                    <a:pt x="46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1"/>
                    <a:pt x="32" y="0"/>
                    <a:pt x="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20308"/>
            <p:cNvSpPr/>
            <p:nvPr/>
          </p:nvSpPr>
          <p:spPr bwMode="auto">
            <a:xfrm>
              <a:off x="5969649" y="89852"/>
              <a:ext cx="90046" cy="88044"/>
            </a:xfrm>
            <a:custGeom>
              <a:avLst/>
              <a:gdLst>
                <a:gd name="T0" fmla="*/ 29 w 57"/>
                <a:gd name="T1" fmla="*/ 0 h 56"/>
                <a:gd name="T2" fmla="*/ 28 w 57"/>
                <a:gd name="T3" fmla="*/ 0 h 56"/>
                <a:gd name="T4" fmla="*/ 16 w 57"/>
                <a:gd name="T5" fmla="*/ 3 h 56"/>
                <a:gd name="T6" fmla="*/ 13 w 57"/>
                <a:gd name="T7" fmla="*/ 5 h 56"/>
                <a:gd name="T8" fmla="*/ 0 w 57"/>
                <a:gd name="T9" fmla="*/ 29 h 56"/>
                <a:gd name="T10" fmla="*/ 2 w 57"/>
                <a:gd name="T11" fmla="*/ 38 h 56"/>
                <a:gd name="T12" fmla="*/ 4 w 57"/>
                <a:gd name="T13" fmla="*/ 42 h 56"/>
                <a:gd name="T14" fmla="*/ 14 w 57"/>
                <a:gd name="T15" fmla="*/ 52 h 56"/>
                <a:gd name="T16" fmla="*/ 18 w 57"/>
                <a:gd name="T17" fmla="*/ 54 h 56"/>
                <a:gd name="T18" fmla="*/ 28 w 57"/>
                <a:gd name="T19" fmla="*/ 56 h 56"/>
                <a:gd name="T20" fmla="*/ 29 w 57"/>
                <a:gd name="T21" fmla="*/ 56 h 56"/>
                <a:gd name="T22" fmla="*/ 41 w 57"/>
                <a:gd name="T23" fmla="*/ 53 h 56"/>
                <a:gd name="T24" fmla="*/ 45 w 57"/>
                <a:gd name="T25" fmla="*/ 51 h 56"/>
                <a:gd name="T26" fmla="*/ 55 w 57"/>
                <a:gd name="T27" fmla="*/ 38 h 56"/>
                <a:gd name="T28" fmla="*/ 56 w 57"/>
                <a:gd name="T29" fmla="*/ 34 h 56"/>
                <a:gd name="T30" fmla="*/ 57 w 57"/>
                <a:gd name="T31" fmla="*/ 28 h 56"/>
                <a:gd name="T32" fmla="*/ 54 w 57"/>
                <a:gd name="T33" fmla="*/ 17 h 56"/>
                <a:gd name="T34" fmla="*/ 52 w 57"/>
                <a:gd name="T35" fmla="*/ 13 h 56"/>
                <a:gd name="T36" fmla="*/ 29 w 57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56"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0" y="1"/>
                    <a:pt x="16" y="3"/>
                  </a:cubicBezTo>
                  <a:cubicBezTo>
                    <a:pt x="15" y="3"/>
                    <a:pt x="14" y="4"/>
                    <a:pt x="13" y="5"/>
                  </a:cubicBezTo>
                  <a:cubicBezTo>
                    <a:pt x="5" y="10"/>
                    <a:pt x="0" y="19"/>
                    <a:pt x="0" y="29"/>
                  </a:cubicBezTo>
                  <a:cubicBezTo>
                    <a:pt x="0" y="32"/>
                    <a:pt x="1" y="35"/>
                    <a:pt x="2" y="38"/>
                  </a:cubicBezTo>
                  <a:cubicBezTo>
                    <a:pt x="3" y="40"/>
                    <a:pt x="3" y="41"/>
                    <a:pt x="4" y="42"/>
                  </a:cubicBezTo>
                  <a:cubicBezTo>
                    <a:pt x="7" y="47"/>
                    <a:pt x="10" y="50"/>
                    <a:pt x="14" y="52"/>
                  </a:cubicBezTo>
                  <a:cubicBezTo>
                    <a:pt x="15" y="53"/>
                    <a:pt x="17" y="54"/>
                    <a:pt x="18" y="54"/>
                  </a:cubicBezTo>
                  <a:cubicBezTo>
                    <a:pt x="21" y="56"/>
                    <a:pt x="25" y="56"/>
                    <a:pt x="28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3" y="56"/>
                    <a:pt x="38" y="55"/>
                    <a:pt x="41" y="53"/>
                  </a:cubicBezTo>
                  <a:cubicBezTo>
                    <a:pt x="43" y="53"/>
                    <a:pt x="44" y="52"/>
                    <a:pt x="45" y="51"/>
                  </a:cubicBezTo>
                  <a:cubicBezTo>
                    <a:pt x="49" y="48"/>
                    <a:pt x="53" y="43"/>
                    <a:pt x="55" y="38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32"/>
                    <a:pt x="57" y="30"/>
                    <a:pt x="57" y="28"/>
                  </a:cubicBezTo>
                  <a:cubicBezTo>
                    <a:pt x="57" y="24"/>
                    <a:pt x="56" y="20"/>
                    <a:pt x="54" y="17"/>
                  </a:cubicBezTo>
                  <a:cubicBezTo>
                    <a:pt x="54" y="15"/>
                    <a:pt x="53" y="14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20309"/>
            <p:cNvSpPr>
              <a:spLocks noEditPoints="1"/>
            </p:cNvSpPr>
            <p:nvPr/>
          </p:nvSpPr>
          <p:spPr bwMode="auto">
            <a:xfrm>
              <a:off x="5924293" y="43829"/>
              <a:ext cx="181425" cy="180091"/>
            </a:xfrm>
            <a:custGeom>
              <a:avLst/>
              <a:gdLst>
                <a:gd name="T0" fmla="*/ 38 w 115"/>
                <a:gd name="T1" fmla="*/ 20 h 114"/>
                <a:gd name="T2" fmla="*/ 57 w 115"/>
                <a:gd name="T3" fmla="*/ 15 h 114"/>
                <a:gd name="T4" fmla="*/ 58 w 115"/>
                <a:gd name="T5" fmla="*/ 15 h 114"/>
                <a:gd name="T6" fmla="*/ 93 w 115"/>
                <a:gd name="T7" fmla="*/ 36 h 114"/>
                <a:gd name="T8" fmla="*/ 95 w 115"/>
                <a:gd name="T9" fmla="*/ 40 h 114"/>
                <a:gd name="T10" fmla="*/ 99 w 115"/>
                <a:gd name="T11" fmla="*/ 56 h 114"/>
                <a:gd name="T12" fmla="*/ 98 w 115"/>
                <a:gd name="T13" fmla="*/ 67 h 114"/>
                <a:gd name="T14" fmla="*/ 97 w 115"/>
                <a:gd name="T15" fmla="*/ 71 h 114"/>
                <a:gd name="T16" fmla="*/ 81 w 115"/>
                <a:gd name="T17" fmla="*/ 92 h 114"/>
                <a:gd name="T18" fmla="*/ 77 w 115"/>
                <a:gd name="T19" fmla="*/ 94 h 114"/>
                <a:gd name="T20" fmla="*/ 58 w 115"/>
                <a:gd name="T21" fmla="*/ 99 h 114"/>
                <a:gd name="T22" fmla="*/ 57 w 115"/>
                <a:gd name="T23" fmla="*/ 99 h 114"/>
                <a:gd name="T24" fmla="*/ 41 w 115"/>
                <a:gd name="T25" fmla="*/ 96 h 114"/>
                <a:gd name="T26" fmla="*/ 37 w 115"/>
                <a:gd name="T27" fmla="*/ 94 h 114"/>
                <a:gd name="T28" fmla="*/ 21 w 115"/>
                <a:gd name="T29" fmla="*/ 78 h 114"/>
                <a:gd name="T30" fmla="*/ 19 w 115"/>
                <a:gd name="T31" fmla="*/ 74 h 114"/>
                <a:gd name="T32" fmla="*/ 16 w 115"/>
                <a:gd name="T33" fmla="*/ 58 h 114"/>
                <a:gd name="T34" fmla="*/ 35 w 115"/>
                <a:gd name="T35" fmla="*/ 22 h 114"/>
                <a:gd name="T36" fmla="*/ 38 w 115"/>
                <a:gd name="T37" fmla="*/ 20 h 114"/>
                <a:gd name="T38" fmla="*/ 57 w 115"/>
                <a:gd name="T39" fmla="*/ 0 h 114"/>
                <a:gd name="T40" fmla="*/ 56 w 115"/>
                <a:gd name="T41" fmla="*/ 0 h 114"/>
                <a:gd name="T42" fmla="*/ 31 w 115"/>
                <a:gd name="T43" fmla="*/ 7 h 114"/>
                <a:gd name="T44" fmla="*/ 27 w 115"/>
                <a:gd name="T45" fmla="*/ 9 h 114"/>
                <a:gd name="T46" fmla="*/ 0 w 115"/>
                <a:gd name="T47" fmla="*/ 58 h 114"/>
                <a:gd name="T48" fmla="*/ 5 w 115"/>
                <a:gd name="T49" fmla="*/ 81 h 114"/>
                <a:gd name="T50" fmla="*/ 7 w 115"/>
                <a:gd name="T51" fmla="*/ 85 h 114"/>
                <a:gd name="T52" fmla="*/ 31 w 115"/>
                <a:gd name="T53" fmla="*/ 108 h 114"/>
                <a:gd name="T54" fmla="*/ 35 w 115"/>
                <a:gd name="T55" fmla="*/ 110 h 114"/>
                <a:gd name="T56" fmla="*/ 57 w 115"/>
                <a:gd name="T57" fmla="*/ 114 h 114"/>
                <a:gd name="T58" fmla="*/ 59 w 115"/>
                <a:gd name="T59" fmla="*/ 114 h 114"/>
                <a:gd name="T60" fmla="*/ 85 w 115"/>
                <a:gd name="T61" fmla="*/ 107 h 114"/>
                <a:gd name="T62" fmla="*/ 89 w 115"/>
                <a:gd name="T63" fmla="*/ 105 h 114"/>
                <a:gd name="T64" fmla="*/ 112 w 115"/>
                <a:gd name="T65" fmla="*/ 75 h 114"/>
                <a:gd name="T66" fmla="*/ 113 w 115"/>
                <a:gd name="T67" fmla="*/ 71 h 114"/>
                <a:gd name="T68" fmla="*/ 115 w 115"/>
                <a:gd name="T69" fmla="*/ 56 h 114"/>
                <a:gd name="T70" fmla="*/ 109 w 115"/>
                <a:gd name="T71" fmla="*/ 33 h 114"/>
                <a:gd name="T72" fmla="*/ 107 w 115"/>
                <a:gd name="T73" fmla="*/ 29 h 114"/>
                <a:gd name="T74" fmla="*/ 57 w 115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" h="114">
                  <a:moveTo>
                    <a:pt x="38" y="20"/>
                  </a:moveTo>
                  <a:cubicBezTo>
                    <a:pt x="44" y="17"/>
                    <a:pt x="50" y="15"/>
                    <a:pt x="57" y="15"/>
                  </a:cubicBezTo>
                  <a:cubicBezTo>
                    <a:pt x="57" y="15"/>
                    <a:pt x="57" y="15"/>
                    <a:pt x="58" y="15"/>
                  </a:cubicBezTo>
                  <a:cubicBezTo>
                    <a:pt x="73" y="15"/>
                    <a:pt x="86" y="24"/>
                    <a:pt x="93" y="36"/>
                  </a:cubicBezTo>
                  <a:cubicBezTo>
                    <a:pt x="94" y="37"/>
                    <a:pt x="95" y="38"/>
                    <a:pt x="95" y="40"/>
                  </a:cubicBezTo>
                  <a:cubicBezTo>
                    <a:pt x="98" y="45"/>
                    <a:pt x="99" y="50"/>
                    <a:pt x="99" y="56"/>
                  </a:cubicBezTo>
                  <a:cubicBezTo>
                    <a:pt x="99" y="60"/>
                    <a:pt x="99" y="63"/>
                    <a:pt x="98" y="67"/>
                  </a:cubicBezTo>
                  <a:cubicBezTo>
                    <a:pt x="98" y="68"/>
                    <a:pt x="97" y="69"/>
                    <a:pt x="97" y="71"/>
                  </a:cubicBezTo>
                  <a:cubicBezTo>
                    <a:pt x="94" y="79"/>
                    <a:pt x="88" y="87"/>
                    <a:pt x="81" y="92"/>
                  </a:cubicBezTo>
                  <a:cubicBezTo>
                    <a:pt x="80" y="93"/>
                    <a:pt x="78" y="93"/>
                    <a:pt x="77" y="94"/>
                  </a:cubicBezTo>
                  <a:cubicBezTo>
                    <a:pt x="72" y="97"/>
                    <a:pt x="65" y="99"/>
                    <a:pt x="58" y="99"/>
                  </a:cubicBezTo>
                  <a:cubicBezTo>
                    <a:pt x="58" y="99"/>
                    <a:pt x="58" y="99"/>
                    <a:pt x="57" y="99"/>
                  </a:cubicBezTo>
                  <a:cubicBezTo>
                    <a:pt x="52" y="99"/>
                    <a:pt x="46" y="98"/>
                    <a:pt x="41" y="96"/>
                  </a:cubicBezTo>
                  <a:cubicBezTo>
                    <a:pt x="40" y="95"/>
                    <a:pt x="39" y="94"/>
                    <a:pt x="37" y="94"/>
                  </a:cubicBezTo>
                  <a:cubicBezTo>
                    <a:pt x="31" y="90"/>
                    <a:pt x="25" y="84"/>
                    <a:pt x="21" y="78"/>
                  </a:cubicBezTo>
                  <a:cubicBezTo>
                    <a:pt x="20" y="76"/>
                    <a:pt x="20" y="75"/>
                    <a:pt x="19" y="74"/>
                  </a:cubicBezTo>
                  <a:cubicBezTo>
                    <a:pt x="17" y="69"/>
                    <a:pt x="16" y="63"/>
                    <a:pt x="16" y="58"/>
                  </a:cubicBezTo>
                  <a:cubicBezTo>
                    <a:pt x="15" y="43"/>
                    <a:pt x="23" y="30"/>
                    <a:pt x="35" y="22"/>
                  </a:cubicBezTo>
                  <a:cubicBezTo>
                    <a:pt x="36" y="21"/>
                    <a:pt x="37" y="21"/>
                    <a:pt x="38" y="20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6" y="0"/>
                  </a:cubicBezTo>
                  <a:cubicBezTo>
                    <a:pt x="47" y="0"/>
                    <a:pt x="38" y="3"/>
                    <a:pt x="31" y="7"/>
                  </a:cubicBezTo>
                  <a:cubicBezTo>
                    <a:pt x="29" y="7"/>
                    <a:pt x="28" y="8"/>
                    <a:pt x="27" y="9"/>
                  </a:cubicBezTo>
                  <a:cubicBezTo>
                    <a:pt x="11" y="19"/>
                    <a:pt x="0" y="37"/>
                    <a:pt x="0" y="58"/>
                  </a:cubicBezTo>
                  <a:cubicBezTo>
                    <a:pt x="0" y="66"/>
                    <a:pt x="2" y="74"/>
                    <a:pt x="5" y="81"/>
                  </a:cubicBezTo>
                  <a:cubicBezTo>
                    <a:pt x="6" y="82"/>
                    <a:pt x="7" y="83"/>
                    <a:pt x="7" y="85"/>
                  </a:cubicBezTo>
                  <a:cubicBezTo>
                    <a:pt x="13" y="94"/>
                    <a:pt x="21" y="102"/>
                    <a:pt x="31" y="108"/>
                  </a:cubicBezTo>
                  <a:cubicBezTo>
                    <a:pt x="32" y="108"/>
                    <a:pt x="33" y="109"/>
                    <a:pt x="35" y="110"/>
                  </a:cubicBezTo>
                  <a:cubicBezTo>
                    <a:pt x="42" y="113"/>
                    <a:pt x="49" y="114"/>
                    <a:pt x="57" y="114"/>
                  </a:cubicBezTo>
                  <a:cubicBezTo>
                    <a:pt x="58" y="114"/>
                    <a:pt x="58" y="114"/>
                    <a:pt x="59" y="114"/>
                  </a:cubicBezTo>
                  <a:cubicBezTo>
                    <a:pt x="68" y="114"/>
                    <a:pt x="77" y="112"/>
                    <a:pt x="85" y="107"/>
                  </a:cubicBezTo>
                  <a:cubicBezTo>
                    <a:pt x="86" y="107"/>
                    <a:pt x="88" y="106"/>
                    <a:pt x="89" y="105"/>
                  </a:cubicBezTo>
                  <a:cubicBezTo>
                    <a:pt x="99" y="98"/>
                    <a:pt x="108" y="88"/>
                    <a:pt x="112" y="75"/>
                  </a:cubicBezTo>
                  <a:cubicBezTo>
                    <a:pt x="112" y="74"/>
                    <a:pt x="113" y="72"/>
                    <a:pt x="113" y="71"/>
                  </a:cubicBezTo>
                  <a:cubicBezTo>
                    <a:pt x="114" y="66"/>
                    <a:pt x="115" y="61"/>
                    <a:pt x="115" y="56"/>
                  </a:cubicBezTo>
                  <a:cubicBezTo>
                    <a:pt x="114" y="48"/>
                    <a:pt x="113" y="40"/>
                    <a:pt x="109" y="33"/>
                  </a:cubicBezTo>
                  <a:cubicBezTo>
                    <a:pt x="109" y="31"/>
                    <a:pt x="108" y="30"/>
                    <a:pt x="107" y="29"/>
                  </a:cubicBezTo>
                  <a:cubicBezTo>
                    <a:pt x="97" y="12"/>
                    <a:pt x="79" y="0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20310"/>
            <p:cNvSpPr/>
            <p:nvPr/>
          </p:nvSpPr>
          <p:spPr bwMode="auto">
            <a:xfrm>
              <a:off x="4789050" y="-657191"/>
              <a:ext cx="79374" cy="78706"/>
            </a:xfrm>
            <a:custGeom>
              <a:avLst/>
              <a:gdLst>
                <a:gd name="T0" fmla="*/ 25 w 50"/>
                <a:gd name="T1" fmla="*/ 0 h 50"/>
                <a:gd name="T2" fmla="*/ 24 w 50"/>
                <a:gd name="T3" fmla="*/ 0 h 50"/>
                <a:gd name="T4" fmla="*/ 24 w 50"/>
                <a:gd name="T5" fmla="*/ 0 h 50"/>
                <a:gd name="T6" fmla="*/ 20 w 50"/>
                <a:gd name="T7" fmla="*/ 0 h 50"/>
                <a:gd name="T8" fmla="*/ 1 w 50"/>
                <a:gd name="T9" fmla="*/ 19 h 50"/>
                <a:gd name="T10" fmla="*/ 0 w 50"/>
                <a:gd name="T11" fmla="*/ 23 h 50"/>
                <a:gd name="T12" fmla="*/ 0 w 50"/>
                <a:gd name="T13" fmla="*/ 25 h 50"/>
                <a:gd name="T14" fmla="*/ 24 w 50"/>
                <a:gd name="T15" fmla="*/ 50 h 50"/>
                <a:gd name="T16" fmla="*/ 25 w 50"/>
                <a:gd name="T17" fmla="*/ 50 h 50"/>
                <a:gd name="T18" fmla="*/ 25 w 50"/>
                <a:gd name="T19" fmla="*/ 50 h 50"/>
                <a:gd name="T20" fmla="*/ 29 w 50"/>
                <a:gd name="T21" fmla="*/ 49 h 50"/>
                <a:gd name="T22" fmla="*/ 49 w 50"/>
                <a:gd name="T23" fmla="*/ 31 h 50"/>
                <a:gd name="T24" fmla="*/ 49 w 50"/>
                <a:gd name="T25" fmla="*/ 26 h 50"/>
                <a:gd name="T26" fmla="*/ 50 w 50"/>
                <a:gd name="T27" fmla="*/ 24 h 50"/>
                <a:gd name="T28" fmla="*/ 25 w 50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0" y="2"/>
                    <a:pt x="3" y="9"/>
                    <a:pt x="1" y="19"/>
                  </a:cubicBezTo>
                  <a:cubicBezTo>
                    <a:pt x="0" y="20"/>
                    <a:pt x="0" y="21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9"/>
                    <a:pt x="11" y="49"/>
                    <a:pt x="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8" y="49"/>
                    <a:pt x="29" y="49"/>
                  </a:cubicBezTo>
                  <a:cubicBezTo>
                    <a:pt x="39" y="48"/>
                    <a:pt x="46" y="40"/>
                    <a:pt x="49" y="31"/>
                  </a:cubicBezTo>
                  <a:cubicBezTo>
                    <a:pt x="49" y="29"/>
                    <a:pt x="49" y="28"/>
                    <a:pt x="49" y="26"/>
                  </a:cubicBezTo>
                  <a:cubicBezTo>
                    <a:pt x="50" y="26"/>
                    <a:pt x="50" y="25"/>
                    <a:pt x="50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20312"/>
            <p:cNvSpPr>
              <a:spLocks noEditPoints="1"/>
            </p:cNvSpPr>
            <p:nvPr/>
          </p:nvSpPr>
          <p:spPr bwMode="auto">
            <a:xfrm>
              <a:off x="4748355" y="-698546"/>
              <a:ext cx="159414" cy="159414"/>
            </a:xfrm>
            <a:custGeom>
              <a:avLst/>
              <a:gdLst>
                <a:gd name="T0" fmla="*/ 49 w 101"/>
                <a:gd name="T1" fmla="*/ 14 h 101"/>
                <a:gd name="T2" fmla="*/ 50 w 101"/>
                <a:gd name="T3" fmla="*/ 14 h 101"/>
                <a:gd name="T4" fmla="*/ 51 w 101"/>
                <a:gd name="T5" fmla="*/ 14 h 101"/>
                <a:gd name="T6" fmla="*/ 88 w 101"/>
                <a:gd name="T7" fmla="*/ 50 h 101"/>
                <a:gd name="T8" fmla="*/ 87 w 101"/>
                <a:gd name="T9" fmla="*/ 54 h 101"/>
                <a:gd name="T10" fmla="*/ 87 w 101"/>
                <a:gd name="T11" fmla="*/ 59 h 101"/>
                <a:gd name="T12" fmla="*/ 56 w 101"/>
                <a:gd name="T13" fmla="*/ 87 h 101"/>
                <a:gd name="T14" fmla="*/ 52 w 101"/>
                <a:gd name="T15" fmla="*/ 88 h 101"/>
                <a:gd name="T16" fmla="*/ 51 w 101"/>
                <a:gd name="T17" fmla="*/ 88 h 101"/>
                <a:gd name="T18" fmla="*/ 51 w 101"/>
                <a:gd name="T19" fmla="*/ 88 h 101"/>
                <a:gd name="T20" fmla="*/ 14 w 101"/>
                <a:gd name="T21" fmla="*/ 51 h 101"/>
                <a:gd name="T22" fmla="*/ 14 w 101"/>
                <a:gd name="T23" fmla="*/ 47 h 101"/>
                <a:gd name="T24" fmla="*/ 15 w 101"/>
                <a:gd name="T25" fmla="*/ 43 h 101"/>
                <a:gd name="T26" fmla="*/ 44 w 101"/>
                <a:gd name="T27" fmla="*/ 14 h 101"/>
                <a:gd name="T28" fmla="*/ 49 w 101"/>
                <a:gd name="T29" fmla="*/ 14 h 101"/>
                <a:gd name="T30" fmla="*/ 51 w 101"/>
                <a:gd name="T31" fmla="*/ 0 h 101"/>
                <a:gd name="T32" fmla="*/ 50 w 101"/>
                <a:gd name="T33" fmla="*/ 0 h 101"/>
                <a:gd name="T34" fmla="*/ 47 w 101"/>
                <a:gd name="T35" fmla="*/ 0 h 101"/>
                <a:gd name="T36" fmla="*/ 43 w 101"/>
                <a:gd name="T37" fmla="*/ 1 h 101"/>
                <a:gd name="T38" fmla="*/ 1 w 101"/>
                <a:gd name="T39" fmla="*/ 41 h 101"/>
                <a:gd name="T40" fmla="*/ 1 w 101"/>
                <a:gd name="T41" fmla="*/ 45 h 101"/>
                <a:gd name="T42" fmla="*/ 0 w 101"/>
                <a:gd name="T43" fmla="*/ 52 h 101"/>
                <a:gd name="T44" fmla="*/ 51 w 101"/>
                <a:gd name="T45" fmla="*/ 101 h 101"/>
                <a:gd name="T46" fmla="*/ 52 w 101"/>
                <a:gd name="T47" fmla="*/ 101 h 101"/>
                <a:gd name="T48" fmla="*/ 53 w 101"/>
                <a:gd name="T49" fmla="*/ 101 h 101"/>
                <a:gd name="T50" fmla="*/ 57 w 101"/>
                <a:gd name="T51" fmla="*/ 101 h 101"/>
                <a:gd name="T52" fmla="*/ 100 w 101"/>
                <a:gd name="T53" fmla="*/ 61 h 101"/>
                <a:gd name="T54" fmla="*/ 101 w 101"/>
                <a:gd name="T55" fmla="*/ 57 h 101"/>
                <a:gd name="T56" fmla="*/ 101 w 101"/>
                <a:gd name="T57" fmla="*/ 50 h 101"/>
                <a:gd name="T58" fmla="*/ 51 w 101"/>
                <a:gd name="T5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101">
                  <a:moveTo>
                    <a:pt x="49" y="14"/>
                  </a:moveTo>
                  <a:cubicBezTo>
                    <a:pt x="49" y="14"/>
                    <a:pt x="50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71" y="14"/>
                    <a:pt x="87" y="30"/>
                    <a:pt x="88" y="50"/>
                  </a:cubicBezTo>
                  <a:cubicBezTo>
                    <a:pt x="88" y="51"/>
                    <a:pt x="88" y="53"/>
                    <a:pt x="87" y="54"/>
                  </a:cubicBezTo>
                  <a:cubicBezTo>
                    <a:pt x="87" y="56"/>
                    <a:pt x="87" y="57"/>
                    <a:pt x="87" y="59"/>
                  </a:cubicBezTo>
                  <a:cubicBezTo>
                    <a:pt x="83" y="73"/>
                    <a:pt x="71" y="85"/>
                    <a:pt x="56" y="87"/>
                  </a:cubicBezTo>
                  <a:cubicBezTo>
                    <a:pt x="55" y="87"/>
                    <a:pt x="53" y="88"/>
                    <a:pt x="52" y="88"/>
                  </a:cubicBezTo>
                  <a:cubicBezTo>
                    <a:pt x="52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1" y="88"/>
                    <a:pt x="14" y="71"/>
                    <a:pt x="14" y="51"/>
                  </a:cubicBezTo>
                  <a:cubicBezTo>
                    <a:pt x="14" y="50"/>
                    <a:pt x="14" y="48"/>
                    <a:pt x="14" y="47"/>
                  </a:cubicBezTo>
                  <a:cubicBezTo>
                    <a:pt x="14" y="46"/>
                    <a:pt x="14" y="44"/>
                    <a:pt x="15" y="43"/>
                  </a:cubicBezTo>
                  <a:cubicBezTo>
                    <a:pt x="18" y="28"/>
                    <a:pt x="30" y="17"/>
                    <a:pt x="44" y="14"/>
                  </a:cubicBezTo>
                  <a:cubicBezTo>
                    <a:pt x="46" y="14"/>
                    <a:pt x="47" y="14"/>
                    <a:pt x="49" y="14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4" y="1"/>
                    <a:pt x="43" y="1"/>
                  </a:cubicBezTo>
                  <a:cubicBezTo>
                    <a:pt x="22" y="4"/>
                    <a:pt x="5" y="20"/>
                    <a:pt x="1" y="41"/>
                  </a:cubicBezTo>
                  <a:cubicBezTo>
                    <a:pt x="1" y="42"/>
                    <a:pt x="1" y="43"/>
                    <a:pt x="1" y="45"/>
                  </a:cubicBezTo>
                  <a:cubicBezTo>
                    <a:pt x="0" y="47"/>
                    <a:pt x="0" y="49"/>
                    <a:pt x="0" y="52"/>
                  </a:cubicBezTo>
                  <a:cubicBezTo>
                    <a:pt x="1" y="79"/>
                    <a:pt x="23" y="101"/>
                    <a:pt x="51" y="101"/>
                  </a:cubicBezTo>
                  <a:cubicBezTo>
                    <a:pt x="51" y="101"/>
                    <a:pt x="51" y="101"/>
                    <a:pt x="52" y="101"/>
                  </a:cubicBezTo>
                  <a:cubicBezTo>
                    <a:pt x="52" y="101"/>
                    <a:pt x="53" y="101"/>
                    <a:pt x="53" y="101"/>
                  </a:cubicBezTo>
                  <a:cubicBezTo>
                    <a:pt x="54" y="101"/>
                    <a:pt x="56" y="101"/>
                    <a:pt x="57" y="101"/>
                  </a:cubicBezTo>
                  <a:cubicBezTo>
                    <a:pt x="79" y="98"/>
                    <a:pt x="96" y="82"/>
                    <a:pt x="100" y="61"/>
                  </a:cubicBezTo>
                  <a:cubicBezTo>
                    <a:pt x="100" y="59"/>
                    <a:pt x="101" y="58"/>
                    <a:pt x="101" y="57"/>
                  </a:cubicBezTo>
                  <a:cubicBezTo>
                    <a:pt x="101" y="54"/>
                    <a:pt x="101" y="52"/>
                    <a:pt x="101" y="50"/>
                  </a:cubicBezTo>
                  <a:cubicBezTo>
                    <a:pt x="101" y="22"/>
                    <a:pt x="78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20313"/>
            <p:cNvSpPr/>
            <p:nvPr/>
          </p:nvSpPr>
          <p:spPr bwMode="auto">
            <a:xfrm>
              <a:off x="4494894" y="476047"/>
              <a:ext cx="110056" cy="108722"/>
            </a:xfrm>
            <a:custGeom>
              <a:avLst/>
              <a:gdLst>
                <a:gd name="T0" fmla="*/ 35 w 70"/>
                <a:gd name="T1" fmla="*/ 0 h 69"/>
                <a:gd name="T2" fmla="*/ 34 w 70"/>
                <a:gd name="T3" fmla="*/ 0 h 69"/>
                <a:gd name="T4" fmla="*/ 31 w 70"/>
                <a:gd name="T5" fmla="*/ 0 h 69"/>
                <a:gd name="T6" fmla="*/ 27 w 70"/>
                <a:gd name="T7" fmla="*/ 1 h 69"/>
                <a:gd name="T8" fmla="*/ 20 w 70"/>
                <a:gd name="T9" fmla="*/ 3 h 69"/>
                <a:gd name="T10" fmla="*/ 16 w 70"/>
                <a:gd name="T11" fmla="*/ 6 h 69"/>
                <a:gd name="T12" fmla="*/ 3 w 70"/>
                <a:gd name="T13" fmla="*/ 21 h 69"/>
                <a:gd name="T14" fmla="*/ 2 w 70"/>
                <a:gd name="T15" fmla="*/ 25 h 69"/>
                <a:gd name="T16" fmla="*/ 0 w 70"/>
                <a:gd name="T17" fmla="*/ 35 h 69"/>
                <a:gd name="T18" fmla="*/ 26 w 70"/>
                <a:gd name="T19" fmla="*/ 68 h 69"/>
                <a:gd name="T20" fmla="*/ 30 w 70"/>
                <a:gd name="T21" fmla="*/ 69 h 69"/>
                <a:gd name="T22" fmla="*/ 35 w 70"/>
                <a:gd name="T23" fmla="*/ 69 h 69"/>
                <a:gd name="T24" fmla="*/ 36 w 70"/>
                <a:gd name="T25" fmla="*/ 69 h 69"/>
                <a:gd name="T26" fmla="*/ 57 w 70"/>
                <a:gd name="T27" fmla="*/ 61 h 69"/>
                <a:gd name="T28" fmla="*/ 60 w 70"/>
                <a:gd name="T29" fmla="*/ 58 h 69"/>
                <a:gd name="T30" fmla="*/ 69 w 70"/>
                <a:gd name="T31" fmla="*/ 34 h 69"/>
                <a:gd name="T32" fmla="*/ 53 w 70"/>
                <a:gd name="T33" fmla="*/ 5 h 69"/>
                <a:gd name="T34" fmla="*/ 49 w 70"/>
                <a:gd name="T35" fmla="*/ 3 h 69"/>
                <a:gd name="T36" fmla="*/ 35 w 70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69"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8" y="1"/>
                    <a:pt x="27" y="1"/>
                  </a:cubicBezTo>
                  <a:cubicBezTo>
                    <a:pt x="24" y="2"/>
                    <a:pt x="22" y="2"/>
                    <a:pt x="20" y="3"/>
                  </a:cubicBezTo>
                  <a:cubicBezTo>
                    <a:pt x="19" y="4"/>
                    <a:pt x="17" y="5"/>
                    <a:pt x="16" y="6"/>
                  </a:cubicBezTo>
                  <a:cubicBezTo>
                    <a:pt x="10" y="9"/>
                    <a:pt x="6" y="15"/>
                    <a:pt x="3" y="21"/>
                  </a:cubicBezTo>
                  <a:cubicBezTo>
                    <a:pt x="3" y="22"/>
                    <a:pt x="2" y="24"/>
                    <a:pt x="2" y="25"/>
                  </a:cubicBezTo>
                  <a:cubicBezTo>
                    <a:pt x="1" y="28"/>
                    <a:pt x="0" y="32"/>
                    <a:pt x="0" y="35"/>
                  </a:cubicBezTo>
                  <a:cubicBezTo>
                    <a:pt x="1" y="51"/>
                    <a:pt x="12" y="64"/>
                    <a:pt x="26" y="68"/>
                  </a:cubicBezTo>
                  <a:cubicBezTo>
                    <a:pt x="28" y="68"/>
                    <a:pt x="29" y="69"/>
                    <a:pt x="30" y="69"/>
                  </a:cubicBezTo>
                  <a:cubicBezTo>
                    <a:pt x="32" y="69"/>
                    <a:pt x="33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44" y="69"/>
                    <a:pt x="51" y="66"/>
                    <a:pt x="57" y="61"/>
                  </a:cubicBezTo>
                  <a:cubicBezTo>
                    <a:pt x="58" y="60"/>
                    <a:pt x="59" y="59"/>
                    <a:pt x="60" y="58"/>
                  </a:cubicBezTo>
                  <a:cubicBezTo>
                    <a:pt x="66" y="52"/>
                    <a:pt x="70" y="43"/>
                    <a:pt x="69" y="34"/>
                  </a:cubicBezTo>
                  <a:cubicBezTo>
                    <a:pt x="69" y="22"/>
                    <a:pt x="63" y="11"/>
                    <a:pt x="53" y="5"/>
                  </a:cubicBezTo>
                  <a:cubicBezTo>
                    <a:pt x="52" y="4"/>
                    <a:pt x="50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20314"/>
            <p:cNvSpPr>
              <a:spLocks noEditPoints="1"/>
            </p:cNvSpPr>
            <p:nvPr/>
          </p:nvSpPr>
          <p:spPr bwMode="auto">
            <a:xfrm>
              <a:off x="4439532" y="419351"/>
              <a:ext cx="220778" cy="222112"/>
            </a:xfrm>
            <a:custGeom>
              <a:avLst/>
              <a:gdLst>
                <a:gd name="T0" fmla="*/ 63 w 140"/>
                <a:gd name="T1" fmla="*/ 20 h 141"/>
                <a:gd name="T2" fmla="*/ 69 w 140"/>
                <a:gd name="T3" fmla="*/ 19 h 141"/>
                <a:gd name="T4" fmla="*/ 70 w 140"/>
                <a:gd name="T5" fmla="*/ 19 h 141"/>
                <a:gd name="T6" fmla="*/ 92 w 140"/>
                <a:gd name="T7" fmla="*/ 24 h 141"/>
                <a:gd name="T8" fmla="*/ 96 w 140"/>
                <a:gd name="T9" fmla="*/ 26 h 141"/>
                <a:gd name="T10" fmla="*/ 121 w 140"/>
                <a:gd name="T11" fmla="*/ 70 h 141"/>
                <a:gd name="T12" fmla="*/ 106 w 140"/>
                <a:gd name="T13" fmla="*/ 107 h 141"/>
                <a:gd name="T14" fmla="*/ 103 w 140"/>
                <a:gd name="T15" fmla="*/ 110 h 141"/>
                <a:gd name="T16" fmla="*/ 71 w 140"/>
                <a:gd name="T17" fmla="*/ 122 h 141"/>
                <a:gd name="T18" fmla="*/ 70 w 140"/>
                <a:gd name="T19" fmla="*/ 122 h 141"/>
                <a:gd name="T20" fmla="*/ 62 w 140"/>
                <a:gd name="T21" fmla="*/ 121 h 141"/>
                <a:gd name="T22" fmla="*/ 58 w 140"/>
                <a:gd name="T23" fmla="*/ 120 h 141"/>
                <a:gd name="T24" fmla="*/ 19 w 140"/>
                <a:gd name="T25" fmla="*/ 71 h 141"/>
                <a:gd name="T26" fmla="*/ 21 w 140"/>
                <a:gd name="T27" fmla="*/ 56 h 141"/>
                <a:gd name="T28" fmla="*/ 22 w 140"/>
                <a:gd name="T29" fmla="*/ 51 h 141"/>
                <a:gd name="T30" fmla="*/ 43 w 140"/>
                <a:gd name="T31" fmla="*/ 27 h 141"/>
                <a:gd name="T32" fmla="*/ 47 w 140"/>
                <a:gd name="T33" fmla="*/ 25 h 141"/>
                <a:gd name="T34" fmla="*/ 59 w 140"/>
                <a:gd name="T35" fmla="*/ 21 h 141"/>
                <a:gd name="T36" fmla="*/ 63 w 140"/>
                <a:gd name="T37" fmla="*/ 20 h 141"/>
                <a:gd name="T38" fmla="*/ 70 w 140"/>
                <a:gd name="T39" fmla="*/ 0 h 141"/>
                <a:gd name="T40" fmla="*/ 69 w 140"/>
                <a:gd name="T41" fmla="*/ 0 h 141"/>
                <a:gd name="T42" fmla="*/ 60 w 140"/>
                <a:gd name="T43" fmla="*/ 1 h 141"/>
                <a:gd name="T44" fmla="*/ 55 w 140"/>
                <a:gd name="T45" fmla="*/ 2 h 141"/>
                <a:gd name="T46" fmla="*/ 38 w 140"/>
                <a:gd name="T47" fmla="*/ 8 h 141"/>
                <a:gd name="T48" fmla="*/ 34 w 140"/>
                <a:gd name="T49" fmla="*/ 10 h 141"/>
                <a:gd name="T50" fmla="*/ 5 w 140"/>
                <a:gd name="T51" fmla="*/ 45 h 141"/>
                <a:gd name="T52" fmla="*/ 3 w 140"/>
                <a:gd name="T53" fmla="*/ 49 h 141"/>
                <a:gd name="T54" fmla="*/ 0 w 140"/>
                <a:gd name="T55" fmla="*/ 72 h 141"/>
                <a:gd name="T56" fmla="*/ 54 w 140"/>
                <a:gd name="T57" fmla="*/ 139 h 141"/>
                <a:gd name="T58" fmla="*/ 59 w 140"/>
                <a:gd name="T59" fmla="*/ 140 h 141"/>
                <a:gd name="T60" fmla="*/ 70 w 140"/>
                <a:gd name="T61" fmla="*/ 141 h 141"/>
                <a:gd name="T62" fmla="*/ 71 w 140"/>
                <a:gd name="T63" fmla="*/ 141 h 141"/>
                <a:gd name="T64" fmla="*/ 116 w 140"/>
                <a:gd name="T65" fmla="*/ 123 h 141"/>
                <a:gd name="T66" fmla="*/ 119 w 140"/>
                <a:gd name="T67" fmla="*/ 120 h 141"/>
                <a:gd name="T68" fmla="*/ 140 w 140"/>
                <a:gd name="T69" fmla="*/ 69 h 141"/>
                <a:gd name="T70" fmla="*/ 105 w 140"/>
                <a:gd name="T71" fmla="*/ 10 h 141"/>
                <a:gd name="T72" fmla="*/ 101 w 140"/>
                <a:gd name="T73" fmla="*/ 8 h 141"/>
                <a:gd name="T74" fmla="*/ 70 w 140"/>
                <a:gd name="T7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41">
                  <a:moveTo>
                    <a:pt x="63" y="20"/>
                  </a:moveTo>
                  <a:cubicBezTo>
                    <a:pt x="65" y="19"/>
                    <a:pt x="67" y="19"/>
                    <a:pt x="69" y="19"/>
                  </a:cubicBezTo>
                  <a:cubicBezTo>
                    <a:pt x="69" y="19"/>
                    <a:pt x="70" y="19"/>
                    <a:pt x="70" y="19"/>
                  </a:cubicBezTo>
                  <a:cubicBezTo>
                    <a:pt x="78" y="19"/>
                    <a:pt x="85" y="21"/>
                    <a:pt x="92" y="24"/>
                  </a:cubicBezTo>
                  <a:cubicBezTo>
                    <a:pt x="93" y="25"/>
                    <a:pt x="94" y="26"/>
                    <a:pt x="96" y="26"/>
                  </a:cubicBezTo>
                  <a:cubicBezTo>
                    <a:pt x="111" y="35"/>
                    <a:pt x="121" y="51"/>
                    <a:pt x="121" y="70"/>
                  </a:cubicBezTo>
                  <a:cubicBezTo>
                    <a:pt x="121" y="84"/>
                    <a:pt x="116" y="97"/>
                    <a:pt x="106" y="107"/>
                  </a:cubicBezTo>
                  <a:cubicBezTo>
                    <a:pt x="105" y="108"/>
                    <a:pt x="104" y="109"/>
                    <a:pt x="103" y="110"/>
                  </a:cubicBezTo>
                  <a:cubicBezTo>
                    <a:pt x="94" y="117"/>
                    <a:pt x="83" y="122"/>
                    <a:pt x="71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67" y="122"/>
                    <a:pt x="65" y="122"/>
                    <a:pt x="62" y="121"/>
                  </a:cubicBezTo>
                  <a:cubicBezTo>
                    <a:pt x="61" y="121"/>
                    <a:pt x="59" y="121"/>
                    <a:pt x="58" y="120"/>
                  </a:cubicBezTo>
                  <a:cubicBezTo>
                    <a:pt x="36" y="115"/>
                    <a:pt x="19" y="95"/>
                    <a:pt x="19" y="71"/>
                  </a:cubicBezTo>
                  <a:cubicBezTo>
                    <a:pt x="19" y="66"/>
                    <a:pt x="19" y="61"/>
                    <a:pt x="21" y="56"/>
                  </a:cubicBezTo>
                  <a:cubicBezTo>
                    <a:pt x="21" y="54"/>
                    <a:pt x="22" y="53"/>
                    <a:pt x="22" y="51"/>
                  </a:cubicBezTo>
                  <a:cubicBezTo>
                    <a:pt x="27" y="41"/>
                    <a:pt x="34" y="33"/>
                    <a:pt x="43" y="27"/>
                  </a:cubicBezTo>
                  <a:cubicBezTo>
                    <a:pt x="44" y="26"/>
                    <a:pt x="46" y="25"/>
                    <a:pt x="47" y="25"/>
                  </a:cubicBezTo>
                  <a:cubicBezTo>
                    <a:pt x="51" y="23"/>
                    <a:pt x="55" y="21"/>
                    <a:pt x="59" y="21"/>
                  </a:cubicBezTo>
                  <a:cubicBezTo>
                    <a:pt x="60" y="20"/>
                    <a:pt x="61" y="20"/>
                    <a:pt x="63" y="20"/>
                  </a:cubicBezTo>
                  <a:moveTo>
                    <a:pt x="70" y="0"/>
                  </a:moveTo>
                  <a:cubicBezTo>
                    <a:pt x="70" y="0"/>
                    <a:pt x="69" y="0"/>
                    <a:pt x="69" y="0"/>
                  </a:cubicBezTo>
                  <a:cubicBezTo>
                    <a:pt x="66" y="1"/>
                    <a:pt x="63" y="1"/>
                    <a:pt x="60" y="1"/>
                  </a:cubicBezTo>
                  <a:cubicBezTo>
                    <a:pt x="58" y="1"/>
                    <a:pt x="57" y="2"/>
                    <a:pt x="55" y="2"/>
                  </a:cubicBezTo>
                  <a:cubicBezTo>
                    <a:pt x="49" y="3"/>
                    <a:pt x="43" y="6"/>
                    <a:pt x="38" y="8"/>
                  </a:cubicBezTo>
                  <a:cubicBezTo>
                    <a:pt x="36" y="9"/>
                    <a:pt x="35" y="10"/>
                    <a:pt x="34" y="10"/>
                  </a:cubicBezTo>
                  <a:cubicBezTo>
                    <a:pt x="21" y="18"/>
                    <a:pt x="10" y="31"/>
                    <a:pt x="5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1" y="56"/>
                    <a:pt x="0" y="64"/>
                    <a:pt x="0" y="72"/>
                  </a:cubicBezTo>
                  <a:cubicBezTo>
                    <a:pt x="0" y="105"/>
                    <a:pt x="24" y="132"/>
                    <a:pt x="54" y="139"/>
                  </a:cubicBezTo>
                  <a:cubicBezTo>
                    <a:pt x="56" y="139"/>
                    <a:pt x="57" y="139"/>
                    <a:pt x="59" y="140"/>
                  </a:cubicBezTo>
                  <a:cubicBezTo>
                    <a:pt x="62" y="140"/>
                    <a:pt x="66" y="141"/>
                    <a:pt x="70" y="141"/>
                  </a:cubicBezTo>
                  <a:cubicBezTo>
                    <a:pt x="70" y="141"/>
                    <a:pt x="71" y="141"/>
                    <a:pt x="71" y="141"/>
                  </a:cubicBezTo>
                  <a:cubicBezTo>
                    <a:pt x="88" y="140"/>
                    <a:pt x="104" y="134"/>
                    <a:pt x="116" y="123"/>
                  </a:cubicBezTo>
                  <a:cubicBezTo>
                    <a:pt x="117" y="122"/>
                    <a:pt x="118" y="121"/>
                    <a:pt x="119" y="120"/>
                  </a:cubicBezTo>
                  <a:cubicBezTo>
                    <a:pt x="132" y="107"/>
                    <a:pt x="140" y="89"/>
                    <a:pt x="140" y="69"/>
                  </a:cubicBezTo>
                  <a:cubicBezTo>
                    <a:pt x="140" y="44"/>
                    <a:pt x="125" y="21"/>
                    <a:pt x="105" y="10"/>
                  </a:cubicBezTo>
                  <a:cubicBezTo>
                    <a:pt x="103" y="9"/>
                    <a:pt x="102" y="8"/>
                    <a:pt x="101" y="8"/>
                  </a:cubicBezTo>
                  <a:cubicBezTo>
                    <a:pt x="91" y="3"/>
                    <a:pt x="81" y="0"/>
                    <a:pt x="7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20315"/>
            <p:cNvSpPr/>
            <p:nvPr/>
          </p:nvSpPr>
          <p:spPr bwMode="auto">
            <a:xfrm>
              <a:off x="5096531" y="-592493"/>
              <a:ext cx="46023" cy="45356"/>
            </a:xfrm>
            <a:custGeom>
              <a:avLst/>
              <a:gdLst>
                <a:gd name="T0" fmla="*/ 15 w 29"/>
                <a:gd name="T1" fmla="*/ 0 h 29"/>
                <a:gd name="T2" fmla="*/ 15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1 w 29"/>
                <a:gd name="T9" fmla="*/ 9 h 29"/>
                <a:gd name="T10" fmla="*/ 0 w 29"/>
                <a:gd name="T11" fmla="*/ 13 h 29"/>
                <a:gd name="T12" fmla="*/ 0 w 29"/>
                <a:gd name="T13" fmla="*/ 14 h 29"/>
                <a:gd name="T14" fmla="*/ 9 w 29"/>
                <a:gd name="T15" fmla="*/ 27 h 29"/>
                <a:gd name="T16" fmla="*/ 13 w 29"/>
                <a:gd name="T17" fmla="*/ 29 h 29"/>
                <a:gd name="T18" fmla="*/ 15 w 29"/>
                <a:gd name="T19" fmla="*/ 29 h 29"/>
                <a:gd name="T20" fmla="*/ 15 w 29"/>
                <a:gd name="T21" fmla="*/ 29 h 29"/>
                <a:gd name="T22" fmla="*/ 29 w 29"/>
                <a:gd name="T23" fmla="*/ 19 h 29"/>
                <a:gd name="T24" fmla="*/ 29 w 29"/>
                <a:gd name="T25" fmla="*/ 14 h 29"/>
                <a:gd name="T26" fmla="*/ 29 w 29"/>
                <a:gd name="T27" fmla="*/ 14 h 29"/>
                <a:gd name="T28" fmla="*/ 15 w 29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4" y="5"/>
                    <a:pt x="2" y="7"/>
                    <a:pt x="1" y="9"/>
                  </a:cubicBezTo>
                  <a:cubicBezTo>
                    <a:pt x="1" y="10"/>
                    <a:pt x="1" y="12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0"/>
                    <a:pt x="4" y="25"/>
                    <a:pt x="9" y="27"/>
                  </a:cubicBezTo>
                  <a:cubicBezTo>
                    <a:pt x="10" y="28"/>
                    <a:pt x="11" y="28"/>
                    <a:pt x="13" y="29"/>
                  </a:cubicBezTo>
                  <a:cubicBezTo>
                    <a:pt x="14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22" y="29"/>
                    <a:pt x="27" y="24"/>
                    <a:pt x="29" y="19"/>
                  </a:cubicBezTo>
                  <a:cubicBezTo>
                    <a:pt x="29" y="17"/>
                    <a:pt x="29" y="1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20316"/>
            <p:cNvSpPr>
              <a:spLocks noEditPoints="1"/>
            </p:cNvSpPr>
            <p:nvPr/>
          </p:nvSpPr>
          <p:spPr bwMode="auto">
            <a:xfrm>
              <a:off x="5074520" y="-616505"/>
              <a:ext cx="91380" cy="92714"/>
            </a:xfrm>
            <a:custGeom>
              <a:avLst/>
              <a:gdLst>
                <a:gd name="T0" fmla="*/ 19 w 58"/>
                <a:gd name="T1" fmla="*/ 10 h 59"/>
                <a:gd name="T2" fmla="*/ 29 w 58"/>
                <a:gd name="T3" fmla="*/ 8 h 59"/>
                <a:gd name="T4" fmla="*/ 29 w 58"/>
                <a:gd name="T5" fmla="*/ 8 h 59"/>
                <a:gd name="T6" fmla="*/ 50 w 58"/>
                <a:gd name="T7" fmla="*/ 29 h 59"/>
                <a:gd name="T8" fmla="*/ 50 w 58"/>
                <a:gd name="T9" fmla="*/ 31 h 59"/>
                <a:gd name="T10" fmla="*/ 50 w 58"/>
                <a:gd name="T11" fmla="*/ 35 h 59"/>
                <a:gd name="T12" fmla="*/ 29 w 58"/>
                <a:gd name="T13" fmla="*/ 51 h 59"/>
                <a:gd name="T14" fmla="*/ 29 w 58"/>
                <a:gd name="T15" fmla="*/ 51 h 59"/>
                <a:gd name="T16" fmla="*/ 24 w 58"/>
                <a:gd name="T17" fmla="*/ 50 h 59"/>
                <a:gd name="T18" fmla="*/ 20 w 58"/>
                <a:gd name="T19" fmla="*/ 49 h 59"/>
                <a:gd name="T20" fmla="*/ 7 w 58"/>
                <a:gd name="T21" fmla="*/ 30 h 59"/>
                <a:gd name="T22" fmla="*/ 8 w 58"/>
                <a:gd name="T23" fmla="*/ 27 h 59"/>
                <a:gd name="T24" fmla="*/ 8 w 58"/>
                <a:gd name="T25" fmla="*/ 23 h 59"/>
                <a:gd name="T26" fmla="*/ 15 w 58"/>
                <a:gd name="T27" fmla="*/ 13 h 59"/>
                <a:gd name="T28" fmla="*/ 19 w 58"/>
                <a:gd name="T29" fmla="*/ 10 h 59"/>
                <a:gd name="T30" fmla="*/ 29 w 58"/>
                <a:gd name="T31" fmla="*/ 0 h 59"/>
                <a:gd name="T32" fmla="*/ 28 w 58"/>
                <a:gd name="T33" fmla="*/ 0 h 59"/>
                <a:gd name="T34" fmla="*/ 14 w 58"/>
                <a:gd name="T35" fmla="*/ 4 h 59"/>
                <a:gd name="T36" fmla="*/ 10 w 58"/>
                <a:gd name="T37" fmla="*/ 7 h 59"/>
                <a:gd name="T38" fmla="*/ 1 w 58"/>
                <a:gd name="T39" fmla="*/ 22 h 59"/>
                <a:gd name="T40" fmla="*/ 0 w 58"/>
                <a:gd name="T41" fmla="*/ 26 h 59"/>
                <a:gd name="T42" fmla="*/ 0 w 58"/>
                <a:gd name="T43" fmla="*/ 30 h 59"/>
                <a:gd name="T44" fmla="*/ 16 w 58"/>
                <a:gd name="T45" fmla="*/ 56 h 59"/>
                <a:gd name="T46" fmla="*/ 20 w 58"/>
                <a:gd name="T47" fmla="*/ 57 h 59"/>
                <a:gd name="T48" fmla="*/ 29 w 58"/>
                <a:gd name="T49" fmla="*/ 59 h 59"/>
                <a:gd name="T50" fmla="*/ 29 w 58"/>
                <a:gd name="T51" fmla="*/ 59 h 59"/>
                <a:gd name="T52" fmla="*/ 57 w 58"/>
                <a:gd name="T53" fmla="*/ 37 h 59"/>
                <a:gd name="T54" fmla="*/ 58 w 58"/>
                <a:gd name="T55" fmla="*/ 32 h 59"/>
                <a:gd name="T56" fmla="*/ 58 w 58"/>
                <a:gd name="T57" fmla="*/ 29 h 59"/>
                <a:gd name="T58" fmla="*/ 29 w 58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59">
                  <a:moveTo>
                    <a:pt x="19" y="10"/>
                  </a:moveTo>
                  <a:cubicBezTo>
                    <a:pt x="22" y="9"/>
                    <a:pt x="25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8"/>
                    <a:pt x="50" y="17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2"/>
                    <a:pt x="50" y="34"/>
                    <a:pt x="50" y="35"/>
                  </a:cubicBezTo>
                  <a:cubicBezTo>
                    <a:pt x="47" y="44"/>
                    <a:pt x="39" y="50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1"/>
                    <a:pt x="25" y="50"/>
                    <a:pt x="24" y="50"/>
                  </a:cubicBezTo>
                  <a:cubicBezTo>
                    <a:pt x="22" y="50"/>
                    <a:pt x="21" y="49"/>
                    <a:pt x="20" y="49"/>
                  </a:cubicBezTo>
                  <a:cubicBezTo>
                    <a:pt x="13" y="45"/>
                    <a:pt x="8" y="38"/>
                    <a:pt x="7" y="30"/>
                  </a:cubicBezTo>
                  <a:cubicBezTo>
                    <a:pt x="7" y="29"/>
                    <a:pt x="7" y="28"/>
                    <a:pt x="8" y="27"/>
                  </a:cubicBezTo>
                  <a:cubicBezTo>
                    <a:pt x="8" y="26"/>
                    <a:pt x="8" y="24"/>
                    <a:pt x="8" y="23"/>
                  </a:cubicBezTo>
                  <a:cubicBezTo>
                    <a:pt x="10" y="19"/>
                    <a:pt x="12" y="15"/>
                    <a:pt x="15" y="13"/>
                  </a:cubicBezTo>
                  <a:cubicBezTo>
                    <a:pt x="16" y="12"/>
                    <a:pt x="18" y="11"/>
                    <a:pt x="19" y="1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8" y="0"/>
                  </a:cubicBezTo>
                  <a:cubicBezTo>
                    <a:pt x="23" y="0"/>
                    <a:pt x="18" y="2"/>
                    <a:pt x="14" y="4"/>
                  </a:cubicBezTo>
                  <a:cubicBezTo>
                    <a:pt x="12" y="5"/>
                    <a:pt x="11" y="6"/>
                    <a:pt x="10" y="7"/>
                  </a:cubicBezTo>
                  <a:cubicBezTo>
                    <a:pt x="6" y="10"/>
                    <a:pt x="2" y="16"/>
                    <a:pt x="1" y="22"/>
                  </a:cubicBezTo>
                  <a:cubicBezTo>
                    <a:pt x="0" y="23"/>
                    <a:pt x="0" y="25"/>
                    <a:pt x="0" y="26"/>
                  </a:cubicBezTo>
                  <a:cubicBezTo>
                    <a:pt x="0" y="27"/>
                    <a:pt x="0" y="28"/>
                    <a:pt x="0" y="30"/>
                  </a:cubicBezTo>
                  <a:cubicBezTo>
                    <a:pt x="0" y="41"/>
                    <a:pt x="6" y="51"/>
                    <a:pt x="16" y="56"/>
                  </a:cubicBezTo>
                  <a:cubicBezTo>
                    <a:pt x="17" y="56"/>
                    <a:pt x="19" y="57"/>
                    <a:pt x="20" y="57"/>
                  </a:cubicBezTo>
                  <a:cubicBezTo>
                    <a:pt x="23" y="58"/>
                    <a:pt x="26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43" y="58"/>
                    <a:pt x="54" y="49"/>
                    <a:pt x="57" y="37"/>
                  </a:cubicBezTo>
                  <a:cubicBezTo>
                    <a:pt x="58" y="35"/>
                    <a:pt x="58" y="34"/>
                    <a:pt x="58" y="32"/>
                  </a:cubicBezTo>
                  <a:cubicBezTo>
                    <a:pt x="58" y="31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20317"/>
            <p:cNvSpPr/>
            <p:nvPr/>
          </p:nvSpPr>
          <p:spPr bwMode="auto">
            <a:xfrm>
              <a:off x="5359997" y="420685"/>
              <a:ext cx="60030" cy="60030"/>
            </a:xfrm>
            <a:custGeom>
              <a:avLst/>
              <a:gdLst>
                <a:gd name="T0" fmla="*/ 19 w 38"/>
                <a:gd name="T1" fmla="*/ 0 h 38"/>
                <a:gd name="T2" fmla="*/ 19 w 38"/>
                <a:gd name="T3" fmla="*/ 0 h 38"/>
                <a:gd name="T4" fmla="*/ 19 w 38"/>
                <a:gd name="T5" fmla="*/ 0 h 38"/>
                <a:gd name="T6" fmla="*/ 8 w 38"/>
                <a:gd name="T7" fmla="*/ 4 h 38"/>
                <a:gd name="T8" fmla="*/ 5 w 38"/>
                <a:gd name="T9" fmla="*/ 7 h 38"/>
                <a:gd name="T10" fmla="*/ 0 w 38"/>
                <a:gd name="T11" fmla="*/ 20 h 38"/>
                <a:gd name="T12" fmla="*/ 5 w 38"/>
                <a:gd name="T13" fmla="*/ 32 h 38"/>
                <a:gd name="T14" fmla="*/ 8 w 38"/>
                <a:gd name="T15" fmla="*/ 35 h 38"/>
                <a:gd name="T16" fmla="*/ 19 w 38"/>
                <a:gd name="T17" fmla="*/ 38 h 38"/>
                <a:gd name="T18" fmla="*/ 20 w 38"/>
                <a:gd name="T19" fmla="*/ 38 h 38"/>
                <a:gd name="T20" fmla="*/ 36 w 38"/>
                <a:gd name="T21" fmla="*/ 29 h 38"/>
                <a:gd name="T22" fmla="*/ 37 w 38"/>
                <a:gd name="T23" fmla="*/ 26 h 38"/>
                <a:gd name="T24" fmla="*/ 38 w 38"/>
                <a:gd name="T25" fmla="*/ 19 h 38"/>
                <a:gd name="T26" fmla="*/ 37 w 38"/>
                <a:gd name="T27" fmla="*/ 13 h 38"/>
                <a:gd name="T28" fmla="*/ 35 w 38"/>
                <a:gd name="T29" fmla="*/ 9 h 38"/>
                <a:gd name="T30" fmla="*/ 28 w 38"/>
                <a:gd name="T31" fmla="*/ 2 h 38"/>
                <a:gd name="T32" fmla="*/ 24 w 38"/>
                <a:gd name="T33" fmla="*/ 1 h 38"/>
                <a:gd name="T34" fmla="*/ 19 w 38"/>
                <a:gd name="T3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2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24"/>
                    <a:pt x="2" y="28"/>
                    <a:pt x="5" y="32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11" y="37"/>
                    <a:pt x="15" y="38"/>
                    <a:pt x="19" y="38"/>
                  </a:cubicBezTo>
                  <a:cubicBezTo>
                    <a:pt x="19" y="38"/>
                    <a:pt x="20" y="38"/>
                    <a:pt x="20" y="38"/>
                  </a:cubicBezTo>
                  <a:cubicBezTo>
                    <a:pt x="26" y="38"/>
                    <a:pt x="32" y="35"/>
                    <a:pt x="36" y="29"/>
                  </a:cubicBezTo>
                  <a:cubicBezTo>
                    <a:pt x="36" y="28"/>
                    <a:pt x="37" y="27"/>
                    <a:pt x="37" y="26"/>
                  </a:cubicBezTo>
                  <a:cubicBezTo>
                    <a:pt x="38" y="23"/>
                    <a:pt x="38" y="21"/>
                    <a:pt x="38" y="19"/>
                  </a:cubicBezTo>
                  <a:cubicBezTo>
                    <a:pt x="38" y="17"/>
                    <a:pt x="38" y="15"/>
                    <a:pt x="37" y="13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3" y="6"/>
                    <a:pt x="31" y="3"/>
                    <a:pt x="28" y="2"/>
                  </a:cubicBezTo>
                  <a:cubicBezTo>
                    <a:pt x="26" y="1"/>
                    <a:pt x="25" y="1"/>
                    <a:pt x="24" y="1"/>
                  </a:cubicBezTo>
                  <a:cubicBezTo>
                    <a:pt x="22" y="0"/>
                    <a:pt x="21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20318"/>
            <p:cNvSpPr>
              <a:spLocks noEditPoints="1"/>
            </p:cNvSpPr>
            <p:nvPr/>
          </p:nvSpPr>
          <p:spPr bwMode="auto">
            <a:xfrm>
              <a:off x="5328648" y="389336"/>
              <a:ext cx="122729" cy="122729"/>
            </a:xfrm>
            <a:custGeom>
              <a:avLst/>
              <a:gdLst>
                <a:gd name="T0" fmla="*/ 22 w 78"/>
                <a:gd name="T1" fmla="*/ 17 h 78"/>
                <a:gd name="T2" fmla="*/ 39 w 78"/>
                <a:gd name="T3" fmla="*/ 11 h 78"/>
                <a:gd name="T4" fmla="*/ 39 w 78"/>
                <a:gd name="T5" fmla="*/ 11 h 78"/>
                <a:gd name="T6" fmla="*/ 40 w 78"/>
                <a:gd name="T7" fmla="*/ 11 h 78"/>
                <a:gd name="T8" fmla="*/ 45 w 78"/>
                <a:gd name="T9" fmla="*/ 11 h 78"/>
                <a:gd name="T10" fmla="*/ 47 w 78"/>
                <a:gd name="T11" fmla="*/ 12 h 78"/>
                <a:gd name="T12" fmla="*/ 51 w 78"/>
                <a:gd name="T13" fmla="*/ 13 h 78"/>
                <a:gd name="T14" fmla="*/ 64 w 78"/>
                <a:gd name="T15" fmla="*/ 24 h 78"/>
                <a:gd name="T16" fmla="*/ 66 w 78"/>
                <a:gd name="T17" fmla="*/ 28 h 78"/>
                <a:gd name="T18" fmla="*/ 68 w 78"/>
                <a:gd name="T19" fmla="*/ 39 h 78"/>
                <a:gd name="T20" fmla="*/ 66 w 78"/>
                <a:gd name="T21" fmla="*/ 50 h 78"/>
                <a:gd name="T22" fmla="*/ 64 w 78"/>
                <a:gd name="T23" fmla="*/ 53 h 78"/>
                <a:gd name="T24" fmla="*/ 40 w 78"/>
                <a:gd name="T25" fmla="*/ 68 h 78"/>
                <a:gd name="T26" fmla="*/ 39 w 78"/>
                <a:gd name="T27" fmla="*/ 68 h 78"/>
                <a:gd name="T28" fmla="*/ 21 w 78"/>
                <a:gd name="T29" fmla="*/ 61 h 78"/>
                <a:gd name="T30" fmla="*/ 18 w 78"/>
                <a:gd name="T31" fmla="*/ 58 h 78"/>
                <a:gd name="T32" fmla="*/ 11 w 78"/>
                <a:gd name="T33" fmla="*/ 40 h 78"/>
                <a:gd name="T34" fmla="*/ 18 w 78"/>
                <a:gd name="T35" fmla="*/ 20 h 78"/>
                <a:gd name="T36" fmla="*/ 22 w 78"/>
                <a:gd name="T37" fmla="*/ 17 h 78"/>
                <a:gd name="T38" fmla="*/ 39 w 78"/>
                <a:gd name="T39" fmla="*/ 0 h 78"/>
                <a:gd name="T40" fmla="*/ 39 w 78"/>
                <a:gd name="T41" fmla="*/ 0 h 78"/>
                <a:gd name="T42" fmla="*/ 14 w 78"/>
                <a:gd name="T43" fmla="*/ 9 h 78"/>
                <a:gd name="T44" fmla="*/ 11 w 78"/>
                <a:gd name="T45" fmla="*/ 12 h 78"/>
                <a:gd name="T46" fmla="*/ 0 w 78"/>
                <a:gd name="T47" fmla="*/ 40 h 78"/>
                <a:gd name="T48" fmla="*/ 11 w 78"/>
                <a:gd name="T49" fmla="*/ 66 h 78"/>
                <a:gd name="T50" fmla="*/ 14 w 78"/>
                <a:gd name="T51" fmla="*/ 69 h 78"/>
                <a:gd name="T52" fmla="*/ 39 w 78"/>
                <a:gd name="T53" fmla="*/ 78 h 78"/>
                <a:gd name="T54" fmla="*/ 40 w 78"/>
                <a:gd name="T55" fmla="*/ 78 h 78"/>
                <a:gd name="T56" fmla="*/ 73 w 78"/>
                <a:gd name="T57" fmla="*/ 58 h 78"/>
                <a:gd name="T58" fmla="*/ 75 w 78"/>
                <a:gd name="T59" fmla="*/ 54 h 78"/>
                <a:gd name="T60" fmla="*/ 78 w 78"/>
                <a:gd name="T61" fmla="*/ 39 h 78"/>
                <a:gd name="T62" fmla="*/ 75 w 78"/>
                <a:gd name="T63" fmla="*/ 24 h 78"/>
                <a:gd name="T64" fmla="*/ 73 w 78"/>
                <a:gd name="T65" fmla="*/ 20 h 78"/>
                <a:gd name="T66" fmla="*/ 54 w 78"/>
                <a:gd name="T67" fmla="*/ 3 h 78"/>
                <a:gd name="T68" fmla="*/ 50 w 78"/>
                <a:gd name="T69" fmla="*/ 2 h 78"/>
                <a:gd name="T70" fmla="*/ 46 w 78"/>
                <a:gd name="T71" fmla="*/ 1 h 78"/>
                <a:gd name="T72" fmla="*/ 42 w 78"/>
                <a:gd name="T73" fmla="*/ 0 h 78"/>
                <a:gd name="T74" fmla="*/ 39 w 78"/>
                <a:gd name="T7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2" y="17"/>
                  </a:moveTo>
                  <a:cubicBezTo>
                    <a:pt x="26" y="13"/>
                    <a:pt x="32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2" y="11"/>
                    <a:pt x="43" y="11"/>
                    <a:pt x="45" y="11"/>
                  </a:cubicBezTo>
                  <a:cubicBezTo>
                    <a:pt x="45" y="11"/>
                    <a:pt x="46" y="12"/>
                    <a:pt x="47" y="12"/>
                  </a:cubicBezTo>
                  <a:cubicBezTo>
                    <a:pt x="48" y="12"/>
                    <a:pt x="49" y="13"/>
                    <a:pt x="51" y="13"/>
                  </a:cubicBezTo>
                  <a:cubicBezTo>
                    <a:pt x="56" y="16"/>
                    <a:pt x="61" y="20"/>
                    <a:pt x="64" y="24"/>
                  </a:cubicBezTo>
                  <a:cubicBezTo>
                    <a:pt x="64" y="26"/>
                    <a:pt x="65" y="27"/>
                    <a:pt x="66" y="28"/>
                  </a:cubicBezTo>
                  <a:cubicBezTo>
                    <a:pt x="67" y="32"/>
                    <a:pt x="68" y="35"/>
                    <a:pt x="68" y="39"/>
                  </a:cubicBezTo>
                  <a:cubicBezTo>
                    <a:pt x="68" y="43"/>
                    <a:pt x="67" y="46"/>
                    <a:pt x="66" y="50"/>
                  </a:cubicBezTo>
                  <a:cubicBezTo>
                    <a:pt x="65" y="51"/>
                    <a:pt x="65" y="52"/>
                    <a:pt x="64" y="53"/>
                  </a:cubicBezTo>
                  <a:cubicBezTo>
                    <a:pt x="59" y="62"/>
                    <a:pt x="50" y="68"/>
                    <a:pt x="40" y="68"/>
                  </a:cubicBezTo>
                  <a:cubicBezTo>
                    <a:pt x="40" y="68"/>
                    <a:pt x="39" y="68"/>
                    <a:pt x="39" y="68"/>
                  </a:cubicBezTo>
                  <a:cubicBezTo>
                    <a:pt x="33" y="68"/>
                    <a:pt x="26" y="65"/>
                    <a:pt x="21" y="61"/>
                  </a:cubicBezTo>
                  <a:cubicBezTo>
                    <a:pt x="20" y="60"/>
                    <a:pt x="19" y="59"/>
                    <a:pt x="18" y="58"/>
                  </a:cubicBezTo>
                  <a:cubicBezTo>
                    <a:pt x="14" y="53"/>
                    <a:pt x="11" y="47"/>
                    <a:pt x="11" y="40"/>
                  </a:cubicBezTo>
                  <a:cubicBezTo>
                    <a:pt x="11" y="32"/>
                    <a:pt x="14" y="25"/>
                    <a:pt x="18" y="20"/>
                  </a:cubicBezTo>
                  <a:cubicBezTo>
                    <a:pt x="19" y="19"/>
                    <a:pt x="20" y="18"/>
                    <a:pt x="22" y="17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9" y="1"/>
                    <a:pt x="21" y="4"/>
                    <a:pt x="14" y="9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4" y="20"/>
                    <a:pt x="0" y="29"/>
                    <a:pt x="0" y="40"/>
                  </a:cubicBezTo>
                  <a:cubicBezTo>
                    <a:pt x="1" y="50"/>
                    <a:pt x="5" y="59"/>
                    <a:pt x="11" y="66"/>
                  </a:cubicBezTo>
                  <a:cubicBezTo>
                    <a:pt x="12" y="67"/>
                    <a:pt x="13" y="68"/>
                    <a:pt x="14" y="69"/>
                  </a:cubicBezTo>
                  <a:cubicBezTo>
                    <a:pt x="21" y="75"/>
                    <a:pt x="30" y="78"/>
                    <a:pt x="39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54" y="78"/>
                    <a:pt x="67" y="70"/>
                    <a:pt x="73" y="58"/>
                  </a:cubicBezTo>
                  <a:cubicBezTo>
                    <a:pt x="74" y="57"/>
                    <a:pt x="75" y="55"/>
                    <a:pt x="75" y="54"/>
                  </a:cubicBezTo>
                  <a:cubicBezTo>
                    <a:pt x="77" y="49"/>
                    <a:pt x="78" y="44"/>
                    <a:pt x="78" y="39"/>
                  </a:cubicBezTo>
                  <a:cubicBezTo>
                    <a:pt x="78" y="33"/>
                    <a:pt x="77" y="28"/>
                    <a:pt x="75" y="24"/>
                  </a:cubicBezTo>
                  <a:cubicBezTo>
                    <a:pt x="74" y="22"/>
                    <a:pt x="74" y="21"/>
                    <a:pt x="73" y="20"/>
                  </a:cubicBezTo>
                  <a:cubicBezTo>
                    <a:pt x="69" y="12"/>
                    <a:pt x="62" y="7"/>
                    <a:pt x="54" y="3"/>
                  </a:cubicBezTo>
                  <a:cubicBezTo>
                    <a:pt x="53" y="3"/>
                    <a:pt x="52" y="2"/>
                    <a:pt x="50" y="2"/>
                  </a:cubicBezTo>
                  <a:cubicBezTo>
                    <a:pt x="49" y="1"/>
                    <a:pt x="47" y="1"/>
                    <a:pt x="46" y="1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0" y="0"/>
                    <a:pt x="3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20423"/>
            <p:cNvSpPr/>
            <p:nvPr/>
          </p:nvSpPr>
          <p:spPr bwMode="auto">
            <a:xfrm>
              <a:off x="5276622" y="-947339"/>
              <a:ext cx="113391" cy="106721"/>
            </a:xfrm>
            <a:custGeom>
              <a:avLst/>
              <a:gdLst>
                <a:gd name="T0" fmla="*/ 36 w 72"/>
                <a:gd name="T1" fmla="*/ 0 h 68"/>
                <a:gd name="T2" fmla="*/ 24 w 72"/>
                <a:gd name="T3" fmla="*/ 2 h 68"/>
                <a:gd name="T4" fmla="*/ 20 w 72"/>
                <a:gd name="T5" fmla="*/ 4 h 68"/>
                <a:gd name="T6" fmla="*/ 3 w 72"/>
                <a:gd name="T7" fmla="*/ 29 h 68"/>
                <a:gd name="T8" fmla="*/ 32 w 72"/>
                <a:gd name="T9" fmla="*/ 67 h 68"/>
                <a:gd name="T10" fmla="*/ 37 w 72"/>
                <a:gd name="T11" fmla="*/ 68 h 68"/>
                <a:gd name="T12" fmla="*/ 70 w 72"/>
                <a:gd name="T13" fmla="*/ 39 h 68"/>
                <a:gd name="T14" fmla="*/ 56 w 72"/>
                <a:gd name="T15" fmla="*/ 6 h 68"/>
                <a:gd name="T16" fmla="*/ 53 w 72"/>
                <a:gd name="T17" fmla="*/ 4 h 68"/>
                <a:gd name="T18" fmla="*/ 43 w 72"/>
                <a:gd name="T19" fmla="*/ 0 h 68"/>
                <a:gd name="T20" fmla="*/ 42 w 72"/>
                <a:gd name="T21" fmla="*/ 0 h 68"/>
                <a:gd name="T22" fmla="*/ 38 w 72"/>
                <a:gd name="T23" fmla="*/ 0 h 68"/>
                <a:gd name="T24" fmla="*/ 36 w 72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8">
                  <a:moveTo>
                    <a:pt x="36" y="0"/>
                  </a:moveTo>
                  <a:cubicBezTo>
                    <a:pt x="32" y="0"/>
                    <a:pt x="28" y="1"/>
                    <a:pt x="24" y="2"/>
                  </a:cubicBezTo>
                  <a:cubicBezTo>
                    <a:pt x="23" y="3"/>
                    <a:pt x="21" y="3"/>
                    <a:pt x="20" y="4"/>
                  </a:cubicBezTo>
                  <a:cubicBezTo>
                    <a:pt x="11" y="9"/>
                    <a:pt x="5" y="18"/>
                    <a:pt x="3" y="29"/>
                  </a:cubicBezTo>
                  <a:cubicBezTo>
                    <a:pt x="0" y="47"/>
                    <a:pt x="13" y="65"/>
                    <a:pt x="32" y="67"/>
                  </a:cubicBezTo>
                  <a:cubicBezTo>
                    <a:pt x="33" y="68"/>
                    <a:pt x="35" y="68"/>
                    <a:pt x="37" y="68"/>
                  </a:cubicBezTo>
                  <a:cubicBezTo>
                    <a:pt x="53" y="68"/>
                    <a:pt x="68" y="56"/>
                    <a:pt x="70" y="39"/>
                  </a:cubicBezTo>
                  <a:cubicBezTo>
                    <a:pt x="72" y="26"/>
                    <a:pt x="66" y="13"/>
                    <a:pt x="56" y="6"/>
                  </a:cubicBezTo>
                  <a:cubicBezTo>
                    <a:pt x="55" y="5"/>
                    <a:pt x="54" y="4"/>
                    <a:pt x="53" y="4"/>
                  </a:cubicBezTo>
                  <a:cubicBezTo>
                    <a:pt x="49" y="2"/>
                    <a:pt x="46" y="1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20541"/>
            <p:cNvSpPr/>
            <p:nvPr/>
          </p:nvSpPr>
          <p:spPr bwMode="auto">
            <a:xfrm>
              <a:off x="6887440" y="-1084740"/>
              <a:ext cx="132067" cy="132734"/>
            </a:xfrm>
            <a:custGeom>
              <a:avLst/>
              <a:gdLst>
                <a:gd name="T0" fmla="*/ 8 w 84"/>
                <a:gd name="T1" fmla="*/ 29 h 84"/>
                <a:gd name="T2" fmla="*/ 55 w 84"/>
                <a:gd name="T3" fmla="*/ 8 h 84"/>
                <a:gd name="T4" fmla="*/ 77 w 84"/>
                <a:gd name="T5" fmla="*/ 55 h 84"/>
                <a:gd name="T6" fmla="*/ 29 w 84"/>
                <a:gd name="T7" fmla="*/ 77 h 84"/>
                <a:gd name="T8" fmla="*/ 8 w 84"/>
                <a:gd name="T9" fmla="*/ 2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8" y="29"/>
                  </a:moveTo>
                  <a:cubicBezTo>
                    <a:pt x="15" y="10"/>
                    <a:pt x="36" y="0"/>
                    <a:pt x="55" y="8"/>
                  </a:cubicBezTo>
                  <a:cubicBezTo>
                    <a:pt x="74" y="15"/>
                    <a:pt x="84" y="36"/>
                    <a:pt x="77" y="55"/>
                  </a:cubicBezTo>
                  <a:cubicBezTo>
                    <a:pt x="70" y="74"/>
                    <a:pt x="48" y="84"/>
                    <a:pt x="29" y="77"/>
                  </a:cubicBezTo>
                  <a:cubicBezTo>
                    <a:pt x="10" y="70"/>
                    <a:pt x="0" y="48"/>
                    <a:pt x="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20648"/>
            <p:cNvSpPr/>
            <p:nvPr/>
          </p:nvSpPr>
          <p:spPr bwMode="auto">
            <a:xfrm>
              <a:off x="5875595" y="-168944"/>
              <a:ext cx="530935" cy="781729"/>
            </a:xfrm>
            <a:custGeom>
              <a:avLst/>
              <a:gdLst>
                <a:gd name="T0" fmla="*/ 787 w 796"/>
                <a:gd name="T1" fmla="*/ 0 h 1172"/>
                <a:gd name="T2" fmla="*/ 796 w 796"/>
                <a:gd name="T3" fmla="*/ 5 h 1172"/>
                <a:gd name="T4" fmla="*/ 9 w 796"/>
                <a:gd name="T5" fmla="*/ 1172 h 1172"/>
                <a:gd name="T6" fmla="*/ 0 w 796"/>
                <a:gd name="T7" fmla="*/ 1165 h 1172"/>
                <a:gd name="T8" fmla="*/ 787 w 796"/>
                <a:gd name="T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72">
                  <a:moveTo>
                    <a:pt x="787" y="0"/>
                  </a:moveTo>
                  <a:lnTo>
                    <a:pt x="796" y="5"/>
                  </a:lnTo>
                  <a:lnTo>
                    <a:pt x="9" y="1172"/>
                  </a:lnTo>
                  <a:lnTo>
                    <a:pt x="0" y="116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20654"/>
            <p:cNvSpPr>
              <a:spLocks noEditPoints="1"/>
            </p:cNvSpPr>
            <p:nvPr/>
          </p:nvSpPr>
          <p:spPr bwMode="auto">
            <a:xfrm>
              <a:off x="5484730" y="-172279"/>
              <a:ext cx="1446732" cy="1485418"/>
            </a:xfrm>
            <a:custGeom>
              <a:avLst/>
              <a:gdLst>
                <a:gd name="T0" fmla="*/ 2169 w 2169"/>
                <a:gd name="T1" fmla="*/ 154 h 2227"/>
                <a:gd name="T2" fmla="*/ 1422 w 2169"/>
                <a:gd name="T3" fmla="*/ 639 h 2227"/>
                <a:gd name="T4" fmla="*/ 1493 w 2169"/>
                <a:gd name="T5" fmla="*/ 1773 h 2227"/>
                <a:gd name="T6" fmla="*/ 1498 w 2169"/>
                <a:gd name="T7" fmla="*/ 1775 h 2227"/>
                <a:gd name="T8" fmla="*/ 791 w 2169"/>
                <a:gd name="T9" fmla="*/ 2227 h 2227"/>
                <a:gd name="T10" fmla="*/ 0 w 2169"/>
                <a:gd name="T11" fmla="*/ 1960 h 2227"/>
                <a:gd name="T12" fmla="*/ 2 w 2169"/>
                <a:gd name="T13" fmla="*/ 1950 h 2227"/>
                <a:gd name="T14" fmla="*/ 789 w 2169"/>
                <a:gd name="T15" fmla="*/ 2215 h 2227"/>
                <a:gd name="T16" fmla="*/ 1479 w 2169"/>
                <a:gd name="T17" fmla="*/ 1775 h 2227"/>
                <a:gd name="T18" fmla="*/ 581 w 2169"/>
                <a:gd name="T19" fmla="*/ 1173 h 2227"/>
                <a:gd name="T20" fmla="*/ 1413 w 2169"/>
                <a:gd name="T21" fmla="*/ 634 h 2227"/>
                <a:gd name="T22" fmla="*/ 1373 w 2169"/>
                <a:gd name="T23" fmla="*/ 0 h 2227"/>
                <a:gd name="T24" fmla="*/ 1380 w 2169"/>
                <a:gd name="T25" fmla="*/ 3 h 2227"/>
                <a:gd name="T26" fmla="*/ 2169 w 2169"/>
                <a:gd name="T27" fmla="*/ 154 h 2227"/>
                <a:gd name="T28" fmla="*/ 1422 w 2169"/>
                <a:gd name="T29" fmla="*/ 627 h 2227"/>
                <a:gd name="T30" fmla="*/ 2141 w 2169"/>
                <a:gd name="T31" fmla="*/ 159 h 2227"/>
                <a:gd name="T32" fmla="*/ 1384 w 2169"/>
                <a:gd name="T33" fmla="*/ 15 h 2227"/>
                <a:gd name="T34" fmla="*/ 1422 w 2169"/>
                <a:gd name="T35" fmla="*/ 627 h 2227"/>
                <a:gd name="T36" fmla="*/ 1484 w 2169"/>
                <a:gd name="T37" fmla="*/ 1766 h 2227"/>
                <a:gd name="T38" fmla="*/ 1413 w 2169"/>
                <a:gd name="T39" fmla="*/ 646 h 2227"/>
                <a:gd name="T40" fmla="*/ 600 w 2169"/>
                <a:gd name="T41" fmla="*/ 1173 h 2227"/>
                <a:gd name="T42" fmla="*/ 1484 w 2169"/>
                <a:gd name="T43" fmla="*/ 1766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69" h="2227">
                  <a:moveTo>
                    <a:pt x="2169" y="154"/>
                  </a:moveTo>
                  <a:lnTo>
                    <a:pt x="1422" y="639"/>
                  </a:lnTo>
                  <a:lnTo>
                    <a:pt x="1493" y="1773"/>
                  </a:lnTo>
                  <a:lnTo>
                    <a:pt x="1498" y="1775"/>
                  </a:lnTo>
                  <a:lnTo>
                    <a:pt x="791" y="2227"/>
                  </a:lnTo>
                  <a:lnTo>
                    <a:pt x="0" y="1960"/>
                  </a:lnTo>
                  <a:lnTo>
                    <a:pt x="2" y="1950"/>
                  </a:lnTo>
                  <a:lnTo>
                    <a:pt x="789" y="2215"/>
                  </a:lnTo>
                  <a:lnTo>
                    <a:pt x="1479" y="1775"/>
                  </a:lnTo>
                  <a:lnTo>
                    <a:pt x="581" y="1173"/>
                  </a:lnTo>
                  <a:lnTo>
                    <a:pt x="1413" y="634"/>
                  </a:lnTo>
                  <a:lnTo>
                    <a:pt x="1373" y="0"/>
                  </a:lnTo>
                  <a:lnTo>
                    <a:pt x="1380" y="3"/>
                  </a:lnTo>
                  <a:lnTo>
                    <a:pt x="2169" y="154"/>
                  </a:lnTo>
                  <a:close/>
                  <a:moveTo>
                    <a:pt x="1422" y="627"/>
                  </a:moveTo>
                  <a:lnTo>
                    <a:pt x="2141" y="159"/>
                  </a:lnTo>
                  <a:lnTo>
                    <a:pt x="1384" y="15"/>
                  </a:lnTo>
                  <a:lnTo>
                    <a:pt x="1422" y="627"/>
                  </a:lnTo>
                  <a:close/>
                  <a:moveTo>
                    <a:pt x="1484" y="1766"/>
                  </a:moveTo>
                  <a:lnTo>
                    <a:pt x="1413" y="646"/>
                  </a:lnTo>
                  <a:lnTo>
                    <a:pt x="600" y="1173"/>
                  </a:lnTo>
                  <a:lnTo>
                    <a:pt x="1484" y="176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20656"/>
            <p:cNvSpPr/>
            <p:nvPr/>
          </p:nvSpPr>
          <p:spPr bwMode="auto">
            <a:xfrm>
              <a:off x="6870098" y="-638515"/>
              <a:ext cx="620981" cy="1255969"/>
            </a:xfrm>
            <a:custGeom>
              <a:avLst/>
              <a:gdLst>
                <a:gd name="T0" fmla="*/ 921 w 931"/>
                <a:gd name="T1" fmla="*/ 0 h 1883"/>
                <a:gd name="T2" fmla="*/ 931 w 931"/>
                <a:gd name="T3" fmla="*/ 9 h 1883"/>
                <a:gd name="T4" fmla="*/ 85 w 931"/>
                <a:gd name="T5" fmla="*/ 858 h 1883"/>
                <a:gd name="T6" fmla="*/ 12 w 931"/>
                <a:gd name="T7" fmla="*/ 1883 h 1883"/>
                <a:gd name="T8" fmla="*/ 0 w 931"/>
                <a:gd name="T9" fmla="*/ 1881 h 1883"/>
                <a:gd name="T10" fmla="*/ 73 w 931"/>
                <a:gd name="T11" fmla="*/ 853 h 1883"/>
                <a:gd name="T12" fmla="*/ 75 w 931"/>
                <a:gd name="T13" fmla="*/ 853 h 1883"/>
                <a:gd name="T14" fmla="*/ 921 w 931"/>
                <a:gd name="T15" fmla="*/ 0 h 1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1883">
                  <a:moveTo>
                    <a:pt x="921" y="0"/>
                  </a:moveTo>
                  <a:lnTo>
                    <a:pt x="931" y="9"/>
                  </a:lnTo>
                  <a:lnTo>
                    <a:pt x="85" y="858"/>
                  </a:lnTo>
                  <a:lnTo>
                    <a:pt x="12" y="1883"/>
                  </a:lnTo>
                  <a:lnTo>
                    <a:pt x="0" y="1881"/>
                  </a:lnTo>
                  <a:lnTo>
                    <a:pt x="73" y="853"/>
                  </a:lnTo>
                  <a:lnTo>
                    <a:pt x="75" y="853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20676"/>
            <p:cNvSpPr/>
            <p:nvPr/>
          </p:nvSpPr>
          <p:spPr bwMode="auto">
            <a:xfrm>
              <a:off x="4289459" y="922275"/>
              <a:ext cx="80708" cy="80040"/>
            </a:xfrm>
            <a:custGeom>
              <a:avLst/>
              <a:gdLst>
                <a:gd name="T0" fmla="*/ 45 w 51"/>
                <a:gd name="T1" fmla="*/ 35 h 51"/>
                <a:gd name="T2" fmla="*/ 15 w 51"/>
                <a:gd name="T3" fmla="*/ 45 h 51"/>
                <a:gd name="T4" fmla="*/ 5 w 51"/>
                <a:gd name="T5" fmla="*/ 15 h 51"/>
                <a:gd name="T6" fmla="*/ 35 w 51"/>
                <a:gd name="T7" fmla="*/ 5 h 51"/>
                <a:gd name="T8" fmla="*/ 45 w 51"/>
                <a:gd name="T9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5" y="35"/>
                  </a:moveTo>
                  <a:cubicBezTo>
                    <a:pt x="39" y="46"/>
                    <a:pt x="26" y="51"/>
                    <a:pt x="15" y="45"/>
                  </a:cubicBezTo>
                  <a:cubicBezTo>
                    <a:pt x="4" y="39"/>
                    <a:pt x="0" y="26"/>
                    <a:pt x="5" y="15"/>
                  </a:cubicBezTo>
                  <a:cubicBezTo>
                    <a:pt x="11" y="4"/>
                    <a:pt x="24" y="0"/>
                    <a:pt x="35" y="5"/>
                  </a:cubicBezTo>
                  <a:cubicBezTo>
                    <a:pt x="46" y="11"/>
                    <a:pt x="51" y="24"/>
                    <a:pt x="45" y="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20677"/>
            <p:cNvSpPr/>
            <p:nvPr/>
          </p:nvSpPr>
          <p:spPr bwMode="auto">
            <a:xfrm>
              <a:off x="4863082" y="907601"/>
              <a:ext cx="148742" cy="146741"/>
            </a:xfrm>
            <a:custGeom>
              <a:avLst/>
              <a:gdLst>
                <a:gd name="T0" fmla="*/ 83 w 94"/>
                <a:gd name="T1" fmla="*/ 65 h 93"/>
                <a:gd name="T2" fmla="*/ 28 w 94"/>
                <a:gd name="T3" fmla="*/ 83 h 93"/>
                <a:gd name="T4" fmla="*/ 10 w 94"/>
                <a:gd name="T5" fmla="*/ 28 h 93"/>
                <a:gd name="T6" fmla="*/ 66 w 94"/>
                <a:gd name="T7" fmla="*/ 10 h 93"/>
                <a:gd name="T8" fmla="*/ 83 w 94"/>
                <a:gd name="T9" fmla="*/ 6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83" y="65"/>
                  </a:moveTo>
                  <a:cubicBezTo>
                    <a:pt x="73" y="86"/>
                    <a:pt x="48" y="93"/>
                    <a:pt x="28" y="83"/>
                  </a:cubicBezTo>
                  <a:cubicBezTo>
                    <a:pt x="8" y="73"/>
                    <a:pt x="0" y="48"/>
                    <a:pt x="10" y="28"/>
                  </a:cubicBezTo>
                  <a:cubicBezTo>
                    <a:pt x="21" y="8"/>
                    <a:pt x="45" y="0"/>
                    <a:pt x="66" y="10"/>
                  </a:cubicBezTo>
                  <a:cubicBezTo>
                    <a:pt x="86" y="21"/>
                    <a:pt x="94" y="45"/>
                    <a:pt x="83" y="6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20679"/>
            <p:cNvSpPr/>
            <p:nvPr/>
          </p:nvSpPr>
          <p:spPr bwMode="auto">
            <a:xfrm>
              <a:off x="5438707" y="1084356"/>
              <a:ext cx="92714" cy="92714"/>
            </a:xfrm>
            <a:custGeom>
              <a:avLst/>
              <a:gdLst>
                <a:gd name="T0" fmla="*/ 53 w 59"/>
                <a:gd name="T1" fmla="*/ 42 h 59"/>
                <a:gd name="T2" fmla="*/ 18 w 59"/>
                <a:gd name="T3" fmla="*/ 53 h 59"/>
                <a:gd name="T4" fmla="*/ 7 w 59"/>
                <a:gd name="T5" fmla="*/ 18 h 59"/>
                <a:gd name="T6" fmla="*/ 42 w 59"/>
                <a:gd name="T7" fmla="*/ 7 h 59"/>
                <a:gd name="T8" fmla="*/ 53 w 59"/>
                <a:gd name="T9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3" y="42"/>
                  </a:moveTo>
                  <a:cubicBezTo>
                    <a:pt x="46" y="54"/>
                    <a:pt x="30" y="59"/>
                    <a:pt x="18" y="53"/>
                  </a:cubicBezTo>
                  <a:cubicBezTo>
                    <a:pt x="5" y="46"/>
                    <a:pt x="0" y="31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4" y="13"/>
                    <a:pt x="59" y="29"/>
                    <a:pt x="5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20680"/>
            <p:cNvSpPr/>
            <p:nvPr/>
          </p:nvSpPr>
          <p:spPr bwMode="auto">
            <a:xfrm>
              <a:off x="5801557" y="534078"/>
              <a:ext cx="152744" cy="152744"/>
            </a:xfrm>
            <a:custGeom>
              <a:avLst/>
              <a:gdLst>
                <a:gd name="T0" fmla="*/ 87 w 97"/>
                <a:gd name="T1" fmla="*/ 68 h 97"/>
                <a:gd name="T2" fmla="*/ 29 w 97"/>
                <a:gd name="T3" fmla="*/ 86 h 97"/>
                <a:gd name="T4" fmla="*/ 11 w 97"/>
                <a:gd name="T5" fmla="*/ 29 h 97"/>
                <a:gd name="T6" fmla="*/ 68 w 97"/>
                <a:gd name="T7" fmla="*/ 11 h 97"/>
                <a:gd name="T8" fmla="*/ 87 w 97"/>
                <a:gd name="T9" fmla="*/ 6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7" y="68"/>
                  </a:moveTo>
                  <a:cubicBezTo>
                    <a:pt x="76" y="89"/>
                    <a:pt x="50" y="97"/>
                    <a:pt x="29" y="86"/>
                  </a:cubicBezTo>
                  <a:cubicBezTo>
                    <a:pt x="9" y="75"/>
                    <a:pt x="0" y="50"/>
                    <a:pt x="11" y="29"/>
                  </a:cubicBezTo>
                  <a:cubicBezTo>
                    <a:pt x="22" y="8"/>
                    <a:pt x="47" y="0"/>
                    <a:pt x="68" y="11"/>
                  </a:cubicBezTo>
                  <a:cubicBezTo>
                    <a:pt x="89" y="21"/>
                    <a:pt x="97" y="47"/>
                    <a:pt x="87" y="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20681"/>
            <p:cNvSpPr/>
            <p:nvPr/>
          </p:nvSpPr>
          <p:spPr bwMode="auto">
            <a:xfrm>
              <a:off x="5969642" y="1267116"/>
              <a:ext cx="84042" cy="83376"/>
            </a:xfrm>
            <a:custGeom>
              <a:avLst/>
              <a:gdLst>
                <a:gd name="T0" fmla="*/ 48 w 53"/>
                <a:gd name="T1" fmla="*/ 37 h 53"/>
                <a:gd name="T2" fmla="*/ 16 w 53"/>
                <a:gd name="T3" fmla="*/ 47 h 53"/>
                <a:gd name="T4" fmla="*/ 6 w 53"/>
                <a:gd name="T5" fmla="*/ 16 h 53"/>
                <a:gd name="T6" fmla="*/ 37 w 53"/>
                <a:gd name="T7" fmla="*/ 6 h 53"/>
                <a:gd name="T8" fmla="*/ 48 w 53"/>
                <a:gd name="T9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8" y="37"/>
                  </a:moveTo>
                  <a:cubicBezTo>
                    <a:pt x="42" y="49"/>
                    <a:pt x="27" y="53"/>
                    <a:pt x="16" y="47"/>
                  </a:cubicBezTo>
                  <a:cubicBezTo>
                    <a:pt x="4" y="42"/>
                    <a:pt x="0" y="27"/>
                    <a:pt x="6" y="16"/>
                  </a:cubicBezTo>
                  <a:cubicBezTo>
                    <a:pt x="12" y="4"/>
                    <a:pt x="26" y="0"/>
                    <a:pt x="37" y="6"/>
                  </a:cubicBezTo>
                  <a:cubicBezTo>
                    <a:pt x="49" y="12"/>
                    <a:pt x="53" y="26"/>
                    <a:pt x="48" y="3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20683"/>
            <p:cNvSpPr/>
            <p:nvPr/>
          </p:nvSpPr>
          <p:spPr bwMode="auto">
            <a:xfrm>
              <a:off x="6377849" y="198575"/>
              <a:ext cx="104053" cy="105387"/>
            </a:xfrm>
            <a:custGeom>
              <a:avLst/>
              <a:gdLst>
                <a:gd name="T0" fmla="*/ 59 w 66"/>
                <a:gd name="T1" fmla="*/ 47 h 67"/>
                <a:gd name="T2" fmla="*/ 20 w 66"/>
                <a:gd name="T3" fmla="*/ 60 h 67"/>
                <a:gd name="T4" fmla="*/ 7 w 66"/>
                <a:gd name="T5" fmla="*/ 20 h 67"/>
                <a:gd name="T6" fmla="*/ 47 w 66"/>
                <a:gd name="T7" fmla="*/ 8 h 67"/>
                <a:gd name="T8" fmla="*/ 59 w 66"/>
                <a:gd name="T9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59" y="47"/>
                  </a:moveTo>
                  <a:cubicBezTo>
                    <a:pt x="52" y="61"/>
                    <a:pt x="34" y="67"/>
                    <a:pt x="20" y="60"/>
                  </a:cubicBezTo>
                  <a:cubicBezTo>
                    <a:pt x="6" y="52"/>
                    <a:pt x="0" y="35"/>
                    <a:pt x="7" y="20"/>
                  </a:cubicBezTo>
                  <a:cubicBezTo>
                    <a:pt x="15" y="6"/>
                    <a:pt x="32" y="0"/>
                    <a:pt x="47" y="8"/>
                  </a:cubicBezTo>
                  <a:cubicBezTo>
                    <a:pt x="61" y="15"/>
                    <a:pt x="66" y="33"/>
                    <a:pt x="59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20684"/>
            <p:cNvSpPr/>
            <p:nvPr/>
          </p:nvSpPr>
          <p:spPr bwMode="auto">
            <a:xfrm>
              <a:off x="6343165" y="-226973"/>
              <a:ext cx="121395" cy="119394"/>
            </a:xfrm>
            <a:custGeom>
              <a:avLst/>
              <a:gdLst>
                <a:gd name="T0" fmla="*/ 68 w 77"/>
                <a:gd name="T1" fmla="*/ 53 h 76"/>
                <a:gd name="T2" fmla="*/ 23 w 77"/>
                <a:gd name="T3" fmla="*/ 68 h 76"/>
                <a:gd name="T4" fmla="*/ 9 w 77"/>
                <a:gd name="T5" fmla="*/ 23 h 76"/>
                <a:gd name="T6" fmla="*/ 54 w 77"/>
                <a:gd name="T7" fmla="*/ 8 h 76"/>
                <a:gd name="T8" fmla="*/ 68 w 77"/>
                <a:gd name="T9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68" y="53"/>
                  </a:moveTo>
                  <a:cubicBezTo>
                    <a:pt x="60" y="70"/>
                    <a:pt x="40" y="76"/>
                    <a:pt x="23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70" y="17"/>
                    <a:pt x="77" y="37"/>
                    <a:pt x="68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20709"/>
            <p:cNvSpPr/>
            <p:nvPr/>
          </p:nvSpPr>
          <p:spPr bwMode="auto">
            <a:xfrm>
              <a:off x="4901102" y="347984"/>
              <a:ext cx="98050" cy="96048"/>
            </a:xfrm>
            <a:custGeom>
              <a:avLst/>
              <a:gdLst>
                <a:gd name="T0" fmla="*/ 55 w 62"/>
                <a:gd name="T1" fmla="*/ 43 h 61"/>
                <a:gd name="T2" fmla="*/ 19 w 62"/>
                <a:gd name="T3" fmla="*/ 55 h 61"/>
                <a:gd name="T4" fmla="*/ 7 w 62"/>
                <a:gd name="T5" fmla="*/ 18 h 61"/>
                <a:gd name="T6" fmla="*/ 43 w 62"/>
                <a:gd name="T7" fmla="*/ 7 h 61"/>
                <a:gd name="T8" fmla="*/ 55 w 62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55" y="43"/>
                  </a:moveTo>
                  <a:cubicBezTo>
                    <a:pt x="48" y="56"/>
                    <a:pt x="32" y="61"/>
                    <a:pt x="19" y="55"/>
                  </a:cubicBezTo>
                  <a:cubicBezTo>
                    <a:pt x="6" y="48"/>
                    <a:pt x="0" y="32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7" y="13"/>
                    <a:pt x="62" y="30"/>
                    <a:pt x="55" y="4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20710"/>
            <p:cNvSpPr>
              <a:spLocks noEditPoints="1"/>
            </p:cNvSpPr>
            <p:nvPr/>
          </p:nvSpPr>
          <p:spPr bwMode="auto">
            <a:xfrm>
              <a:off x="4852410" y="297959"/>
              <a:ext cx="196766" cy="196766"/>
            </a:xfrm>
            <a:custGeom>
              <a:avLst/>
              <a:gdLst>
                <a:gd name="T0" fmla="*/ 37 w 125"/>
                <a:gd name="T1" fmla="*/ 111 h 125"/>
                <a:gd name="T2" fmla="*/ 13 w 125"/>
                <a:gd name="T3" fmla="*/ 38 h 125"/>
                <a:gd name="T4" fmla="*/ 87 w 125"/>
                <a:gd name="T5" fmla="*/ 14 h 125"/>
                <a:gd name="T6" fmla="*/ 111 w 125"/>
                <a:gd name="T7" fmla="*/ 88 h 125"/>
                <a:gd name="T8" fmla="*/ 37 w 125"/>
                <a:gd name="T9" fmla="*/ 111 h 125"/>
                <a:gd name="T10" fmla="*/ 80 w 125"/>
                <a:gd name="T11" fmla="*/ 27 h 125"/>
                <a:gd name="T12" fmla="*/ 27 w 125"/>
                <a:gd name="T13" fmla="*/ 44 h 125"/>
                <a:gd name="T14" fmla="*/ 44 w 125"/>
                <a:gd name="T15" fmla="*/ 98 h 125"/>
                <a:gd name="T16" fmla="*/ 98 w 125"/>
                <a:gd name="T17" fmla="*/ 81 h 125"/>
                <a:gd name="T18" fmla="*/ 80 w 125"/>
                <a:gd name="T19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37" y="111"/>
                  </a:moveTo>
                  <a:cubicBezTo>
                    <a:pt x="10" y="98"/>
                    <a:pt x="0" y="64"/>
                    <a:pt x="13" y="38"/>
                  </a:cubicBezTo>
                  <a:cubicBezTo>
                    <a:pt x="27" y="11"/>
                    <a:pt x="60" y="0"/>
                    <a:pt x="87" y="14"/>
                  </a:cubicBezTo>
                  <a:cubicBezTo>
                    <a:pt x="114" y="28"/>
                    <a:pt x="125" y="61"/>
                    <a:pt x="111" y="88"/>
                  </a:cubicBezTo>
                  <a:cubicBezTo>
                    <a:pt x="97" y="115"/>
                    <a:pt x="64" y="125"/>
                    <a:pt x="37" y="111"/>
                  </a:cubicBezTo>
                  <a:close/>
                  <a:moveTo>
                    <a:pt x="80" y="27"/>
                  </a:moveTo>
                  <a:cubicBezTo>
                    <a:pt x="61" y="17"/>
                    <a:pt x="37" y="25"/>
                    <a:pt x="27" y="44"/>
                  </a:cubicBezTo>
                  <a:cubicBezTo>
                    <a:pt x="16" y="64"/>
                    <a:pt x="24" y="88"/>
                    <a:pt x="44" y="98"/>
                  </a:cubicBezTo>
                  <a:cubicBezTo>
                    <a:pt x="63" y="108"/>
                    <a:pt x="88" y="101"/>
                    <a:pt x="98" y="81"/>
                  </a:cubicBezTo>
                  <a:cubicBezTo>
                    <a:pt x="108" y="61"/>
                    <a:pt x="100" y="37"/>
                    <a:pt x="80" y="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20716"/>
            <p:cNvSpPr/>
            <p:nvPr/>
          </p:nvSpPr>
          <p:spPr bwMode="auto">
            <a:xfrm>
              <a:off x="5703504" y="1181736"/>
              <a:ext cx="66034" cy="66700"/>
            </a:xfrm>
            <a:custGeom>
              <a:avLst/>
              <a:gdLst>
                <a:gd name="T0" fmla="*/ 37 w 42"/>
                <a:gd name="T1" fmla="*/ 29 h 42"/>
                <a:gd name="T2" fmla="*/ 13 w 42"/>
                <a:gd name="T3" fmla="*/ 37 h 42"/>
                <a:gd name="T4" fmla="*/ 5 w 42"/>
                <a:gd name="T5" fmla="*/ 12 h 42"/>
                <a:gd name="T6" fmla="*/ 30 w 42"/>
                <a:gd name="T7" fmla="*/ 4 h 42"/>
                <a:gd name="T8" fmla="*/ 37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7" y="29"/>
                  </a:moveTo>
                  <a:cubicBezTo>
                    <a:pt x="33" y="38"/>
                    <a:pt x="22" y="42"/>
                    <a:pt x="13" y="37"/>
                  </a:cubicBezTo>
                  <a:cubicBezTo>
                    <a:pt x="4" y="32"/>
                    <a:pt x="0" y="21"/>
                    <a:pt x="5" y="12"/>
                  </a:cubicBezTo>
                  <a:cubicBezTo>
                    <a:pt x="9" y="3"/>
                    <a:pt x="20" y="0"/>
                    <a:pt x="30" y="4"/>
                  </a:cubicBezTo>
                  <a:cubicBezTo>
                    <a:pt x="39" y="9"/>
                    <a:pt x="42" y="20"/>
                    <a:pt x="37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20717"/>
            <p:cNvSpPr>
              <a:spLocks noEditPoints="1"/>
            </p:cNvSpPr>
            <p:nvPr/>
          </p:nvSpPr>
          <p:spPr bwMode="auto">
            <a:xfrm>
              <a:off x="5668820" y="1147052"/>
              <a:ext cx="135402" cy="134068"/>
            </a:xfrm>
            <a:custGeom>
              <a:avLst/>
              <a:gdLst>
                <a:gd name="T0" fmla="*/ 26 w 86"/>
                <a:gd name="T1" fmla="*/ 76 h 85"/>
                <a:gd name="T2" fmla="*/ 10 w 86"/>
                <a:gd name="T3" fmla="*/ 25 h 85"/>
                <a:gd name="T4" fmla="*/ 60 w 86"/>
                <a:gd name="T5" fmla="*/ 9 h 85"/>
                <a:gd name="T6" fmla="*/ 76 w 86"/>
                <a:gd name="T7" fmla="*/ 60 h 85"/>
                <a:gd name="T8" fmla="*/ 26 w 86"/>
                <a:gd name="T9" fmla="*/ 76 h 85"/>
                <a:gd name="T10" fmla="*/ 56 w 86"/>
                <a:gd name="T11" fmla="*/ 18 h 85"/>
                <a:gd name="T12" fmla="*/ 19 w 86"/>
                <a:gd name="T13" fmla="*/ 30 h 85"/>
                <a:gd name="T14" fmla="*/ 31 w 86"/>
                <a:gd name="T15" fmla="*/ 67 h 85"/>
                <a:gd name="T16" fmla="*/ 67 w 86"/>
                <a:gd name="T17" fmla="*/ 55 h 85"/>
                <a:gd name="T18" fmla="*/ 56 w 86"/>
                <a:gd name="T1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5">
                  <a:moveTo>
                    <a:pt x="26" y="76"/>
                  </a:moveTo>
                  <a:cubicBezTo>
                    <a:pt x="8" y="66"/>
                    <a:pt x="0" y="44"/>
                    <a:pt x="10" y="25"/>
                  </a:cubicBezTo>
                  <a:cubicBezTo>
                    <a:pt x="19" y="7"/>
                    <a:pt x="42" y="0"/>
                    <a:pt x="60" y="9"/>
                  </a:cubicBezTo>
                  <a:cubicBezTo>
                    <a:pt x="79" y="19"/>
                    <a:pt x="86" y="41"/>
                    <a:pt x="76" y="60"/>
                  </a:cubicBezTo>
                  <a:cubicBezTo>
                    <a:pt x="67" y="78"/>
                    <a:pt x="44" y="85"/>
                    <a:pt x="26" y="76"/>
                  </a:cubicBezTo>
                  <a:close/>
                  <a:moveTo>
                    <a:pt x="56" y="18"/>
                  </a:moveTo>
                  <a:cubicBezTo>
                    <a:pt x="42" y="11"/>
                    <a:pt x="26" y="17"/>
                    <a:pt x="19" y="30"/>
                  </a:cubicBezTo>
                  <a:cubicBezTo>
                    <a:pt x="12" y="43"/>
                    <a:pt x="17" y="60"/>
                    <a:pt x="31" y="67"/>
                  </a:cubicBezTo>
                  <a:cubicBezTo>
                    <a:pt x="44" y="74"/>
                    <a:pt x="60" y="69"/>
                    <a:pt x="67" y="55"/>
                  </a:cubicBezTo>
                  <a:cubicBezTo>
                    <a:pt x="74" y="42"/>
                    <a:pt x="69" y="25"/>
                    <a:pt x="56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20718"/>
            <p:cNvSpPr/>
            <p:nvPr/>
          </p:nvSpPr>
          <p:spPr bwMode="auto">
            <a:xfrm>
              <a:off x="5880260" y="21817"/>
              <a:ext cx="70702" cy="71370"/>
            </a:xfrm>
            <a:custGeom>
              <a:avLst/>
              <a:gdLst>
                <a:gd name="T0" fmla="*/ 40 w 45"/>
                <a:gd name="T1" fmla="*/ 32 h 45"/>
                <a:gd name="T2" fmla="*/ 14 w 45"/>
                <a:gd name="T3" fmla="*/ 40 h 45"/>
                <a:gd name="T4" fmla="*/ 5 w 45"/>
                <a:gd name="T5" fmla="*/ 14 h 45"/>
                <a:gd name="T6" fmla="*/ 32 w 45"/>
                <a:gd name="T7" fmla="*/ 5 h 45"/>
                <a:gd name="T8" fmla="*/ 40 w 45"/>
                <a:gd name="T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2"/>
                  </a:moveTo>
                  <a:cubicBezTo>
                    <a:pt x="35" y="41"/>
                    <a:pt x="23" y="45"/>
                    <a:pt x="14" y="40"/>
                  </a:cubicBezTo>
                  <a:cubicBezTo>
                    <a:pt x="4" y="35"/>
                    <a:pt x="0" y="23"/>
                    <a:pt x="5" y="14"/>
                  </a:cubicBezTo>
                  <a:cubicBezTo>
                    <a:pt x="10" y="4"/>
                    <a:pt x="22" y="0"/>
                    <a:pt x="32" y="5"/>
                  </a:cubicBezTo>
                  <a:cubicBezTo>
                    <a:pt x="41" y="10"/>
                    <a:pt x="45" y="22"/>
                    <a:pt x="40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20719"/>
            <p:cNvSpPr>
              <a:spLocks noEditPoints="1"/>
            </p:cNvSpPr>
            <p:nvPr/>
          </p:nvSpPr>
          <p:spPr bwMode="auto">
            <a:xfrm>
              <a:off x="5843575" y="-14201"/>
              <a:ext cx="143406" cy="143406"/>
            </a:xfrm>
            <a:custGeom>
              <a:avLst/>
              <a:gdLst>
                <a:gd name="T0" fmla="*/ 27 w 91"/>
                <a:gd name="T1" fmla="*/ 81 h 91"/>
                <a:gd name="T2" fmla="*/ 10 w 91"/>
                <a:gd name="T3" fmla="*/ 27 h 91"/>
                <a:gd name="T4" fmla="*/ 64 w 91"/>
                <a:gd name="T5" fmla="*/ 10 h 91"/>
                <a:gd name="T6" fmla="*/ 81 w 91"/>
                <a:gd name="T7" fmla="*/ 64 h 91"/>
                <a:gd name="T8" fmla="*/ 27 w 91"/>
                <a:gd name="T9" fmla="*/ 81 h 91"/>
                <a:gd name="T10" fmla="*/ 59 w 91"/>
                <a:gd name="T11" fmla="*/ 20 h 91"/>
                <a:gd name="T12" fmla="*/ 20 w 91"/>
                <a:gd name="T13" fmla="*/ 32 h 91"/>
                <a:gd name="T14" fmla="*/ 32 w 91"/>
                <a:gd name="T15" fmla="*/ 72 h 91"/>
                <a:gd name="T16" fmla="*/ 72 w 91"/>
                <a:gd name="T17" fmla="*/ 59 h 91"/>
                <a:gd name="T18" fmla="*/ 59 w 91"/>
                <a:gd name="T19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27" y="81"/>
                  </a:moveTo>
                  <a:cubicBezTo>
                    <a:pt x="8" y="71"/>
                    <a:pt x="0" y="47"/>
                    <a:pt x="10" y="27"/>
                  </a:cubicBezTo>
                  <a:cubicBezTo>
                    <a:pt x="20" y="8"/>
                    <a:pt x="44" y="0"/>
                    <a:pt x="64" y="10"/>
                  </a:cubicBezTo>
                  <a:cubicBezTo>
                    <a:pt x="84" y="20"/>
                    <a:pt x="91" y="44"/>
                    <a:pt x="81" y="64"/>
                  </a:cubicBezTo>
                  <a:cubicBezTo>
                    <a:pt x="71" y="84"/>
                    <a:pt x="47" y="91"/>
                    <a:pt x="27" y="81"/>
                  </a:cubicBezTo>
                  <a:close/>
                  <a:moveTo>
                    <a:pt x="59" y="20"/>
                  </a:moveTo>
                  <a:cubicBezTo>
                    <a:pt x="45" y="12"/>
                    <a:pt x="27" y="18"/>
                    <a:pt x="20" y="32"/>
                  </a:cubicBezTo>
                  <a:cubicBezTo>
                    <a:pt x="12" y="47"/>
                    <a:pt x="18" y="64"/>
                    <a:pt x="32" y="72"/>
                  </a:cubicBezTo>
                  <a:cubicBezTo>
                    <a:pt x="47" y="79"/>
                    <a:pt x="64" y="74"/>
                    <a:pt x="72" y="59"/>
                  </a:cubicBezTo>
                  <a:cubicBezTo>
                    <a:pt x="79" y="45"/>
                    <a:pt x="74" y="27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20720"/>
            <p:cNvSpPr/>
            <p:nvPr/>
          </p:nvSpPr>
          <p:spPr bwMode="auto">
            <a:xfrm>
              <a:off x="6887435" y="-102913"/>
              <a:ext cx="70702" cy="71370"/>
            </a:xfrm>
            <a:custGeom>
              <a:avLst/>
              <a:gdLst>
                <a:gd name="T0" fmla="*/ 40 w 45"/>
                <a:gd name="T1" fmla="*/ 31 h 45"/>
                <a:gd name="T2" fmla="*/ 13 w 45"/>
                <a:gd name="T3" fmla="*/ 40 h 45"/>
                <a:gd name="T4" fmla="*/ 5 w 45"/>
                <a:gd name="T5" fmla="*/ 13 h 45"/>
                <a:gd name="T6" fmla="*/ 31 w 45"/>
                <a:gd name="T7" fmla="*/ 5 h 45"/>
                <a:gd name="T8" fmla="*/ 40 w 45"/>
                <a:gd name="T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1"/>
                  </a:moveTo>
                  <a:cubicBezTo>
                    <a:pt x="35" y="41"/>
                    <a:pt x="23" y="45"/>
                    <a:pt x="13" y="40"/>
                  </a:cubicBezTo>
                  <a:cubicBezTo>
                    <a:pt x="4" y="35"/>
                    <a:pt x="0" y="23"/>
                    <a:pt x="5" y="13"/>
                  </a:cubicBezTo>
                  <a:cubicBezTo>
                    <a:pt x="10" y="3"/>
                    <a:pt x="22" y="0"/>
                    <a:pt x="31" y="5"/>
                  </a:cubicBezTo>
                  <a:cubicBezTo>
                    <a:pt x="41" y="10"/>
                    <a:pt x="45" y="22"/>
                    <a:pt x="40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20721"/>
            <p:cNvSpPr>
              <a:spLocks noEditPoints="1"/>
            </p:cNvSpPr>
            <p:nvPr/>
          </p:nvSpPr>
          <p:spPr bwMode="auto">
            <a:xfrm>
              <a:off x="6850750" y="-140265"/>
              <a:ext cx="143406" cy="144740"/>
            </a:xfrm>
            <a:custGeom>
              <a:avLst/>
              <a:gdLst>
                <a:gd name="T0" fmla="*/ 27 w 91"/>
                <a:gd name="T1" fmla="*/ 82 h 92"/>
                <a:gd name="T2" fmla="*/ 10 w 91"/>
                <a:gd name="T3" fmla="*/ 28 h 92"/>
                <a:gd name="T4" fmla="*/ 64 w 91"/>
                <a:gd name="T5" fmla="*/ 11 h 92"/>
                <a:gd name="T6" fmla="*/ 81 w 91"/>
                <a:gd name="T7" fmla="*/ 65 h 92"/>
                <a:gd name="T8" fmla="*/ 27 w 91"/>
                <a:gd name="T9" fmla="*/ 82 h 92"/>
                <a:gd name="T10" fmla="*/ 59 w 91"/>
                <a:gd name="T11" fmla="*/ 20 h 92"/>
                <a:gd name="T12" fmla="*/ 19 w 91"/>
                <a:gd name="T13" fmla="*/ 33 h 92"/>
                <a:gd name="T14" fmla="*/ 32 w 91"/>
                <a:gd name="T15" fmla="*/ 72 h 92"/>
                <a:gd name="T16" fmla="*/ 71 w 91"/>
                <a:gd name="T17" fmla="*/ 60 h 92"/>
                <a:gd name="T18" fmla="*/ 59 w 91"/>
                <a:gd name="T1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27" y="82"/>
                  </a:moveTo>
                  <a:cubicBezTo>
                    <a:pt x="7" y="72"/>
                    <a:pt x="0" y="48"/>
                    <a:pt x="10" y="28"/>
                  </a:cubicBezTo>
                  <a:cubicBezTo>
                    <a:pt x="20" y="8"/>
                    <a:pt x="44" y="0"/>
                    <a:pt x="64" y="11"/>
                  </a:cubicBezTo>
                  <a:cubicBezTo>
                    <a:pt x="83" y="21"/>
                    <a:pt x="91" y="45"/>
                    <a:pt x="81" y="65"/>
                  </a:cubicBezTo>
                  <a:cubicBezTo>
                    <a:pt x="71" y="84"/>
                    <a:pt x="47" y="92"/>
                    <a:pt x="27" y="82"/>
                  </a:cubicBezTo>
                  <a:close/>
                  <a:moveTo>
                    <a:pt x="59" y="20"/>
                  </a:moveTo>
                  <a:cubicBezTo>
                    <a:pt x="44" y="13"/>
                    <a:pt x="27" y="18"/>
                    <a:pt x="19" y="33"/>
                  </a:cubicBezTo>
                  <a:cubicBezTo>
                    <a:pt x="12" y="47"/>
                    <a:pt x="18" y="65"/>
                    <a:pt x="32" y="72"/>
                  </a:cubicBezTo>
                  <a:cubicBezTo>
                    <a:pt x="46" y="80"/>
                    <a:pt x="64" y="74"/>
                    <a:pt x="71" y="60"/>
                  </a:cubicBezTo>
                  <a:cubicBezTo>
                    <a:pt x="79" y="45"/>
                    <a:pt x="73" y="28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20724"/>
            <p:cNvSpPr/>
            <p:nvPr/>
          </p:nvSpPr>
          <p:spPr bwMode="auto">
            <a:xfrm>
              <a:off x="4890427" y="1627961"/>
              <a:ext cx="54694" cy="56696"/>
            </a:xfrm>
            <a:custGeom>
              <a:avLst/>
              <a:gdLst>
                <a:gd name="T0" fmla="*/ 31 w 35"/>
                <a:gd name="T1" fmla="*/ 25 h 36"/>
                <a:gd name="T2" fmla="*/ 10 w 35"/>
                <a:gd name="T3" fmla="*/ 32 h 36"/>
                <a:gd name="T4" fmla="*/ 4 w 35"/>
                <a:gd name="T5" fmla="*/ 11 h 36"/>
                <a:gd name="T6" fmla="*/ 25 w 35"/>
                <a:gd name="T7" fmla="*/ 4 h 36"/>
                <a:gd name="T8" fmla="*/ 31 w 35"/>
                <a:gd name="T9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1" y="25"/>
                  </a:moveTo>
                  <a:cubicBezTo>
                    <a:pt x="27" y="33"/>
                    <a:pt x="18" y="36"/>
                    <a:pt x="10" y="32"/>
                  </a:cubicBezTo>
                  <a:cubicBezTo>
                    <a:pt x="3" y="28"/>
                    <a:pt x="0" y="19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32" y="8"/>
                    <a:pt x="35" y="18"/>
                    <a:pt x="31" y="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20722"/>
            <p:cNvSpPr/>
            <p:nvPr/>
          </p:nvSpPr>
          <p:spPr bwMode="auto">
            <a:xfrm>
              <a:off x="6409873" y="919938"/>
              <a:ext cx="156078" cy="156078"/>
            </a:xfrm>
            <a:custGeom>
              <a:avLst/>
              <a:gdLst>
                <a:gd name="T0" fmla="*/ 52 w 59"/>
                <a:gd name="T1" fmla="*/ 41 h 59"/>
                <a:gd name="T2" fmla="*/ 17 w 59"/>
                <a:gd name="T3" fmla="*/ 52 h 59"/>
                <a:gd name="T4" fmla="*/ 6 w 59"/>
                <a:gd name="T5" fmla="*/ 17 h 59"/>
                <a:gd name="T6" fmla="*/ 41 w 59"/>
                <a:gd name="T7" fmla="*/ 6 h 59"/>
                <a:gd name="T8" fmla="*/ 52 w 59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2" y="41"/>
                  </a:moveTo>
                  <a:cubicBezTo>
                    <a:pt x="46" y="54"/>
                    <a:pt x="30" y="59"/>
                    <a:pt x="17" y="52"/>
                  </a:cubicBezTo>
                  <a:cubicBezTo>
                    <a:pt x="5" y="46"/>
                    <a:pt x="0" y="30"/>
                    <a:pt x="6" y="17"/>
                  </a:cubicBezTo>
                  <a:cubicBezTo>
                    <a:pt x="13" y="5"/>
                    <a:pt x="28" y="0"/>
                    <a:pt x="41" y="6"/>
                  </a:cubicBezTo>
                  <a:cubicBezTo>
                    <a:pt x="54" y="13"/>
                    <a:pt x="59" y="28"/>
                    <a:pt x="52" y="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4" name="椭圆 343"/>
          <p:cNvSpPr/>
          <p:nvPr/>
        </p:nvSpPr>
        <p:spPr>
          <a:xfrm>
            <a:off x="6016389" y="1993427"/>
            <a:ext cx="159223" cy="159223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9" name="椭圆 348"/>
          <p:cNvSpPr/>
          <p:nvPr/>
        </p:nvSpPr>
        <p:spPr>
          <a:xfrm>
            <a:off x="6016389" y="4508778"/>
            <a:ext cx="159223" cy="159223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1" name="直接连接符 280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弦形 281"/>
          <p:cNvSpPr/>
          <p:nvPr/>
        </p:nvSpPr>
        <p:spPr>
          <a:xfrm rot="7898653">
            <a:off x="5601653" y="6474093"/>
            <a:ext cx="988694" cy="950116"/>
          </a:xfrm>
          <a:prstGeom prst="chord">
            <a:avLst>
              <a:gd name="adj1" fmla="val 2412988"/>
              <a:gd name="adj2" fmla="val 14173956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3" name="弦形 282"/>
          <p:cNvSpPr/>
          <p:nvPr/>
        </p:nvSpPr>
        <p:spPr>
          <a:xfrm rot="18728571">
            <a:off x="5601653" y="-566209"/>
            <a:ext cx="988694" cy="950116"/>
          </a:xfrm>
          <a:prstGeom prst="chord">
            <a:avLst>
              <a:gd name="adj1" fmla="val 2412988"/>
              <a:gd name="adj2" fmla="val 14173956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84" name="Group 4"/>
          <p:cNvGrpSpPr/>
          <p:nvPr/>
        </p:nvGrpSpPr>
        <p:grpSpPr>
          <a:xfrm>
            <a:off x="761365" y="1350010"/>
            <a:ext cx="5373370" cy="3934460"/>
            <a:chOff x="3503711" y="1287239"/>
            <a:chExt cx="7164797" cy="1978861"/>
          </a:xfrm>
        </p:grpSpPr>
        <p:sp>
          <p:nvSpPr>
            <p:cNvPr id="285" name="TextBox 108"/>
            <p:cNvSpPr txBox="1"/>
            <p:nvPr/>
          </p:nvSpPr>
          <p:spPr>
            <a:xfrm>
              <a:off x="3503711" y="1841223"/>
              <a:ext cx="7164797" cy="142487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根据传感器测量的近期数据，在开发板内进行分析，根据是否达到的需要灌溉的条件，可以启动直流电机桥等模块，</a:t>
              </a:r>
              <a:r>
                <a:rPr 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利用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XH-2.54MM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间距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2P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单头电子连接线连接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3V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卧水陆式马达实现汲水，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从而进行智能灌溉，护理植物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" name="Rectangle 2"/>
            <p:cNvSpPr/>
            <p:nvPr/>
          </p:nvSpPr>
          <p:spPr>
            <a:xfrm>
              <a:off x="4123497" y="1287239"/>
              <a:ext cx="5512034" cy="554119"/>
            </a:xfrm>
            <a:prstGeom prst="rect">
              <a:avLst/>
            </a:prstGeom>
          </p:spPr>
          <p:txBody>
            <a:bodyPr wrap="none" lIns="0" tIns="0" rIns="0" bIns="0">
              <a:normAutofit fontScale="90000"/>
            </a:bodyPr>
            <a:lstStyle/>
            <a:p>
              <a:pPr algn="l"/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Step 5 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环境智能调节：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通过对采集数据的分析，在必要时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利用直流电机桥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水泵实现灌溉功能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 descr="52F66017AEE62D0272AA5BA6494BFDE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8550" y="1049655"/>
            <a:ext cx="3646170" cy="48628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341 -0.22315 L -8.33333E-7 -2.59259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1115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3997 0.22338 L 2.91667E-6 -1.48148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5" y="-1118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4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523 3.7037E-6 L -0.10886 3.7037E-6 " pathEditMode="relative" rAng="0" ptsTypes="AA">
                                      <p:cBhvr>
                                        <p:cTn id="49" dur="750" spd="-100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.01601 3.7037E-6 L 1.45833E-6 3.7037E-6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3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2774 -4.07407E-6 L 0.11081 -4.07407E-6 " pathEditMode="relative" rAng="0" ptsTypes="AA">
                                      <p:cBhvr>
                                        <p:cTn id="56" dur="750" spd="-100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28 -4.07407E-6 L 1.66667E-6 -4.07407E-6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8" grpId="1"/>
      <p:bldP spid="344" grpId="0" bldLvl="0" animBg="1"/>
      <p:bldP spid="344" grpId="1" bldLvl="0" animBg="1"/>
      <p:bldP spid="344" grpId="2" bldLvl="0" animBg="1"/>
      <p:bldP spid="349" grpId="0" bldLvl="0" animBg="1"/>
      <p:bldP spid="349" grpId="1" bldLvl="0" animBg="1"/>
      <p:bldP spid="349" grpId="2" bldLvl="0" animBg="1"/>
      <p:bldP spid="282" grpId="0" bldLvl="0" animBg="1"/>
      <p:bldP spid="28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0" name="Freeform 212"/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64" name="Freeform 226"/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67" name="Freeform 229"/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01057" y="829179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128930" y="3305875"/>
            <a:ext cx="4372087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sz="3200" dirty="0">
                <a:solidFill>
                  <a:schemeClr val="tx2"/>
                </a:solidFill>
                <a:latin typeface="+mn-ea"/>
              </a:rPr>
              <a:t>产品特色</a:t>
            </a:r>
            <a:endParaRPr lang="zh-CN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005905" y="3420850"/>
            <a:ext cx="1529586" cy="5847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</a:rPr>
              <a:t>Part 04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ldLvl="0" animBg="1"/>
      <p:bldP spid="264" grpId="0" bldLvl="0" animBg="1"/>
      <p:bldP spid="266" grpId="0" bldLvl="0" animBg="1"/>
      <p:bldP spid="267" grpId="0" bldLvl="0" animBg="1"/>
      <p:bldP spid="51" grpId="0"/>
      <p:bldP spid="53" grpId="0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reeform 62"/>
          <p:cNvSpPr>
            <a:spLocks noEditPoints="1"/>
          </p:cNvSpPr>
          <p:nvPr/>
        </p:nvSpPr>
        <p:spPr bwMode="auto">
          <a:xfrm>
            <a:off x="2404428" y="4605339"/>
            <a:ext cx="2449512" cy="590550"/>
          </a:xfrm>
          <a:custGeom>
            <a:avLst/>
            <a:gdLst>
              <a:gd name="T0" fmla="*/ 142 w 1543"/>
              <a:gd name="T1" fmla="*/ 336 h 372"/>
              <a:gd name="T2" fmla="*/ 19 w 1543"/>
              <a:gd name="T3" fmla="*/ 365 h 372"/>
              <a:gd name="T4" fmla="*/ 0 w 1543"/>
              <a:gd name="T5" fmla="*/ 372 h 372"/>
              <a:gd name="T6" fmla="*/ 45 w 1543"/>
              <a:gd name="T7" fmla="*/ 363 h 372"/>
              <a:gd name="T8" fmla="*/ 145 w 1543"/>
              <a:gd name="T9" fmla="*/ 339 h 372"/>
              <a:gd name="T10" fmla="*/ 142 w 1543"/>
              <a:gd name="T11" fmla="*/ 336 h 372"/>
              <a:gd name="T12" fmla="*/ 147 w 1543"/>
              <a:gd name="T13" fmla="*/ 334 h 372"/>
              <a:gd name="T14" fmla="*/ 145 w 1543"/>
              <a:gd name="T15" fmla="*/ 336 h 372"/>
              <a:gd name="T16" fmla="*/ 147 w 1543"/>
              <a:gd name="T17" fmla="*/ 339 h 372"/>
              <a:gd name="T18" fmla="*/ 147 w 1543"/>
              <a:gd name="T19" fmla="*/ 339 h 372"/>
              <a:gd name="T20" fmla="*/ 147 w 1543"/>
              <a:gd name="T21" fmla="*/ 334 h 372"/>
              <a:gd name="T22" fmla="*/ 384 w 1543"/>
              <a:gd name="T23" fmla="*/ 277 h 372"/>
              <a:gd name="T24" fmla="*/ 154 w 1543"/>
              <a:gd name="T25" fmla="*/ 334 h 372"/>
              <a:gd name="T26" fmla="*/ 152 w 1543"/>
              <a:gd name="T27" fmla="*/ 336 h 372"/>
              <a:gd name="T28" fmla="*/ 391 w 1543"/>
              <a:gd name="T29" fmla="*/ 280 h 372"/>
              <a:gd name="T30" fmla="*/ 384 w 1543"/>
              <a:gd name="T31" fmla="*/ 277 h 372"/>
              <a:gd name="T32" fmla="*/ 623 w 1543"/>
              <a:gd name="T33" fmla="*/ 220 h 372"/>
              <a:gd name="T34" fmla="*/ 391 w 1543"/>
              <a:gd name="T35" fmla="*/ 275 h 372"/>
              <a:gd name="T36" fmla="*/ 398 w 1543"/>
              <a:gd name="T37" fmla="*/ 277 h 372"/>
              <a:gd name="T38" fmla="*/ 626 w 1543"/>
              <a:gd name="T39" fmla="*/ 223 h 372"/>
              <a:gd name="T40" fmla="*/ 623 w 1543"/>
              <a:gd name="T41" fmla="*/ 220 h 372"/>
              <a:gd name="T42" fmla="*/ 772 w 1543"/>
              <a:gd name="T43" fmla="*/ 185 h 372"/>
              <a:gd name="T44" fmla="*/ 628 w 1543"/>
              <a:gd name="T45" fmla="*/ 218 h 372"/>
              <a:gd name="T46" fmla="*/ 630 w 1543"/>
              <a:gd name="T47" fmla="*/ 220 h 372"/>
              <a:gd name="T48" fmla="*/ 775 w 1543"/>
              <a:gd name="T49" fmla="*/ 187 h 372"/>
              <a:gd name="T50" fmla="*/ 772 w 1543"/>
              <a:gd name="T51" fmla="*/ 185 h 372"/>
              <a:gd name="T52" fmla="*/ 893 w 1543"/>
              <a:gd name="T53" fmla="*/ 154 h 372"/>
              <a:gd name="T54" fmla="*/ 775 w 1543"/>
              <a:gd name="T55" fmla="*/ 182 h 372"/>
              <a:gd name="T56" fmla="*/ 777 w 1543"/>
              <a:gd name="T57" fmla="*/ 185 h 372"/>
              <a:gd name="T58" fmla="*/ 900 w 1543"/>
              <a:gd name="T59" fmla="*/ 156 h 372"/>
              <a:gd name="T60" fmla="*/ 893 w 1543"/>
              <a:gd name="T61" fmla="*/ 154 h 372"/>
              <a:gd name="T62" fmla="*/ 1216 w 1543"/>
              <a:gd name="T63" fmla="*/ 76 h 372"/>
              <a:gd name="T64" fmla="*/ 900 w 1543"/>
              <a:gd name="T65" fmla="*/ 154 h 372"/>
              <a:gd name="T66" fmla="*/ 907 w 1543"/>
              <a:gd name="T67" fmla="*/ 154 h 372"/>
              <a:gd name="T68" fmla="*/ 1220 w 1543"/>
              <a:gd name="T69" fmla="*/ 78 h 372"/>
              <a:gd name="T70" fmla="*/ 1216 w 1543"/>
              <a:gd name="T71" fmla="*/ 76 h 372"/>
              <a:gd name="T72" fmla="*/ 1543 w 1543"/>
              <a:gd name="T73" fmla="*/ 0 h 372"/>
              <a:gd name="T74" fmla="*/ 1543 w 1543"/>
              <a:gd name="T75" fmla="*/ 0 h 372"/>
              <a:gd name="T76" fmla="*/ 1543 w 1543"/>
              <a:gd name="T77" fmla="*/ 0 h 372"/>
              <a:gd name="T78" fmla="*/ 1512 w 1543"/>
              <a:gd name="T79" fmla="*/ 5 h 372"/>
              <a:gd name="T80" fmla="*/ 1220 w 1543"/>
              <a:gd name="T81" fmla="*/ 76 h 372"/>
              <a:gd name="T82" fmla="*/ 1225 w 1543"/>
              <a:gd name="T83" fmla="*/ 78 h 372"/>
              <a:gd name="T84" fmla="*/ 1543 w 1543"/>
              <a:gd name="T85" fmla="*/ 0 h 372"/>
              <a:gd name="T86" fmla="*/ 1543 w 1543"/>
              <a:gd name="T87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43" h="372">
                <a:moveTo>
                  <a:pt x="142" y="336"/>
                </a:moveTo>
                <a:lnTo>
                  <a:pt x="19" y="365"/>
                </a:lnTo>
                <a:lnTo>
                  <a:pt x="0" y="372"/>
                </a:lnTo>
                <a:lnTo>
                  <a:pt x="45" y="363"/>
                </a:lnTo>
                <a:lnTo>
                  <a:pt x="145" y="339"/>
                </a:lnTo>
                <a:lnTo>
                  <a:pt x="142" y="336"/>
                </a:lnTo>
                <a:moveTo>
                  <a:pt x="147" y="334"/>
                </a:moveTo>
                <a:lnTo>
                  <a:pt x="145" y="336"/>
                </a:lnTo>
                <a:lnTo>
                  <a:pt x="147" y="339"/>
                </a:lnTo>
                <a:lnTo>
                  <a:pt x="147" y="339"/>
                </a:lnTo>
                <a:lnTo>
                  <a:pt x="147" y="334"/>
                </a:lnTo>
                <a:moveTo>
                  <a:pt x="384" y="277"/>
                </a:moveTo>
                <a:lnTo>
                  <a:pt x="154" y="334"/>
                </a:lnTo>
                <a:lnTo>
                  <a:pt x="152" y="336"/>
                </a:lnTo>
                <a:lnTo>
                  <a:pt x="391" y="280"/>
                </a:lnTo>
                <a:lnTo>
                  <a:pt x="384" y="277"/>
                </a:lnTo>
                <a:moveTo>
                  <a:pt x="623" y="220"/>
                </a:moveTo>
                <a:lnTo>
                  <a:pt x="391" y="275"/>
                </a:lnTo>
                <a:lnTo>
                  <a:pt x="398" y="277"/>
                </a:lnTo>
                <a:lnTo>
                  <a:pt x="626" y="223"/>
                </a:lnTo>
                <a:lnTo>
                  <a:pt x="623" y="220"/>
                </a:lnTo>
                <a:moveTo>
                  <a:pt x="772" y="185"/>
                </a:moveTo>
                <a:lnTo>
                  <a:pt x="628" y="218"/>
                </a:lnTo>
                <a:lnTo>
                  <a:pt x="630" y="220"/>
                </a:lnTo>
                <a:lnTo>
                  <a:pt x="775" y="187"/>
                </a:lnTo>
                <a:lnTo>
                  <a:pt x="772" y="185"/>
                </a:lnTo>
                <a:moveTo>
                  <a:pt x="893" y="154"/>
                </a:moveTo>
                <a:lnTo>
                  <a:pt x="775" y="182"/>
                </a:lnTo>
                <a:lnTo>
                  <a:pt x="777" y="185"/>
                </a:lnTo>
                <a:lnTo>
                  <a:pt x="900" y="156"/>
                </a:lnTo>
                <a:lnTo>
                  <a:pt x="893" y="154"/>
                </a:lnTo>
                <a:moveTo>
                  <a:pt x="1216" y="76"/>
                </a:moveTo>
                <a:lnTo>
                  <a:pt x="900" y="154"/>
                </a:lnTo>
                <a:lnTo>
                  <a:pt x="907" y="154"/>
                </a:lnTo>
                <a:lnTo>
                  <a:pt x="1220" y="78"/>
                </a:lnTo>
                <a:lnTo>
                  <a:pt x="1216" y="76"/>
                </a:lnTo>
                <a:moveTo>
                  <a:pt x="1543" y="0"/>
                </a:moveTo>
                <a:lnTo>
                  <a:pt x="1543" y="0"/>
                </a:lnTo>
                <a:lnTo>
                  <a:pt x="1543" y="0"/>
                </a:lnTo>
                <a:lnTo>
                  <a:pt x="1512" y="5"/>
                </a:lnTo>
                <a:lnTo>
                  <a:pt x="1220" y="76"/>
                </a:lnTo>
                <a:lnTo>
                  <a:pt x="1225" y="78"/>
                </a:lnTo>
                <a:lnTo>
                  <a:pt x="1543" y="0"/>
                </a:lnTo>
                <a:lnTo>
                  <a:pt x="154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109"/>
          <p:cNvSpPr>
            <a:spLocks noEditPoints="1"/>
          </p:cNvSpPr>
          <p:nvPr/>
        </p:nvSpPr>
        <p:spPr bwMode="auto">
          <a:xfrm>
            <a:off x="1588453" y="3201989"/>
            <a:ext cx="771525" cy="2001838"/>
          </a:xfrm>
          <a:custGeom>
            <a:avLst/>
            <a:gdLst>
              <a:gd name="T0" fmla="*/ 448 w 486"/>
              <a:gd name="T1" fmla="*/ 1161 h 1261"/>
              <a:gd name="T2" fmla="*/ 445 w 486"/>
              <a:gd name="T3" fmla="*/ 1161 h 1261"/>
              <a:gd name="T4" fmla="*/ 483 w 486"/>
              <a:gd name="T5" fmla="*/ 1258 h 1261"/>
              <a:gd name="T6" fmla="*/ 486 w 486"/>
              <a:gd name="T7" fmla="*/ 1261 h 1261"/>
              <a:gd name="T8" fmla="*/ 486 w 486"/>
              <a:gd name="T9" fmla="*/ 1256 h 1261"/>
              <a:gd name="T10" fmla="*/ 448 w 486"/>
              <a:gd name="T11" fmla="*/ 1161 h 1261"/>
              <a:gd name="T12" fmla="*/ 426 w 486"/>
              <a:gd name="T13" fmla="*/ 1107 h 1261"/>
              <a:gd name="T14" fmla="*/ 426 w 486"/>
              <a:gd name="T15" fmla="*/ 1109 h 1261"/>
              <a:gd name="T16" fmla="*/ 445 w 486"/>
              <a:gd name="T17" fmla="*/ 1159 h 1261"/>
              <a:gd name="T18" fmla="*/ 448 w 486"/>
              <a:gd name="T19" fmla="*/ 1159 h 1261"/>
              <a:gd name="T20" fmla="*/ 426 w 486"/>
              <a:gd name="T21" fmla="*/ 1107 h 1261"/>
              <a:gd name="T22" fmla="*/ 419 w 486"/>
              <a:gd name="T23" fmla="*/ 1083 h 1261"/>
              <a:gd name="T24" fmla="*/ 417 w 486"/>
              <a:gd name="T25" fmla="*/ 1085 h 1261"/>
              <a:gd name="T26" fmla="*/ 424 w 486"/>
              <a:gd name="T27" fmla="*/ 1104 h 1261"/>
              <a:gd name="T28" fmla="*/ 426 w 486"/>
              <a:gd name="T29" fmla="*/ 1104 h 1261"/>
              <a:gd name="T30" fmla="*/ 419 w 486"/>
              <a:gd name="T31" fmla="*/ 1083 h 1261"/>
              <a:gd name="T32" fmla="*/ 407 w 486"/>
              <a:gd name="T33" fmla="*/ 1064 h 1261"/>
              <a:gd name="T34" fmla="*/ 414 w 486"/>
              <a:gd name="T35" fmla="*/ 1083 h 1261"/>
              <a:gd name="T36" fmla="*/ 417 w 486"/>
              <a:gd name="T37" fmla="*/ 1081 h 1261"/>
              <a:gd name="T38" fmla="*/ 412 w 486"/>
              <a:gd name="T39" fmla="*/ 1066 h 1261"/>
              <a:gd name="T40" fmla="*/ 407 w 486"/>
              <a:gd name="T41" fmla="*/ 1064 h 1261"/>
              <a:gd name="T42" fmla="*/ 355 w 486"/>
              <a:gd name="T43" fmla="*/ 917 h 1261"/>
              <a:gd name="T44" fmla="*/ 353 w 486"/>
              <a:gd name="T45" fmla="*/ 920 h 1261"/>
              <a:gd name="T46" fmla="*/ 407 w 486"/>
              <a:gd name="T47" fmla="*/ 1062 h 1261"/>
              <a:gd name="T48" fmla="*/ 410 w 486"/>
              <a:gd name="T49" fmla="*/ 1062 h 1261"/>
              <a:gd name="T50" fmla="*/ 355 w 486"/>
              <a:gd name="T51" fmla="*/ 917 h 1261"/>
              <a:gd name="T52" fmla="*/ 317 w 486"/>
              <a:gd name="T53" fmla="*/ 818 h 1261"/>
              <a:gd name="T54" fmla="*/ 315 w 486"/>
              <a:gd name="T55" fmla="*/ 820 h 1261"/>
              <a:gd name="T56" fmla="*/ 351 w 486"/>
              <a:gd name="T57" fmla="*/ 915 h 1261"/>
              <a:gd name="T58" fmla="*/ 353 w 486"/>
              <a:gd name="T59" fmla="*/ 915 h 1261"/>
              <a:gd name="T60" fmla="*/ 317 w 486"/>
              <a:gd name="T61" fmla="*/ 818 h 1261"/>
              <a:gd name="T62" fmla="*/ 0 w 486"/>
              <a:gd name="T63" fmla="*/ 0 h 1261"/>
              <a:gd name="T64" fmla="*/ 0 w 486"/>
              <a:gd name="T65" fmla="*/ 0 h 1261"/>
              <a:gd name="T66" fmla="*/ 313 w 486"/>
              <a:gd name="T67" fmla="*/ 815 h 1261"/>
              <a:gd name="T68" fmla="*/ 315 w 486"/>
              <a:gd name="T69" fmla="*/ 815 h 1261"/>
              <a:gd name="T70" fmla="*/ 12 w 486"/>
              <a:gd name="T71" fmla="*/ 24 h 1261"/>
              <a:gd name="T72" fmla="*/ 0 w 486"/>
              <a:gd name="T73" fmla="*/ 0 h 1261"/>
              <a:gd name="T74" fmla="*/ 0 w 486"/>
              <a:gd name="T75" fmla="*/ 0 h 1261"/>
              <a:gd name="T76" fmla="*/ 0 w 486"/>
              <a:gd name="T77" fmla="*/ 0 h 1261"/>
              <a:gd name="T78" fmla="*/ 0 w 486"/>
              <a:gd name="T79" fmla="*/ 0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6" h="1261">
                <a:moveTo>
                  <a:pt x="448" y="1161"/>
                </a:moveTo>
                <a:lnTo>
                  <a:pt x="445" y="1161"/>
                </a:lnTo>
                <a:lnTo>
                  <a:pt x="483" y="1258"/>
                </a:lnTo>
                <a:lnTo>
                  <a:pt x="486" y="1261"/>
                </a:lnTo>
                <a:lnTo>
                  <a:pt x="486" y="1256"/>
                </a:lnTo>
                <a:lnTo>
                  <a:pt x="448" y="1161"/>
                </a:lnTo>
                <a:close/>
                <a:moveTo>
                  <a:pt x="426" y="1107"/>
                </a:moveTo>
                <a:lnTo>
                  <a:pt x="426" y="1109"/>
                </a:lnTo>
                <a:lnTo>
                  <a:pt x="445" y="1159"/>
                </a:lnTo>
                <a:lnTo>
                  <a:pt x="448" y="1159"/>
                </a:lnTo>
                <a:lnTo>
                  <a:pt x="426" y="1107"/>
                </a:lnTo>
                <a:close/>
                <a:moveTo>
                  <a:pt x="419" y="1083"/>
                </a:moveTo>
                <a:lnTo>
                  <a:pt x="417" y="1085"/>
                </a:lnTo>
                <a:lnTo>
                  <a:pt x="424" y="1104"/>
                </a:lnTo>
                <a:lnTo>
                  <a:pt x="426" y="1104"/>
                </a:lnTo>
                <a:lnTo>
                  <a:pt x="419" y="1083"/>
                </a:lnTo>
                <a:close/>
                <a:moveTo>
                  <a:pt x="407" y="1064"/>
                </a:moveTo>
                <a:lnTo>
                  <a:pt x="414" y="1083"/>
                </a:lnTo>
                <a:lnTo>
                  <a:pt x="417" y="1081"/>
                </a:lnTo>
                <a:lnTo>
                  <a:pt x="412" y="1066"/>
                </a:lnTo>
                <a:lnTo>
                  <a:pt x="407" y="1064"/>
                </a:lnTo>
                <a:close/>
                <a:moveTo>
                  <a:pt x="355" y="917"/>
                </a:moveTo>
                <a:lnTo>
                  <a:pt x="353" y="920"/>
                </a:lnTo>
                <a:lnTo>
                  <a:pt x="407" y="1062"/>
                </a:lnTo>
                <a:lnTo>
                  <a:pt x="410" y="1062"/>
                </a:lnTo>
                <a:lnTo>
                  <a:pt x="355" y="917"/>
                </a:lnTo>
                <a:close/>
                <a:moveTo>
                  <a:pt x="317" y="818"/>
                </a:moveTo>
                <a:lnTo>
                  <a:pt x="315" y="820"/>
                </a:lnTo>
                <a:lnTo>
                  <a:pt x="351" y="915"/>
                </a:lnTo>
                <a:lnTo>
                  <a:pt x="353" y="915"/>
                </a:lnTo>
                <a:lnTo>
                  <a:pt x="317" y="818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313" y="815"/>
                </a:lnTo>
                <a:lnTo>
                  <a:pt x="315" y="815"/>
                </a:lnTo>
                <a:lnTo>
                  <a:pt x="12" y="24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110"/>
          <p:cNvSpPr>
            <a:spLocks noEditPoints="1"/>
          </p:cNvSpPr>
          <p:nvPr/>
        </p:nvSpPr>
        <p:spPr bwMode="auto">
          <a:xfrm>
            <a:off x="1715453" y="3328989"/>
            <a:ext cx="771525" cy="2001838"/>
          </a:xfrm>
          <a:custGeom>
            <a:avLst/>
            <a:gdLst>
              <a:gd name="T0" fmla="*/ 448 w 486"/>
              <a:gd name="T1" fmla="*/ 1161 h 1261"/>
              <a:gd name="T2" fmla="*/ 445 w 486"/>
              <a:gd name="T3" fmla="*/ 1161 h 1261"/>
              <a:gd name="T4" fmla="*/ 483 w 486"/>
              <a:gd name="T5" fmla="*/ 1258 h 1261"/>
              <a:gd name="T6" fmla="*/ 486 w 486"/>
              <a:gd name="T7" fmla="*/ 1261 h 1261"/>
              <a:gd name="T8" fmla="*/ 486 w 486"/>
              <a:gd name="T9" fmla="*/ 1256 h 1261"/>
              <a:gd name="T10" fmla="*/ 448 w 486"/>
              <a:gd name="T11" fmla="*/ 1161 h 1261"/>
              <a:gd name="T12" fmla="*/ 426 w 486"/>
              <a:gd name="T13" fmla="*/ 1107 h 1261"/>
              <a:gd name="T14" fmla="*/ 426 w 486"/>
              <a:gd name="T15" fmla="*/ 1109 h 1261"/>
              <a:gd name="T16" fmla="*/ 445 w 486"/>
              <a:gd name="T17" fmla="*/ 1159 h 1261"/>
              <a:gd name="T18" fmla="*/ 448 w 486"/>
              <a:gd name="T19" fmla="*/ 1159 h 1261"/>
              <a:gd name="T20" fmla="*/ 426 w 486"/>
              <a:gd name="T21" fmla="*/ 1107 h 1261"/>
              <a:gd name="T22" fmla="*/ 419 w 486"/>
              <a:gd name="T23" fmla="*/ 1083 h 1261"/>
              <a:gd name="T24" fmla="*/ 417 w 486"/>
              <a:gd name="T25" fmla="*/ 1085 h 1261"/>
              <a:gd name="T26" fmla="*/ 424 w 486"/>
              <a:gd name="T27" fmla="*/ 1104 h 1261"/>
              <a:gd name="T28" fmla="*/ 426 w 486"/>
              <a:gd name="T29" fmla="*/ 1104 h 1261"/>
              <a:gd name="T30" fmla="*/ 419 w 486"/>
              <a:gd name="T31" fmla="*/ 1083 h 1261"/>
              <a:gd name="T32" fmla="*/ 407 w 486"/>
              <a:gd name="T33" fmla="*/ 1064 h 1261"/>
              <a:gd name="T34" fmla="*/ 414 w 486"/>
              <a:gd name="T35" fmla="*/ 1083 h 1261"/>
              <a:gd name="T36" fmla="*/ 417 w 486"/>
              <a:gd name="T37" fmla="*/ 1081 h 1261"/>
              <a:gd name="T38" fmla="*/ 412 w 486"/>
              <a:gd name="T39" fmla="*/ 1066 h 1261"/>
              <a:gd name="T40" fmla="*/ 407 w 486"/>
              <a:gd name="T41" fmla="*/ 1064 h 1261"/>
              <a:gd name="T42" fmla="*/ 355 w 486"/>
              <a:gd name="T43" fmla="*/ 917 h 1261"/>
              <a:gd name="T44" fmla="*/ 353 w 486"/>
              <a:gd name="T45" fmla="*/ 920 h 1261"/>
              <a:gd name="T46" fmla="*/ 407 w 486"/>
              <a:gd name="T47" fmla="*/ 1062 h 1261"/>
              <a:gd name="T48" fmla="*/ 410 w 486"/>
              <a:gd name="T49" fmla="*/ 1062 h 1261"/>
              <a:gd name="T50" fmla="*/ 355 w 486"/>
              <a:gd name="T51" fmla="*/ 917 h 1261"/>
              <a:gd name="T52" fmla="*/ 317 w 486"/>
              <a:gd name="T53" fmla="*/ 818 h 1261"/>
              <a:gd name="T54" fmla="*/ 315 w 486"/>
              <a:gd name="T55" fmla="*/ 820 h 1261"/>
              <a:gd name="T56" fmla="*/ 351 w 486"/>
              <a:gd name="T57" fmla="*/ 915 h 1261"/>
              <a:gd name="T58" fmla="*/ 353 w 486"/>
              <a:gd name="T59" fmla="*/ 915 h 1261"/>
              <a:gd name="T60" fmla="*/ 317 w 486"/>
              <a:gd name="T61" fmla="*/ 818 h 1261"/>
              <a:gd name="T62" fmla="*/ 0 w 486"/>
              <a:gd name="T63" fmla="*/ 0 h 1261"/>
              <a:gd name="T64" fmla="*/ 0 w 486"/>
              <a:gd name="T65" fmla="*/ 0 h 1261"/>
              <a:gd name="T66" fmla="*/ 313 w 486"/>
              <a:gd name="T67" fmla="*/ 815 h 1261"/>
              <a:gd name="T68" fmla="*/ 315 w 486"/>
              <a:gd name="T69" fmla="*/ 815 h 1261"/>
              <a:gd name="T70" fmla="*/ 12 w 486"/>
              <a:gd name="T71" fmla="*/ 24 h 1261"/>
              <a:gd name="T72" fmla="*/ 0 w 486"/>
              <a:gd name="T73" fmla="*/ 0 h 1261"/>
              <a:gd name="T74" fmla="*/ 0 w 486"/>
              <a:gd name="T75" fmla="*/ 0 h 1261"/>
              <a:gd name="T76" fmla="*/ 0 w 486"/>
              <a:gd name="T77" fmla="*/ 0 h 1261"/>
              <a:gd name="T78" fmla="*/ 0 w 486"/>
              <a:gd name="T79" fmla="*/ 0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6" h="1261">
                <a:moveTo>
                  <a:pt x="448" y="1161"/>
                </a:moveTo>
                <a:lnTo>
                  <a:pt x="445" y="1161"/>
                </a:lnTo>
                <a:lnTo>
                  <a:pt x="483" y="1258"/>
                </a:lnTo>
                <a:lnTo>
                  <a:pt x="486" y="1261"/>
                </a:lnTo>
                <a:lnTo>
                  <a:pt x="486" y="1256"/>
                </a:lnTo>
                <a:lnTo>
                  <a:pt x="448" y="1161"/>
                </a:lnTo>
                <a:moveTo>
                  <a:pt x="426" y="1107"/>
                </a:moveTo>
                <a:lnTo>
                  <a:pt x="426" y="1109"/>
                </a:lnTo>
                <a:lnTo>
                  <a:pt x="445" y="1159"/>
                </a:lnTo>
                <a:lnTo>
                  <a:pt x="448" y="1159"/>
                </a:lnTo>
                <a:lnTo>
                  <a:pt x="426" y="1107"/>
                </a:lnTo>
                <a:moveTo>
                  <a:pt x="419" y="1083"/>
                </a:moveTo>
                <a:lnTo>
                  <a:pt x="417" y="1085"/>
                </a:lnTo>
                <a:lnTo>
                  <a:pt x="424" y="1104"/>
                </a:lnTo>
                <a:lnTo>
                  <a:pt x="426" y="1104"/>
                </a:lnTo>
                <a:lnTo>
                  <a:pt x="419" y="1083"/>
                </a:lnTo>
                <a:moveTo>
                  <a:pt x="407" y="1064"/>
                </a:moveTo>
                <a:lnTo>
                  <a:pt x="414" y="1083"/>
                </a:lnTo>
                <a:lnTo>
                  <a:pt x="417" y="1081"/>
                </a:lnTo>
                <a:lnTo>
                  <a:pt x="412" y="1066"/>
                </a:lnTo>
                <a:lnTo>
                  <a:pt x="407" y="1064"/>
                </a:lnTo>
                <a:moveTo>
                  <a:pt x="355" y="917"/>
                </a:moveTo>
                <a:lnTo>
                  <a:pt x="353" y="920"/>
                </a:lnTo>
                <a:lnTo>
                  <a:pt x="407" y="1062"/>
                </a:lnTo>
                <a:lnTo>
                  <a:pt x="410" y="1062"/>
                </a:lnTo>
                <a:lnTo>
                  <a:pt x="355" y="917"/>
                </a:lnTo>
                <a:moveTo>
                  <a:pt x="317" y="818"/>
                </a:moveTo>
                <a:lnTo>
                  <a:pt x="315" y="820"/>
                </a:lnTo>
                <a:lnTo>
                  <a:pt x="351" y="915"/>
                </a:lnTo>
                <a:lnTo>
                  <a:pt x="353" y="915"/>
                </a:lnTo>
                <a:lnTo>
                  <a:pt x="317" y="818"/>
                </a:lnTo>
                <a:moveTo>
                  <a:pt x="0" y="0"/>
                </a:moveTo>
                <a:lnTo>
                  <a:pt x="0" y="0"/>
                </a:lnTo>
                <a:lnTo>
                  <a:pt x="313" y="815"/>
                </a:lnTo>
                <a:lnTo>
                  <a:pt x="315" y="815"/>
                </a:lnTo>
                <a:lnTo>
                  <a:pt x="12" y="24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111"/>
          <p:cNvSpPr>
            <a:spLocks noEditPoints="1"/>
          </p:cNvSpPr>
          <p:nvPr/>
        </p:nvSpPr>
        <p:spPr bwMode="auto">
          <a:xfrm>
            <a:off x="1588453" y="4729164"/>
            <a:ext cx="771525" cy="477838"/>
          </a:xfrm>
          <a:custGeom>
            <a:avLst/>
            <a:gdLst>
              <a:gd name="T0" fmla="*/ 486 w 486"/>
              <a:gd name="T1" fmla="*/ 301 h 301"/>
              <a:gd name="T2" fmla="*/ 486 w 486"/>
              <a:gd name="T3" fmla="*/ 301 h 301"/>
              <a:gd name="T4" fmla="*/ 486 w 486"/>
              <a:gd name="T5" fmla="*/ 301 h 301"/>
              <a:gd name="T6" fmla="*/ 486 w 486"/>
              <a:gd name="T7" fmla="*/ 301 h 301"/>
              <a:gd name="T8" fmla="*/ 374 w 486"/>
              <a:gd name="T9" fmla="*/ 230 h 301"/>
              <a:gd name="T10" fmla="*/ 372 w 486"/>
              <a:gd name="T11" fmla="*/ 232 h 301"/>
              <a:gd name="T12" fmla="*/ 478 w 486"/>
              <a:gd name="T13" fmla="*/ 299 h 301"/>
              <a:gd name="T14" fmla="*/ 483 w 486"/>
              <a:gd name="T15" fmla="*/ 299 h 301"/>
              <a:gd name="T16" fmla="*/ 483 w 486"/>
              <a:gd name="T17" fmla="*/ 296 h 301"/>
              <a:gd name="T18" fmla="*/ 374 w 486"/>
              <a:gd name="T19" fmla="*/ 230 h 301"/>
              <a:gd name="T20" fmla="*/ 351 w 486"/>
              <a:gd name="T21" fmla="*/ 216 h 301"/>
              <a:gd name="T22" fmla="*/ 348 w 486"/>
              <a:gd name="T23" fmla="*/ 216 h 301"/>
              <a:gd name="T24" fmla="*/ 369 w 486"/>
              <a:gd name="T25" fmla="*/ 230 h 301"/>
              <a:gd name="T26" fmla="*/ 372 w 486"/>
              <a:gd name="T27" fmla="*/ 228 h 301"/>
              <a:gd name="T28" fmla="*/ 351 w 486"/>
              <a:gd name="T29" fmla="*/ 216 h 301"/>
              <a:gd name="T30" fmla="*/ 341 w 486"/>
              <a:gd name="T31" fmla="*/ 211 h 301"/>
              <a:gd name="T32" fmla="*/ 341 w 486"/>
              <a:gd name="T33" fmla="*/ 213 h 301"/>
              <a:gd name="T34" fmla="*/ 346 w 486"/>
              <a:gd name="T35" fmla="*/ 216 h 301"/>
              <a:gd name="T36" fmla="*/ 348 w 486"/>
              <a:gd name="T37" fmla="*/ 213 h 301"/>
              <a:gd name="T38" fmla="*/ 341 w 486"/>
              <a:gd name="T39" fmla="*/ 211 h 301"/>
              <a:gd name="T40" fmla="*/ 0 w 486"/>
              <a:gd name="T41" fmla="*/ 0 h 301"/>
              <a:gd name="T42" fmla="*/ 0 w 486"/>
              <a:gd name="T43" fmla="*/ 3 h 301"/>
              <a:gd name="T44" fmla="*/ 339 w 486"/>
              <a:gd name="T45" fmla="*/ 211 h 301"/>
              <a:gd name="T46" fmla="*/ 339 w 486"/>
              <a:gd name="T47" fmla="*/ 209 h 301"/>
              <a:gd name="T48" fmla="*/ 9 w 486"/>
              <a:gd name="T49" fmla="*/ 5 h 301"/>
              <a:gd name="T50" fmla="*/ 0 w 486"/>
              <a:gd name="T51" fmla="*/ 3 h 301"/>
              <a:gd name="T52" fmla="*/ 0 w 486"/>
              <a:gd name="T53" fmla="*/ 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86" h="301">
                <a:moveTo>
                  <a:pt x="486" y="301"/>
                </a:moveTo>
                <a:lnTo>
                  <a:pt x="486" y="301"/>
                </a:lnTo>
                <a:lnTo>
                  <a:pt x="486" y="301"/>
                </a:lnTo>
                <a:lnTo>
                  <a:pt x="486" y="301"/>
                </a:lnTo>
                <a:close/>
                <a:moveTo>
                  <a:pt x="374" y="230"/>
                </a:moveTo>
                <a:lnTo>
                  <a:pt x="372" y="232"/>
                </a:lnTo>
                <a:lnTo>
                  <a:pt x="478" y="299"/>
                </a:lnTo>
                <a:lnTo>
                  <a:pt x="483" y="299"/>
                </a:lnTo>
                <a:lnTo>
                  <a:pt x="483" y="296"/>
                </a:lnTo>
                <a:lnTo>
                  <a:pt x="374" y="230"/>
                </a:lnTo>
                <a:close/>
                <a:moveTo>
                  <a:pt x="351" y="216"/>
                </a:moveTo>
                <a:lnTo>
                  <a:pt x="348" y="216"/>
                </a:lnTo>
                <a:lnTo>
                  <a:pt x="369" y="230"/>
                </a:lnTo>
                <a:lnTo>
                  <a:pt x="372" y="228"/>
                </a:lnTo>
                <a:lnTo>
                  <a:pt x="351" y="216"/>
                </a:lnTo>
                <a:close/>
                <a:moveTo>
                  <a:pt x="341" y="211"/>
                </a:moveTo>
                <a:lnTo>
                  <a:pt x="341" y="213"/>
                </a:lnTo>
                <a:lnTo>
                  <a:pt x="346" y="216"/>
                </a:lnTo>
                <a:lnTo>
                  <a:pt x="348" y="213"/>
                </a:lnTo>
                <a:lnTo>
                  <a:pt x="341" y="211"/>
                </a:lnTo>
                <a:close/>
                <a:moveTo>
                  <a:pt x="0" y="0"/>
                </a:moveTo>
                <a:lnTo>
                  <a:pt x="0" y="3"/>
                </a:lnTo>
                <a:lnTo>
                  <a:pt x="339" y="211"/>
                </a:lnTo>
                <a:lnTo>
                  <a:pt x="339" y="209"/>
                </a:lnTo>
                <a:lnTo>
                  <a:pt x="9" y="5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112"/>
          <p:cNvSpPr>
            <a:spLocks noEditPoints="1"/>
          </p:cNvSpPr>
          <p:nvPr/>
        </p:nvSpPr>
        <p:spPr bwMode="auto">
          <a:xfrm>
            <a:off x="1715453" y="4856164"/>
            <a:ext cx="771525" cy="477838"/>
          </a:xfrm>
          <a:custGeom>
            <a:avLst/>
            <a:gdLst>
              <a:gd name="T0" fmla="*/ 486 w 486"/>
              <a:gd name="T1" fmla="*/ 301 h 301"/>
              <a:gd name="T2" fmla="*/ 486 w 486"/>
              <a:gd name="T3" fmla="*/ 301 h 301"/>
              <a:gd name="T4" fmla="*/ 486 w 486"/>
              <a:gd name="T5" fmla="*/ 301 h 301"/>
              <a:gd name="T6" fmla="*/ 486 w 486"/>
              <a:gd name="T7" fmla="*/ 301 h 301"/>
              <a:gd name="T8" fmla="*/ 374 w 486"/>
              <a:gd name="T9" fmla="*/ 230 h 301"/>
              <a:gd name="T10" fmla="*/ 372 w 486"/>
              <a:gd name="T11" fmla="*/ 232 h 301"/>
              <a:gd name="T12" fmla="*/ 478 w 486"/>
              <a:gd name="T13" fmla="*/ 299 h 301"/>
              <a:gd name="T14" fmla="*/ 483 w 486"/>
              <a:gd name="T15" fmla="*/ 299 h 301"/>
              <a:gd name="T16" fmla="*/ 483 w 486"/>
              <a:gd name="T17" fmla="*/ 296 h 301"/>
              <a:gd name="T18" fmla="*/ 374 w 486"/>
              <a:gd name="T19" fmla="*/ 230 h 301"/>
              <a:gd name="T20" fmla="*/ 351 w 486"/>
              <a:gd name="T21" fmla="*/ 216 h 301"/>
              <a:gd name="T22" fmla="*/ 348 w 486"/>
              <a:gd name="T23" fmla="*/ 216 h 301"/>
              <a:gd name="T24" fmla="*/ 369 w 486"/>
              <a:gd name="T25" fmla="*/ 230 h 301"/>
              <a:gd name="T26" fmla="*/ 372 w 486"/>
              <a:gd name="T27" fmla="*/ 228 h 301"/>
              <a:gd name="T28" fmla="*/ 351 w 486"/>
              <a:gd name="T29" fmla="*/ 216 h 301"/>
              <a:gd name="T30" fmla="*/ 341 w 486"/>
              <a:gd name="T31" fmla="*/ 211 h 301"/>
              <a:gd name="T32" fmla="*/ 341 w 486"/>
              <a:gd name="T33" fmla="*/ 213 h 301"/>
              <a:gd name="T34" fmla="*/ 346 w 486"/>
              <a:gd name="T35" fmla="*/ 216 h 301"/>
              <a:gd name="T36" fmla="*/ 348 w 486"/>
              <a:gd name="T37" fmla="*/ 213 h 301"/>
              <a:gd name="T38" fmla="*/ 341 w 486"/>
              <a:gd name="T39" fmla="*/ 211 h 301"/>
              <a:gd name="T40" fmla="*/ 0 w 486"/>
              <a:gd name="T41" fmla="*/ 0 h 301"/>
              <a:gd name="T42" fmla="*/ 0 w 486"/>
              <a:gd name="T43" fmla="*/ 3 h 301"/>
              <a:gd name="T44" fmla="*/ 339 w 486"/>
              <a:gd name="T45" fmla="*/ 211 h 301"/>
              <a:gd name="T46" fmla="*/ 339 w 486"/>
              <a:gd name="T47" fmla="*/ 209 h 301"/>
              <a:gd name="T48" fmla="*/ 9 w 486"/>
              <a:gd name="T49" fmla="*/ 5 h 301"/>
              <a:gd name="T50" fmla="*/ 0 w 486"/>
              <a:gd name="T51" fmla="*/ 3 h 301"/>
              <a:gd name="T52" fmla="*/ 0 w 486"/>
              <a:gd name="T53" fmla="*/ 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86" h="301">
                <a:moveTo>
                  <a:pt x="486" y="301"/>
                </a:moveTo>
                <a:lnTo>
                  <a:pt x="486" y="301"/>
                </a:lnTo>
                <a:lnTo>
                  <a:pt x="486" y="301"/>
                </a:lnTo>
                <a:lnTo>
                  <a:pt x="486" y="301"/>
                </a:lnTo>
                <a:moveTo>
                  <a:pt x="374" y="230"/>
                </a:moveTo>
                <a:lnTo>
                  <a:pt x="372" y="232"/>
                </a:lnTo>
                <a:lnTo>
                  <a:pt x="478" y="299"/>
                </a:lnTo>
                <a:lnTo>
                  <a:pt x="483" y="299"/>
                </a:lnTo>
                <a:lnTo>
                  <a:pt x="483" y="296"/>
                </a:lnTo>
                <a:lnTo>
                  <a:pt x="374" y="230"/>
                </a:lnTo>
                <a:moveTo>
                  <a:pt x="351" y="216"/>
                </a:moveTo>
                <a:lnTo>
                  <a:pt x="348" y="216"/>
                </a:lnTo>
                <a:lnTo>
                  <a:pt x="369" y="230"/>
                </a:lnTo>
                <a:lnTo>
                  <a:pt x="372" y="228"/>
                </a:lnTo>
                <a:lnTo>
                  <a:pt x="351" y="216"/>
                </a:lnTo>
                <a:moveTo>
                  <a:pt x="341" y="211"/>
                </a:moveTo>
                <a:lnTo>
                  <a:pt x="341" y="213"/>
                </a:lnTo>
                <a:lnTo>
                  <a:pt x="346" y="216"/>
                </a:lnTo>
                <a:lnTo>
                  <a:pt x="348" y="213"/>
                </a:lnTo>
                <a:lnTo>
                  <a:pt x="341" y="211"/>
                </a:lnTo>
                <a:moveTo>
                  <a:pt x="0" y="0"/>
                </a:moveTo>
                <a:lnTo>
                  <a:pt x="0" y="3"/>
                </a:lnTo>
                <a:lnTo>
                  <a:pt x="339" y="211"/>
                </a:lnTo>
                <a:lnTo>
                  <a:pt x="339" y="209"/>
                </a:lnTo>
                <a:lnTo>
                  <a:pt x="9" y="5"/>
                </a:lnTo>
                <a:lnTo>
                  <a:pt x="0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83"/>
          <p:cNvSpPr/>
          <p:nvPr/>
        </p:nvSpPr>
        <p:spPr bwMode="auto">
          <a:xfrm>
            <a:off x="2050415" y="5151439"/>
            <a:ext cx="309562" cy="55563"/>
          </a:xfrm>
          <a:custGeom>
            <a:avLst/>
            <a:gdLst>
              <a:gd name="T0" fmla="*/ 5 w 195"/>
              <a:gd name="T1" fmla="*/ 0 h 35"/>
              <a:gd name="T2" fmla="*/ 3 w 195"/>
              <a:gd name="T3" fmla="*/ 2 h 35"/>
              <a:gd name="T4" fmla="*/ 0 w 195"/>
              <a:gd name="T5" fmla="*/ 0 h 35"/>
              <a:gd name="T6" fmla="*/ 0 w 195"/>
              <a:gd name="T7" fmla="*/ 2 h 35"/>
              <a:gd name="T8" fmla="*/ 195 w 195"/>
              <a:gd name="T9" fmla="*/ 35 h 35"/>
              <a:gd name="T10" fmla="*/ 195 w 195"/>
              <a:gd name="T11" fmla="*/ 35 h 35"/>
              <a:gd name="T12" fmla="*/ 195 w 195"/>
              <a:gd name="T13" fmla="*/ 35 h 35"/>
              <a:gd name="T14" fmla="*/ 187 w 195"/>
              <a:gd name="T15" fmla="*/ 33 h 35"/>
              <a:gd name="T16" fmla="*/ 5 w 195"/>
              <a:gd name="T1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" h="35">
                <a:moveTo>
                  <a:pt x="5" y="0"/>
                </a:moveTo>
                <a:lnTo>
                  <a:pt x="3" y="2"/>
                </a:lnTo>
                <a:lnTo>
                  <a:pt x="0" y="0"/>
                </a:lnTo>
                <a:lnTo>
                  <a:pt x="0" y="2"/>
                </a:lnTo>
                <a:lnTo>
                  <a:pt x="195" y="35"/>
                </a:lnTo>
                <a:lnTo>
                  <a:pt x="195" y="35"/>
                </a:lnTo>
                <a:lnTo>
                  <a:pt x="195" y="35"/>
                </a:lnTo>
                <a:lnTo>
                  <a:pt x="187" y="33"/>
                </a:lnTo>
                <a:lnTo>
                  <a:pt x="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84"/>
          <p:cNvSpPr/>
          <p:nvPr/>
        </p:nvSpPr>
        <p:spPr bwMode="auto">
          <a:xfrm>
            <a:off x="2177415" y="5278439"/>
            <a:ext cx="309562" cy="55563"/>
          </a:xfrm>
          <a:custGeom>
            <a:avLst/>
            <a:gdLst>
              <a:gd name="T0" fmla="*/ 5 w 195"/>
              <a:gd name="T1" fmla="*/ 0 h 35"/>
              <a:gd name="T2" fmla="*/ 3 w 195"/>
              <a:gd name="T3" fmla="*/ 2 h 35"/>
              <a:gd name="T4" fmla="*/ 0 w 195"/>
              <a:gd name="T5" fmla="*/ 0 h 35"/>
              <a:gd name="T6" fmla="*/ 0 w 195"/>
              <a:gd name="T7" fmla="*/ 2 h 35"/>
              <a:gd name="T8" fmla="*/ 195 w 195"/>
              <a:gd name="T9" fmla="*/ 35 h 35"/>
              <a:gd name="T10" fmla="*/ 195 w 195"/>
              <a:gd name="T11" fmla="*/ 35 h 35"/>
              <a:gd name="T12" fmla="*/ 195 w 195"/>
              <a:gd name="T13" fmla="*/ 35 h 35"/>
              <a:gd name="T14" fmla="*/ 187 w 195"/>
              <a:gd name="T15" fmla="*/ 33 h 35"/>
              <a:gd name="T16" fmla="*/ 5 w 195"/>
              <a:gd name="T1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" h="35">
                <a:moveTo>
                  <a:pt x="5" y="0"/>
                </a:moveTo>
                <a:lnTo>
                  <a:pt x="3" y="2"/>
                </a:lnTo>
                <a:lnTo>
                  <a:pt x="0" y="0"/>
                </a:lnTo>
                <a:lnTo>
                  <a:pt x="0" y="2"/>
                </a:lnTo>
                <a:lnTo>
                  <a:pt x="195" y="35"/>
                </a:lnTo>
                <a:lnTo>
                  <a:pt x="195" y="35"/>
                </a:lnTo>
                <a:lnTo>
                  <a:pt x="195" y="35"/>
                </a:lnTo>
                <a:lnTo>
                  <a:pt x="187" y="33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465"/>
          <p:cNvSpPr>
            <a:spLocks noEditPoints="1"/>
          </p:cNvSpPr>
          <p:nvPr/>
        </p:nvSpPr>
        <p:spPr bwMode="auto">
          <a:xfrm>
            <a:off x="1596390" y="3216276"/>
            <a:ext cx="781050" cy="1504950"/>
          </a:xfrm>
          <a:custGeom>
            <a:avLst/>
            <a:gdLst>
              <a:gd name="T0" fmla="*/ 466 w 492"/>
              <a:gd name="T1" fmla="*/ 894 h 948"/>
              <a:gd name="T2" fmla="*/ 464 w 492"/>
              <a:gd name="T3" fmla="*/ 894 h 948"/>
              <a:gd name="T4" fmla="*/ 492 w 492"/>
              <a:gd name="T5" fmla="*/ 948 h 948"/>
              <a:gd name="T6" fmla="*/ 492 w 492"/>
              <a:gd name="T7" fmla="*/ 944 h 948"/>
              <a:gd name="T8" fmla="*/ 466 w 492"/>
              <a:gd name="T9" fmla="*/ 894 h 948"/>
              <a:gd name="T10" fmla="*/ 400 w 492"/>
              <a:gd name="T11" fmla="*/ 768 h 948"/>
              <a:gd name="T12" fmla="*/ 398 w 492"/>
              <a:gd name="T13" fmla="*/ 768 h 948"/>
              <a:gd name="T14" fmla="*/ 462 w 492"/>
              <a:gd name="T15" fmla="*/ 892 h 948"/>
              <a:gd name="T16" fmla="*/ 464 w 492"/>
              <a:gd name="T17" fmla="*/ 892 h 948"/>
              <a:gd name="T18" fmla="*/ 400 w 492"/>
              <a:gd name="T19" fmla="*/ 768 h 948"/>
              <a:gd name="T20" fmla="*/ 0 w 492"/>
              <a:gd name="T21" fmla="*/ 0 h 948"/>
              <a:gd name="T22" fmla="*/ 7 w 492"/>
              <a:gd name="T23" fmla="*/ 15 h 948"/>
              <a:gd name="T24" fmla="*/ 398 w 492"/>
              <a:gd name="T25" fmla="*/ 766 h 948"/>
              <a:gd name="T26" fmla="*/ 400 w 492"/>
              <a:gd name="T27" fmla="*/ 764 h 948"/>
              <a:gd name="T28" fmla="*/ 4 w 492"/>
              <a:gd name="T29" fmla="*/ 5 h 948"/>
              <a:gd name="T30" fmla="*/ 0 w 492"/>
              <a:gd name="T31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2" h="948">
                <a:moveTo>
                  <a:pt x="466" y="894"/>
                </a:moveTo>
                <a:lnTo>
                  <a:pt x="464" y="894"/>
                </a:lnTo>
                <a:lnTo>
                  <a:pt x="492" y="948"/>
                </a:lnTo>
                <a:lnTo>
                  <a:pt x="492" y="944"/>
                </a:lnTo>
                <a:lnTo>
                  <a:pt x="466" y="894"/>
                </a:lnTo>
                <a:close/>
                <a:moveTo>
                  <a:pt x="400" y="768"/>
                </a:moveTo>
                <a:lnTo>
                  <a:pt x="398" y="768"/>
                </a:lnTo>
                <a:lnTo>
                  <a:pt x="462" y="892"/>
                </a:lnTo>
                <a:lnTo>
                  <a:pt x="464" y="892"/>
                </a:lnTo>
                <a:lnTo>
                  <a:pt x="400" y="768"/>
                </a:lnTo>
                <a:close/>
                <a:moveTo>
                  <a:pt x="0" y="0"/>
                </a:moveTo>
                <a:lnTo>
                  <a:pt x="7" y="15"/>
                </a:lnTo>
                <a:lnTo>
                  <a:pt x="398" y="766"/>
                </a:lnTo>
                <a:lnTo>
                  <a:pt x="400" y="764"/>
                </a:lnTo>
                <a:lnTo>
                  <a:pt x="4" y="5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466"/>
          <p:cNvSpPr>
            <a:spLocks noEditPoints="1"/>
          </p:cNvSpPr>
          <p:nvPr/>
        </p:nvSpPr>
        <p:spPr bwMode="auto">
          <a:xfrm>
            <a:off x="1723390" y="3343276"/>
            <a:ext cx="781050" cy="1504950"/>
          </a:xfrm>
          <a:custGeom>
            <a:avLst/>
            <a:gdLst>
              <a:gd name="T0" fmla="*/ 466 w 492"/>
              <a:gd name="T1" fmla="*/ 894 h 948"/>
              <a:gd name="T2" fmla="*/ 464 w 492"/>
              <a:gd name="T3" fmla="*/ 894 h 948"/>
              <a:gd name="T4" fmla="*/ 492 w 492"/>
              <a:gd name="T5" fmla="*/ 948 h 948"/>
              <a:gd name="T6" fmla="*/ 492 w 492"/>
              <a:gd name="T7" fmla="*/ 944 h 948"/>
              <a:gd name="T8" fmla="*/ 466 w 492"/>
              <a:gd name="T9" fmla="*/ 894 h 948"/>
              <a:gd name="T10" fmla="*/ 400 w 492"/>
              <a:gd name="T11" fmla="*/ 768 h 948"/>
              <a:gd name="T12" fmla="*/ 398 w 492"/>
              <a:gd name="T13" fmla="*/ 768 h 948"/>
              <a:gd name="T14" fmla="*/ 462 w 492"/>
              <a:gd name="T15" fmla="*/ 892 h 948"/>
              <a:gd name="T16" fmla="*/ 464 w 492"/>
              <a:gd name="T17" fmla="*/ 892 h 948"/>
              <a:gd name="T18" fmla="*/ 400 w 492"/>
              <a:gd name="T19" fmla="*/ 768 h 948"/>
              <a:gd name="T20" fmla="*/ 0 w 492"/>
              <a:gd name="T21" fmla="*/ 0 h 948"/>
              <a:gd name="T22" fmla="*/ 7 w 492"/>
              <a:gd name="T23" fmla="*/ 15 h 948"/>
              <a:gd name="T24" fmla="*/ 398 w 492"/>
              <a:gd name="T25" fmla="*/ 766 h 948"/>
              <a:gd name="T26" fmla="*/ 400 w 492"/>
              <a:gd name="T27" fmla="*/ 764 h 948"/>
              <a:gd name="T28" fmla="*/ 4 w 492"/>
              <a:gd name="T29" fmla="*/ 5 h 948"/>
              <a:gd name="T30" fmla="*/ 0 w 492"/>
              <a:gd name="T31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2" h="948">
                <a:moveTo>
                  <a:pt x="466" y="894"/>
                </a:moveTo>
                <a:lnTo>
                  <a:pt x="464" y="894"/>
                </a:lnTo>
                <a:lnTo>
                  <a:pt x="492" y="948"/>
                </a:lnTo>
                <a:lnTo>
                  <a:pt x="492" y="944"/>
                </a:lnTo>
                <a:lnTo>
                  <a:pt x="466" y="894"/>
                </a:lnTo>
                <a:moveTo>
                  <a:pt x="400" y="768"/>
                </a:moveTo>
                <a:lnTo>
                  <a:pt x="398" y="768"/>
                </a:lnTo>
                <a:lnTo>
                  <a:pt x="462" y="892"/>
                </a:lnTo>
                <a:lnTo>
                  <a:pt x="464" y="892"/>
                </a:lnTo>
                <a:lnTo>
                  <a:pt x="400" y="768"/>
                </a:lnTo>
                <a:moveTo>
                  <a:pt x="0" y="0"/>
                </a:moveTo>
                <a:lnTo>
                  <a:pt x="7" y="15"/>
                </a:lnTo>
                <a:lnTo>
                  <a:pt x="398" y="766"/>
                </a:lnTo>
                <a:lnTo>
                  <a:pt x="400" y="764"/>
                </a:lnTo>
                <a:lnTo>
                  <a:pt x="4" y="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467"/>
          <p:cNvSpPr/>
          <p:nvPr/>
        </p:nvSpPr>
        <p:spPr bwMode="auto">
          <a:xfrm>
            <a:off x="1588453" y="3201988"/>
            <a:ext cx="19050" cy="38100"/>
          </a:xfrm>
          <a:custGeom>
            <a:avLst/>
            <a:gdLst>
              <a:gd name="T0" fmla="*/ 0 w 12"/>
              <a:gd name="T1" fmla="*/ 0 h 24"/>
              <a:gd name="T2" fmla="*/ 0 w 12"/>
              <a:gd name="T3" fmla="*/ 0 h 24"/>
              <a:gd name="T4" fmla="*/ 12 w 12"/>
              <a:gd name="T5" fmla="*/ 24 h 24"/>
              <a:gd name="T6" fmla="*/ 5 w 12"/>
              <a:gd name="T7" fmla="*/ 9 h 24"/>
              <a:gd name="T8" fmla="*/ 0 w 12"/>
              <a:gd name="T9" fmla="*/ 2 h 24"/>
              <a:gd name="T10" fmla="*/ 0 w 12"/>
              <a:gd name="T11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" h="24">
                <a:moveTo>
                  <a:pt x="0" y="0"/>
                </a:moveTo>
                <a:lnTo>
                  <a:pt x="0" y="0"/>
                </a:lnTo>
                <a:lnTo>
                  <a:pt x="12" y="24"/>
                </a:lnTo>
                <a:lnTo>
                  <a:pt x="5" y="9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7" name="Freeform 468"/>
          <p:cNvSpPr/>
          <p:nvPr/>
        </p:nvSpPr>
        <p:spPr bwMode="auto">
          <a:xfrm>
            <a:off x="1715453" y="3328988"/>
            <a:ext cx="19050" cy="38100"/>
          </a:xfrm>
          <a:custGeom>
            <a:avLst/>
            <a:gdLst>
              <a:gd name="T0" fmla="*/ 0 w 12"/>
              <a:gd name="T1" fmla="*/ 0 h 24"/>
              <a:gd name="T2" fmla="*/ 0 w 12"/>
              <a:gd name="T3" fmla="*/ 0 h 24"/>
              <a:gd name="T4" fmla="*/ 12 w 12"/>
              <a:gd name="T5" fmla="*/ 24 h 24"/>
              <a:gd name="T6" fmla="*/ 5 w 12"/>
              <a:gd name="T7" fmla="*/ 9 h 24"/>
              <a:gd name="T8" fmla="*/ 0 w 12"/>
              <a:gd name="T9" fmla="*/ 2 h 24"/>
              <a:gd name="T10" fmla="*/ 0 w 12"/>
              <a:gd name="T11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" h="24">
                <a:moveTo>
                  <a:pt x="0" y="0"/>
                </a:moveTo>
                <a:lnTo>
                  <a:pt x="0" y="0"/>
                </a:lnTo>
                <a:lnTo>
                  <a:pt x="12" y="24"/>
                </a:lnTo>
                <a:lnTo>
                  <a:pt x="5" y="9"/>
                </a:lnTo>
                <a:lnTo>
                  <a:pt x="0" y="2"/>
                </a:lnTo>
                <a:lnTo>
                  <a:pt x="0" y="0"/>
                </a:ln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8" name="Freeform 491"/>
          <p:cNvSpPr>
            <a:spLocks noEditPoints="1"/>
          </p:cNvSpPr>
          <p:nvPr/>
        </p:nvSpPr>
        <p:spPr bwMode="auto">
          <a:xfrm>
            <a:off x="1588453" y="4729163"/>
            <a:ext cx="782637" cy="195263"/>
          </a:xfrm>
          <a:custGeom>
            <a:avLst/>
            <a:gdLst>
              <a:gd name="T0" fmla="*/ 462 w 493"/>
              <a:gd name="T1" fmla="*/ 114 h 123"/>
              <a:gd name="T2" fmla="*/ 460 w 493"/>
              <a:gd name="T3" fmla="*/ 116 h 123"/>
              <a:gd name="T4" fmla="*/ 493 w 493"/>
              <a:gd name="T5" fmla="*/ 123 h 123"/>
              <a:gd name="T6" fmla="*/ 493 w 493"/>
              <a:gd name="T7" fmla="*/ 121 h 123"/>
              <a:gd name="T8" fmla="*/ 462 w 493"/>
              <a:gd name="T9" fmla="*/ 114 h 123"/>
              <a:gd name="T10" fmla="*/ 433 w 493"/>
              <a:gd name="T11" fmla="*/ 104 h 123"/>
              <a:gd name="T12" fmla="*/ 431 w 493"/>
              <a:gd name="T13" fmla="*/ 109 h 123"/>
              <a:gd name="T14" fmla="*/ 457 w 493"/>
              <a:gd name="T15" fmla="*/ 114 h 123"/>
              <a:gd name="T16" fmla="*/ 460 w 493"/>
              <a:gd name="T17" fmla="*/ 112 h 123"/>
              <a:gd name="T18" fmla="*/ 433 w 493"/>
              <a:gd name="T19" fmla="*/ 104 h 123"/>
              <a:gd name="T20" fmla="*/ 410 w 493"/>
              <a:gd name="T21" fmla="*/ 100 h 123"/>
              <a:gd name="T22" fmla="*/ 412 w 493"/>
              <a:gd name="T23" fmla="*/ 104 h 123"/>
              <a:gd name="T24" fmla="*/ 426 w 493"/>
              <a:gd name="T25" fmla="*/ 107 h 123"/>
              <a:gd name="T26" fmla="*/ 429 w 493"/>
              <a:gd name="T27" fmla="*/ 104 h 123"/>
              <a:gd name="T28" fmla="*/ 410 w 493"/>
              <a:gd name="T29" fmla="*/ 100 h 123"/>
              <a:gd name="T30" fmla="*/ 9 w 493"/>
              <a:gd name="T31" fmla="*/ 0 h 123"/>
              <a:gd name="T32" fmla="*/ 5 w 493"/>
              <a:gd name="T33" fmla="*/ 3 h 123"/>
              <a:gd name="T34" fmla="*/ 9 w 493"/>
              <a:gd name="T35" fmla="*/ 5 h 123"/>
              <a:gd name="T36" fmla="*/ 407 w 493"/>
              <a:gd name="T37" fmla="*/ 102 h 123"/>
              <a:gd name="T38" fmla="*/ 407 w 493"/>
              <a:gd name="T39" fmla="*/ 100 h 123"/>
              <a:gd name="T40" fmla="*/ 9 w 493"/>
              <a:gd name="T41" fmla="*/ 0 h 123"/>
              <a:gd name="T42" fmla="*/ 0 w 493"/>
              <a:gd name="T43" fmla="*/ 0 h 123"/>
              <a:gd name="T44" fmla="*/ 0 w 493"/>
              <a:gd name="T45" fmla="*/ 0 h 123"/>
              <a:gd name="T46" fmla="*/ 0 w 493"/>
              <a:gd name="T47" fmla="*/ 0 h 123"/>
              <a:gd name="T48" fmla="*/ 0 w 493"/>
              <a:gd name="T4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93" h="123">
                <a:moveTo>
                  <a:pt x="462" y="114"/>
                </a:moveTo>
                <a:lnTo>
                  <a:pt x="460" y="116"/>
                </a:lnTo>
                <a:lnTo>
                  <a:pt x="493" y="123"/>
                </a:lnTo>
                <a:lnTo>
                  <a:pt x="493" y="121"/>
                </a:lnTo>
                <a:lnTo>
                  <a:pt x="462" y="114"/>
                </a:lnTo>
                <a:close/>
                <a:moveTo>
                  <a:pt x="433" y="104"/>
                </a:moveTo>
                <a:lnTo>
                  <a:pt x="431" y="109"/>
                </a:lnTo>
                <a:lnTo>
                  <a:pt x="457" y="114"/>
                </a:lnTo>
                <a:lnTo>
                  <a:pt x="460" y="112"/>
                </a:lnTo>
                <a:lnTo>
                  <a:pt x="433" y="104"/>
                </a:lnTo>
                <a:close/>
                <a:moveTo>
                  <a:pt x="410" y="100"/>
                </a:moveTo>
                <a:lnTo>
                  <a:pt x="412" y="104"/>
                </a:lnTo>
                <a:lnTo>
                  <a:pt x="426" y="107"/>
                </a:lnTo>
                <a:lnTo>
                  <a:pt x="429" y="104"/>
                </a:lnTo>
                <a:lnTo>
                  <a:pt x="410" y="100"/>
                </a:lnTo>
                <a:close/>
                <a:moveTo>
                  <a:pt x="9" y="0"/>
                </a:moveTo>
                <a:lnTo>
                  <a:pt x="5" y="3"/>
                </a:lnTo>
                <a:lnTo>
                  <a:pt x="9" y="5"/>
                </a:lnTo>
                <a:lnTo>
                  <a:pt x="407" y="102"/>
                </a:lnTo>
                <a:lnTo>
                  <a:pt x="407" y="100"/>
                </a:lnTo>
                <a:lnTo>
                  <a:pt x="9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492"/>
          <p:cNvSpPr>
            <a:spLocks noEditPoints="1"/>
          </p:cNvSpPr>
          <p:nvPr/>
        </p:nvSpPr>
        <p:spPr bwMode="auto">
          <a:xfrm>
            <a:off x="1715453" y="4856163"/>
            <a:ext cx="782637" cy="195263"/>
          </a:xfrm>
          <a:custGeom>
            <a:avLst/>
            <a:gdLst>
              <a:gd name="T0" fmla="*/ 462 w 493"/>
              <a:gd name="T1" fmla="*/ 114 h 123"/>
              <a:gd name="T2" fmla="*/ 460 w 493"/>
              <a:gd name="T3" fmla="*/ 116 h 123"/>
              <a:gd name="T4" fmla="*/ 493 w 493"/>
              <a:gd name="T5" fmla="*/ 123 h 123"/>
              <a:gd name="T6" fmla="*/ 493 w 493"/>
              <a:gd name="T7" fmla="*/ 121 h 123"/>
              <a:gd name="T8" fmla="*/ 462 w 493"/>
              <a:gd name="T9" fmla="*/ 114 h 123"/>
              <a:gd name="T10" fmla="*/ 433 w 493"/>
              <a:gd name="T11" fmla="*/ 104 h 123"/>
              <a:gd name="T12" fmla="*/ 431 w 493"/>
              <a:gd name="T13" fmla="*/ 109 h 123"/>
              <a:gd name="T14" fmla="*/ 457 w 493"/>
              <a:gd name="T15" fmla="*/ 114 h 123"/>
              <a:gd name="T16" fmla="*/ 460 w 493"/>
              <a:gd name="T17" fmla="*/ 112 h 123"/>
              <a:gd name="T18" fmla="*/ 433 w 493"/>
              <a:gd name="T19" fmla="*/ 104 h 123"/>
              <a:gd name="T20" fmla="*/ 410 w 493"/>
              <a:gd name="T21" fmla="*/ 100 h 123"/>
              <a:gd name="T22" fmla="*/ 412 w 493"/>
              <a:gd name="T23" fmla="*/ 104 h 123"/>
              <a:gd name="T24" fmla="*/ 426 w 493"/>
              <a:gd name="T25" fmla="*/ 107 h 123"/>
              <a:gd name="T26" fmla="*/ 429 w 493"/>
              <a:gd name="T27" fmla="*/ 104 h 123"/>
              <a:gd name="T28" fmla="*/ 410 w 493"/>
              <a:gd name="T29" fmla="*/ 100 h 123"/>
              <a:gd name="T30" fmla="*/ 9 w 493"/>
              <a:gd name="T31" fmla="*/ 0 h 123"/>
              <a:gd name="T32" fmla="*/ 5 w 493"/>
              <a:gd name="T33" fmla="*/ 3 h 123"/>
              <a:gd name="T34" fmla="*/ 9 w 493"/>
              <a:gd name="T35" fmla="*/ 5 h 123"/>
              <a:gd name="T36" fmla="*/ 407 w 493"/>
              <a:gd name="T37" fmla="*/ 102 h 123"/>
              <a:gd name="T38" fmla="*/ 407 w 493"/>
              <a:gd name="T39" fmla="*/ 100 h 123"/>
              <a:gd name="T40" fmla="*/ 9 w 493"/>
              <a:gd name="T41" fmla="*/ 0 h 123"/>
              <a:gd name="T42" fmla="*/ 0 w 493"/>
              <a:gd name="T43" fmla="*/ 0 h 123"/>
              <a:gd name="T44" fmla="*/ 0 w 493"/>
              <a:gd name="T45" fmla="*/ 0 h 123"/>
              <a:gd name="T46" fmla="*/ 0 w 493"/>
              <a:gd name="T47" fmla="*/ 0 h 123"/>
              <a:gd name="T48" fmla="*/ 0 w 493"/>
              <a:gd name="T4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93" h="123">
                <a:moveTo>
                  <a:pt x="462" y="114"/>
                </a:moveTo>
                <a:lnTo>
                  <a:pt x="460" y="116"/>
                </a:lnTo>
                <a:lnTo>
                  <a:pt x="493" y="123"/>
                </a:lnTo>
                <a:lnTo>
                  <a:pt x="493" y="121"/>
                </a:lnTo>
                <a:lnTo>
                  <a:pt x="462" y="114"/>
                </a:lnTo>
                <a:moveTo>
                  <a:pt x="433" y="104"/>
                </a:moveTo>
                <a:lnTo>
                  <a:pt x="431" y="109"/>
                </a:lnTo>
                <a:lnTo>
                  <a:pt x="457" y="114"/>
                </a:lnTo>
                <a:lnTo>
                  <a:pt x="460" y="112"/>
                </a:lnTo>
                <a:lnTo>
                  <a:pt x="433" y="104"/>
                </a:lnTo>
                <a:moveTo>
                  <a:pt x="410" y="100"/>
                </a:moveTo>
                <a:lnTo>
                  <a:pt x="412" y="104"/>
                </a:lnTo>
                <a:lnTo>
                  <a:pt x="426" y="107"/>
                </a:lnTo>
                <a:lnTo>
                  <a:pt x="429" y="104"/>
                </a:lnTo>
                <a:lnTo>
                  <a:pt x="410" y="100"/>
                </a:lnTo>
                <a:moveTo>
                  <a:pt x="9" y="0"/>
                </a:moveTo>
                <a:lnTo>
                  <a:pt x="5" y="3"/>
                </a:lnTo>
                <a:lnTo>
                  <a:pt x="9" y="5"/>
                </a:lnTo>
                <a:lnTo>
                  <a:pt x="407" y="102"/>
                </a:lnTo>
                <a:lnTo>
                  <a:pt x="407" y="100"/>
                </a:lnTo>
                <a:lnTo>
                  <a:pt x="9" y="0"/>
                </a:lnTo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495"/>
          <p:cNvSpPr/>
          <p:nvPr/>
        </p:nvSpPr>
        <p:spPr bwMode="auto">
          <a:xfrm>
            <a:off x="1588453" y="4729163"/>
            <a:ext cx="14287" cy="7938"/>
          </a:xfrm>
          <a:custGeom>
            <a:avLst/>
            <a:gdLst>
              <a:gd name="T0" fmla="*/ 0 w 9"/>
              <a:gd name="T1" fmla="*/ 0 h 5"/>
              <a:gd name="T2" fmla="*/ 0 w 9"/>
              <a:gd name="T3" fmla="*/ 0 h 5"/>
              <a:gd name="T4" fmla="*/ 0 w 9"/>
              <a:gd name="T5" fmla="*/ 3 h 5"/>
              <a:gd name="T6" fmla="*/ 9 w 9"/>
              <a:gd name="T7" fmla="*/ 5 h 5"/>
              <a:gd name="T8" fmla="*/ 5 w 9"/>
              <a:gd name="T9" fmla="*/ 3 h 5"/>
              <a:gd name="T10" fmla="*/ 0 w 9"/>
              <a:gd name="T11" fmla="*/ 3 h 5"/>
              <a:gd name="T12" fmla="*/ 0 w 9"/>
              <a:gd name="T13" fmla="*/ 0 h 5"/>
              <a:gd name="T14" fmla="*/ 0 w 9"/>
              <a:gd name="T1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5"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9" y="5"/>
                </a:lnTo>
                <a:lnTo>
                  <a:pt x="5" y="3"/>
                </a:lnTo>
                <a:lnTo>
                  <a:pt x="0" y="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6" name="Freeform 496"/>
          <p:cNvSpPr/>
          <p:nvPr/>
        </p:nvSpPr>
        <p:spPr bwMode="auto">
          <a:xfrm>
            <a:off x="1715453" y="4856163"/>
            <a:ext cx="14287" cy="7938"/>
          </a:xfrm>
          <a:custGeom>
            <a:avLst/>
            <a:gdLst>
              <a:gd name="T0" fmla="*/ 0 w 9"/>
              <a:gd name="T1" fmla="*/ 0 h 5"/>
              <a:gd name="T2" fmla="*/ 0 w 9"/>
              <a:gd name="T3" fmla="*/ 0 h 5"/>
              <a:gd name="T4" fmla="*/ 0 w 9"/>
              <a:gd name="T5" fmla="*/ 3 h 5"/>
              <a:gd name="T6" fmla="*/ 9 w 9"/>
              <a:gd name="T7" fmla="*/ 5 h 5"/>
              <a:gd name="T8" fmla="*/ 5 w 9"/>
              <a:gd name="T9" fmla="*/ 3 h 5"/>
              <a:gd name="T10" fmla="*/ 0 w 9"/>
              <a:gd name="T11" fmla="*/ 3 h 5"/>
              <a:gd name="T12" fmla="*/ 0 w 9"/>
              <a:gd name="T13" fmla="*/ 0 h 5"/>
              <a:gd name="T14" fmla="*/ 0 w 9"/>
              <a:gd name="T1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5"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9" y="5"/>
                </a:lnTo>
                <a:lnTo>
                  <a:pt x="5" y="3"/>
                </a:lnTo>
                <a:lnTo>
                  <a:pt x="0" y="3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7" name="Freeform 906"/>
          <p:cNvSpPr>
            <a:spLocks noEditPoints="1"/>
          </p:cNvSpPr>
          <p:nvPr/>
        </p:nvSpPr>
        <p:spPr bwMode="auto">
          <a:xfrm>
            <a:off x="2050415" y="4959351"/>
            <a:ext cx="428625" cy="192088"/>
          </a:xfrm>
          <a:custGeom>
            <a:avLst/>
            <a:gdLst>
              <a:gd name="T0" fmla="*/ 0 w 270"/>
              <a:gd name="T1" fmla="*/ 121 h 121"/>
              <a:gd name="T2" fmla="*/ 0 w 270"/>
              <a:gd name="T3" fmla="*/ 121 h 121"/>
              <a:gd name="T4" fmla="*/ 0 w 270"/>
              <a:gd name="T5" fmla="*/ 121 h 121"/>
              <a:gd name="T6" fmla="*/ 0 w 270"/>
              <a:gd name="T7" fmla="*/ 121 h 121"/>
              <a:gd name="T8" fmla="*/ 78 w 270"/>
              <a:gd name="T9" fmla="*/ 85 h 121"/>
              <a:gd name="T10" fmla="*/ 7 w 270"/>
              <a:gd name="T11" fmla="*/ 116 h 121"/>
              <a:gd name="T12" fmla="*/ 5 w 270"/>
              <a:gd name="T13" fmla="*/ 121 h 121"/>
              <a:gd name="T14" fmla="*/ 5 w 270"/>
              <a:gd name="T15" fmla="*/ 121 h 121"/>
              <a:gd name="T16" fmla="*/ 81 w 270"/>
              <a:gd name="T17" fmla="*/ 87 h 121"/>
              <a:gd name="T18" fmla="*/ 78 w 270"/>
              <a:gd name="T19" fmla="*/ 85 h 121"/>
              <a:gd name="T20" fmla="*/ 154 w 270"/>
              <a:gd name="T21" fmla="*/ 52 h 121"/>
              <a:gd name="T22" fmla="*/ 81 w 270"/>
              <a:gd name="T23" fmla="*/ 83 h 121"/>
              <a:gd name="T24" fmla="*/ 83 w 270"/>
              <a:gd name="T25" fmla="*/ 85 h 121"/>
              <a:gd name="T26" fmla="*/ 154 w 270"/>
              <a:gd name="T27" fmla="*/ 54 h 121"/>
              <a:gd name="T28" fmla="*/ 154 w 270"/>
              <a:gd name="T29" fmla="*/ 52 h 121"/>
              <a:gd name="T30" fmla="*/ 199 w 270"/>
              <a:gd name="T31" fmla="*/ 33 h 121"/>
              <a:gd name="T32" fmla="*/ 157 w 270"/>
              <a:gd name="T33" fmla="*/ 52 h 121"/>
              <a:gd name="T34" fmla="*/ 157 w 270"/>
              <a:gd name="T35" fmla="*/ 54 h 121"/>
              <a:gd name="T36" fmla="*/ 199 w 270"/>
              <a:gd name="T37" fmla="*/ 35 h 121"/>
              <a:gd name="T38" fmla="*/ 199 w 270"/>
              <a:gd name="T39" fmla="*/ 33 h 121"/>
              <a:gd name="T40" fmla="*/ 218 w 270"/>
              <a:gd name="T41" fmla="*/ 23 h 121"/>
              <a:gd name="T42" fmla="*/ 202 w 270"/>
              <a:gd name="T43" fmla="*/ 31 h 121"/>
              <a:gd name="T44" fmla="*/ 202 w 270"/>
              <a:gd name="T45" fmla="*/ 35 h 121"/>
              <a:gd name="T46" fmla="*/ 218 w 270"/>
              <a:gd name="T47" fmla="*/ 26 h 121"/>
              <a:gd name="T48" fmla="*/ 218 w 270"/>
              <a:gd name="T49" fmla="*/ 23 h 121"/>
              <a:gd name="T50" fmla="*/ 225 w 270"/>
              <a:gd name="T51" fmla="*/ 21 h 121"/>
              <a:gd name="T52" fmla="*/ 223 w 270"/>
              <a:gd name="T53" fmla="*/ 21 h 121"/>
              <a:gd name="T54" fmla="*/ 223 w 270"/>
              <a:gd name="T55" fmla="*/ 26 h 121"/>
              <a:gd name="T56" fmla="*/ 223 w 270"/>
              <a:gd name="T57" fmla="*/ 23 h 121"/>
              <a:gd name="T58" fmla="*/ 225 w 270"/>
              <a:gd name="T59" fmla="*/ 21 h 121"/>
              <a:gd name="T60" fmla="*/ 270 w 270"/>
              <a:gd name="T61" fmla="*/ 0 h 121"/>
              <a:gd name="T62" fmla="*/ 230 w 270"/>
              <a:gd name="T63" fmla="*/ 19 h 121"/>
              <a:gd name="T64" fmla="*/ 230 w 270"/>
              <a:gd name="T65" fmla="*/ 21 h 121"/>
              <a:gd name="T66" fmla="*/ 268 w 270"/>
              <a:gd name="T67" fmla="*/ 4 h 121"/>
              <a:gd name="T68" fmla="*/ 270 w 270"/>
              <a:gd name="T69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0" h="121">
                <a:moveTo>
                  <a:pt x="0" y="121"/>
                </a:moveTo>
                <a:lnTo>
                  <a:pt x="0" y="121"/>
                </a:lnTo>
                <a:lnTo>
                  <a:pt x="0" y="121"/>
                </a:lnTo>
                <a:lnTo>
                  <a:pt x="0" y="121"/>
                </a:lnTo>
                <a:moveTo>
                  <a:pt x="78" y="85"/>
                </a:moveTo>
                <a:lnTo>
                  <a:pt x="7" y="116"/>
                </a:lnTo>
                <a:lnTo>
                  <a:pt x="5" y="121"/>
                </a:lnTo>
                <a:lnTo>
                  <a:pt x="5" y="121"/>
                </a:lnTo>
                <a:lnTo>
                  <a:pt x="81" y="87"/>
                </a:lnTo>
                <a:lnTo>
                  <a:pt x="78" y="85"/>
                </a:lnTo>
                <a:moveTo>
                  <a:pt x="154" y="52"/>
                </a:moveTo>
                <a:lnTo>
                  <a:pt x="81" y="83"/>
                </a:lnTo>
                <a:lnTo>
                  <a:pt x="83" y="85"/>
                </a:lnTo>
                <a:lnTo>
                  <a:pt x="154" y="54"/>
                </a:lnTo>
                <a:lnTo>
                  <a:pt x="154" y="52"/>
                </a:lnTo>
                <a:moveTo>
                  <a:pt x="199" y="33"/>
                </a:moveTo>
                <a:lnTo>
                  <a:pt x="157" y="52"/>
                </a:lnTo>
                <a:lnTo>
                  <a:pt x="157" y="54"/>
                </a:lnTo>
                <a:lnTo>
                  <a:pt x="199" y="35"/>
                </a:lnTo>
                <a:lnTo>
                  <a:pt x="199" y="33"/>
                </a:lnTo>
                <a:moveTo>
                  <a:pt x="218" y="23"/>
                </a:moveTo>
                <a:lnTo>
                  <a:pt x="202" y="31"/>
                </a:lnTo>
                <a:lnTo>
                  <a:pt x="202" y="35"/>
                </a:lnTo>
                <a:lnTo>
                  <a:pt x="218" y="26"/>
                </a:lnTo>
                <a:lnTo>
                  <a:pt x="218" y="23"/>
                </a:lnTo>
                <a:moveTo>
                  <a:pt x="225" y="21"/>
                </a:moveTo>
                <a:lnTo>
                  <a:pt x="223" y="21"/>
                </a:lnTo>
                <a:lnTo>
                  <a:pt x="223" y="26"/>
                </a:lnTo>
                <a:lnTo>
                  <a:pt x="223" y="23"/>
                </a:lnTo>
                <a:lnTo>
                  <a:pt x="225" y="21"/>
                </a:lnTo>
                <a:moveTo>
                  <a:pt x="270" y="0"/>
                </a:moveTo>
                <a:lnTo>
                  <a:pt x="230" y="19"/>
                </a:lnTo>
                <a:lnTo>
                  <a:pt x="230" y="21"/>
                </a:lnTo>
                <a:lnTo>
                  <a:pt x="268" y="4"/>
                </a:lnTo>
                <a:lnTo>
                  <a:pt x="2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909"/>
          <p:cNvSpPr/>
          <p:nvPr/>
        </p:nvSpPr>
        <p:spPr bwMode="auto">
          <a:xfrm>
            <a:off x="2174240" y="5091114"/>
            <a:ext cx="7938" cy="6350"/>
          </a:xfrm>
          <a:custGeom>
            <a:avLst/>
            <a:gdLst>
              <a:gd name="T0" fmla="*/ 3 w 5"/>
              <a:gd name="T1" fmla="*/ 0 h 4"/>
              <a:gd name="T2" fmla="*/ 0 w 5"/>
              <a:gd name="T3" fmla="*/ 2 h 4"/>
              <a:gd name="T4" fmla="*/ 3 w 5"/>
              <a:gd name="T5" fmla="*/ 4 h 4"/>
              <a:gd name="T6" fmla="*/ 5 w 5"/>
              <a:gd name="T7" fmla="*/ 2 h 4"/>
              <a:gd name="T8" fmla="*/ 3 w 5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4">
                <a:moveTo>
                  <a:pt x="3" y="0"/>
                </a:moveTo>
                <a:lnTo>
                  <a:pt x="0" y="2"/>
                </a:lnTo>
                <a:lnTo>
                  <a:pt x="3" y="4"/>
                </a:lnTo>
                <a:lnTo>
                  <a:pt x="5" y="2"/>
                </a:lnTo>
                <a:lnTo>
                  <a:pt x="3" y="0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910"/>
          <p:cNvSpPr/>
          <p:nvPr/>
        </p:nvSpPr>
        <p:spPr bwMode="auto">
          <a:xfrm>
            <a:off x="2301240" y="5218114"/>
            <a:ext cx="7938" cy="6350"/>
          </a:xfrm>
          <a:custGeom>
            <a:avLst/>
            <a:gdLst>
              <a:gd name="T0" fmla="*/ 3 w 5"/>
              <a:gd name="T1" fmla="*/ 0 h 4"/>
              <a:gd name="T2" fmla="*/ 0 w 5"/>
              <a:gd name="T3" fmla="*/ 2 h 4"/>
              <a:gd name="T4" fmla="*/ 3 w 5"/>
              <a:gd name="T5" fmla="*/ 4 h 4"/>
              <a:gd name="T6" fmla="*/ 5 w 5"/>
              <a:gd name="T7" fmla="*/ 2 h 4"/>
              <a:gd name="T8" fmla="*/ 3 w 5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4">
                <a:moveTo>
                  <a:pt x="3" y="0"/>
                </a:moveTo>
                <a:lnTo>
                  <a:pt x="0" y="2"/>
                </a:lnTo>
                <a:lnTo>
                  <a:pt x="3" y="4"/>
                </a:lnTo>
                <a:lnTo>
                  <a:pt x="5" y="2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929"/>
          <p:cNvSpPr/>
          <p:nvPr/>
        </p:nvSpPr>
        <p:spPr bwMode="auto">
          <a:xfrm>
            <a:off x="2050415" y="5151439"/>
            <a:ext cx="7938" cy="3175"/>
          </a:xfrm>
          <a:custGeom>
            <a:avLst/>
            <a:gdLst>
              <a:gd name="T0" fmla="*/ 5 w 5"/>
              <a:gd name="T1" fmla="*/ 0 h 2"/>
              <a:gd name="T2" fmla="*/ 3 w 5"/>
              <a:gd name="T3" fmla="*/ 0 h 2"/>
              <a:gd name="T4" fmla="*/ 0 w 5"/>
              <a:gd name="T5" fmla="*/ 0 h 2"/>
              <a:gd name="T6" fmla="*/ 0 w 5"/>
              <a:gd name="T7" fmla="*/ 0 h 2"/>
              <a:gd name="T8" fmla="*/ 3 w 5"/>
              <a:gd name="T9" fmla="*/ 2 h 2"/>
              <a:gd name="T10" fmla="*/ 5 w 5"/>
              <a:gd name="T11" fmla="*/ 0 h 2"/>
              <a:gd name="T12" fmla="*/ 5 w 5"/>
              <a:gd name="T1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2">
                <a:moveTo>
                  <a:pt x="5" y="0"/>
                </a:moveTo>
                <a:lnTo>
                  <a:pt x="3" y="0"/>
                </a:lnTo>
                <a:lnTo>
                  <a:pt x="0" y="0"/>
                </a:lnTo>
                <a:lnTo>
                  <a:pt x="0" y="0"/>
                </a:lnTo>
                <a:lnTo>
                  <a:pt x="3" y="2"/>
                </a:lnTo>
                <a:lnTo>
                  <a:pt x="5" y="0"/>
                </a:lnTo>
                <a:lnTo>
                  <a:pt x="5" y="0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930"/>
          <p:cNvSpPr/>
          <p:nvPr/>
        </p:nvSpPr>
        <p:spPr bwMode="auto">
          <a:xfrm>
            <a:off x="2177415" y="5278439"/>
            <a:ext cx="7938" cy="3175"/>
          </a:xfrm>
          <a:custGeom>
            <a:avLst/>
            <a:gdLst>
              <a:gd name="T0" fmla="*/ 5 w 5"/>
              <a:gd name="T1" fmla="*/ 0 h 2"/>
              <a:gd name="T2" fmla="*/ 3 w 5"/>
              <a:gd name="T3" fmla="*/ 0 h 2"/>
              <a:gd name="T4" fmla="*/ 0 w 5"/>
              <a:gd name="T5" fmla="*/ 0 h 2"/>
              <a:gd name="T6" fmla="*/ 0 w 5"/>
              <a:gd name="T7" fmla="*/ 0 h 2"/>
              <a:gd name="T8" fmla="*/ 3 w 5"/>
              <a:gd name="T9" fmla="*/ 2 h 2"/>
              <a:gd name="T10" fmla="*/ 5 w 5"/>
              <a:gd name="T11" fmla="*/ 0 h 2"/>
              <a:gd name="T12" fmla="*/ 5 w 5"/>
              <a:gd name="T1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2">
                <a:moveTo>
                  <a:pt x="5" y="0"/>
                </a:moveTo>
                <a:lnTo>
                  <a:pt x="3" y="0"/>
                </a:lnTo>
                <a:lnTo>
                  <a:pt x="0" y="0"/>
                </a:lnTo>
                <a:lnTo>
                  <a:pt x="0" y="0"/>
                </a:lnTo>
                <a:lnTo>
                  <a:pt x="3" y="2"/>
                </a:lnTo>
                <a:lnTo>
                  <a:pt x="5" y="0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1682"/>
          <p:cNvSpPr>
            <a:spLocks noEditPoints="1"/>
          </p:cNvSpPr>
          <p:nvPr/>
        </p:nvSpPr>
        <p:spPr bwMode="auto">
          <a:xfrm>
            <a:off x="3379153" y="4545013"/>
            <a:ext cx="1920875" cy="38100"/>
          </a:xfrm>
          <a:custGeom>
            <a:avLst/>
            <a:gdLst>
              <a:gd name="T0" fmla="*/ 83 w 1210"/>
              <a:gd name="T1" fmla="*/ 19 h 24"/>
              <a:gd name="T2" fmla="*/ 0 w 1210"/>
              <a:gd name="T3" fmla="*/ 19 h 24"/>
              <a:gd name="T4" fmla="*/ 2 w 1210"/>
              <a:gd name="T5" fmla="*/ 24 h 24"/>
              <a:gd name="T6" fmla="*/ 78 w 1210"/>
              <a:gd name="T7" fmla="*/ 21 h 24"/>
              <a:gd name="T8" fmla="*/ 83 w 1210"/>
              <a:gd name="T9" fmla="*/ 19 h 24"/>
              <a:gd name="T10" fmla="*/ 248 w 1210"/>
              <a:gd name="T11" fmla="*/ 17 h 24"/>
              <a:gd name="T12" fmla="*/ 90 w 1210"/>
              <a:gd name="T13" fmla="*/ 19 h 24"/>
              <a:gd name="T14" fmla="*/ 83 w 1210"/>
              <a:gd name="T15" fmla="*/ 21 h 24"/>
              <a:gd name="T16" fmla="*/ 239 w 1210"/>
              <a:gd name="T17" fmla="*/ 19 h 24"/>
              <a:gd name="T18" fmla="*/ 248 w 1210"/>
              <a:gd name="T19" fmla="*/ 17 h 24"/>
              <a:gd name="T20" fmla="*/ 301 w 1210"/>
              <a:gd name="T21" fmla="*/ 14 h 24"/>
              <a:gd name="T22" fmla="*/ 258 w 1210"/>
              <a:gd name="T23" fmla="*/ 17 h 24"/>
              <a:gd name="T24" fmla="*/ 248 w 1210"/>
              <a:gd name="T25" fmla="*/ 19 h 24"/>
              <a:gd name="T26" fmla="*/ 293 w 1210"/>
              <a:gd name="T27" fmla="*/ 19 h 24"/>
              <a:gd name="T28" fmla="*/ 301 w 1210"/>
              <a:gd name="T29" fmla="*/ 14 h 24"/>
              <a:gd name="T30" fmla="*/ 388 w 1210"/>
              <a:gd name="T31" fmla="*/ 14 h 24"/>
              <a:gd name="T32" fmla="*/ 308 w 1210"/>
              <a:gd name="T33" fmla="*/ 14 h 24"/>
              <a:gd name="T34" fmla="*/ 301 w 1210"/>
              <a:gd name="T35" fmla="*/ 19 h 24"/>
              <a:gd name="T36" fmla="*/ 393 w 1210"/>
              <a:gd name="T37" fmla="*/ 17 h 24"/>
              <a:gd name="T38" fmla="*/ 388 w 1210"/>
              <a:gd name="T39" fmla="*/ 14 h 24"/>
              <a:gd name="T40" fmla="*/ 575 w 1210"/>
              <a:gd name="T41" fmla="*/ 10 h 24"/>
              <a:gd name="T42" fmla="*/ 395 w 1210"/>
              <a:gd name="T43" fmla="*/ 14 h 24"/>
              <a:gd name="T44" fmla="*/ 400 w 1210"/>
              <a:gd name="T45" fmla="*/ 17 h 24"/>
              <a:gd name="T46" fmla="*/ 583 w 1210"/>
              <a:gd name="T47" fmla="*/ 14 h 24"/>
              <a:gd name="T48" fmla="*/ 575 w 1210"/>
              <a:gd name="T49" fmla="*/ 10 h 24"/>
              <a:gd name="T50" fmla="*/ 812 w 1210"/>
              <a:gd name="T51" fmla="*/ 7 h 24"/>
              <a:gd name="T52" fmla="*/ 583 w 1210"/>
              <a:gd name="T53" fmla="*/ 10 h 24"/>
              <a:gd name="T54" fmla="*/ 592 w 1210"/>
              <a:gd name="T55" fmla="*/ 14 h 24"/>
              <a:gd name="T56" fmla="*/ 824 w 1210"/>
              <a:gd name="T57" fmla="*/ 10 h 24"/>
              <a:gd name="T58" fmla="*/ 812 w 1210"/>
              <a:gd name="T59" fmla="*/ 7 h 24"/>
              <a:gd name="T60" fmla="*/ 1199 w 1210"/>
              <a:gd name="T61" fmla="*/ 0 h 24"/>
              <a:gd name="T62" fmla="*/ 824 w 1210"/>
              <a:gd name="T63" fmla="*/ 7 h 24"/>
              <a:gd name="T64" fmla="*/ 834 w 1210"/>
              <a:gd name="T65" fmla="*/ 10 h 24"/>
              <a:gd name="T66" fmla="*/ 1210 w 1210"/>
              <a:gd name="T67" fmla="*/ 2 h 24"/>
              <a:gd name="T68" fmla="*/ 1210 w 1210"/>
              <a:gd name="T69" fmla="*/ 2 h 24"/>
              <a:gd name="T70" fmla="*/ 1210 w 1210"/>
              <a:gd name="T71" fmla="*/ 2 h 24"/>
              <a:gd name="T72" fmla="*/ 1199 w 1210"/>
              <a:gd name="T7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10" h="24">
                <a:moveTo>
                  <a:pt x="83" y="19"/>
                </a:moveTo>
                <a:lnTo>
                  <a:pt x="0" y="19"/>
                </a:lnTo>
                <a:lnTo>
                  <a:pt x="2" y="24"/>
                </a:lnTo>
                <a:lnTo>
                  <a:pt x="78" y="21"/>
                </a:lnTo>
                <a:lnTo>
                  <a:pt x="83" y="19"/>
                </a:lnTo>
                <a:moveTo>
                  <a:pt x="248" y="17"/>
                </a:moveTo>
                <a:lnTo>
                  <a:pt x="90" y="19"/>
                </a:lnTo>
                <a:lnTo>
                  <a:pt x="83" y="21"/>
                </a:lnTo>
                <a:lnTo>
                  <a:pt x="239" y="19"/>
                </a:lnTo>
                <a:lnTo>
                  <a:pt x="248" y="17"/>
                </a:lnTo>
                <a:moveTo>
                  <a:pt x="301" y="14"/>
                </a:moveTo>
                <a:lnTo>
                  <a:pt x="258" y="17"/>
                </a:lnTo>
                <a:lnTo>
                  <a:pt x="248" y="19"/>
                </a:lnTo>
                <a:lnTo>
                  <a:pt x="293" y="19"/>
                </a:lnTo>
                <a:lnTo>
                  <a:pt x="301" y="14"/>
                </a:lnTo>
                <a:moveTo>
                  <a:pt x="388" y="14"/>
                </a:moveTo>
                <a:lnTo>
                  <a:pt x="308" y="14"/>
                </a:lnTo>
                <a:lnTo>
                  <a:pt x="301" y="19"/>
                </a:lnTo>
                <a:lnTo>
                  <a:pt x="393" y="17"/>
                </a:lnTo>
                <a:lnTo>
                  <a:pt x="388" y="14"/>
                </a:lnTo>
                <a:moveTo>
                  <a:pt x="575" y="10"/>
                </a:moveTo>
                <a:lnTo>
                  <a:pt x="395" y="14"/>
                </a:lnTo>
                <a:lnTo>
                  <a:pt x="400" y="17"/>
                </a:lnTo>
                <a:lnTo>
                  <a:pt x="583" y="14"/>
                </a:lnTo>
                <a:lnTo>
                  <a:pt x="575" y="10"/>
                </a:lnTo>
                <a:moveTo>
                  <a:pt x="812" y="7"/>
                </a:moveTo>
                <a:lnTo>
                  <a:pt x="583" y="10"/>
                </a:lnTo>
                <a:lnTo>
                  <a:pt x="592" y="14"/>
                </a:lnTo>
                <a:lnTo>
                  <a:pt x="824" y="10"/>
                </a:lnTo>
                <a:lnTo>
                  <a:pt x="812" y="7"/>
                </a:lnTo>
                <a:moveTo>
                  <a:pt x="1199" y="0"/>
                </a:moveTo>
                <a:lnTo>
                  <a:pt x="824" y="7"/>
                </a:lnTo>
                <a:lnTo>
                  <a:pt x="834" y="10"/>
                </a:lnTo>
                <a:lnTo>
                  <a:pt x="1210" y="2"/>
                </a:lnTo>
                <a:lnTo>
                  <a:pt x="1210" y="2"/>
                </a:lnTo>
                <a:lnTo>
                  <a:pt x="1210" y="2"/>
                </a:lnTo>
                <a:lnTo>
                  <a:pt x="119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1803"/>
          <p:cNvSpPr>
            <a:spLocks noEditPoints="1"/>
          </p:cNvSpPr>
          <p:nvPr/>
        </p:nvSpPr>
        <p:spPr bwMode="auto">
          <a:xfrm>
            <a:off x="1596391" y="3209926"/>
            <a:ext cx="966787" cy="1254676"/>
          </a:xfrm>
          <a:custGeom>
            <a:avLst/>
            <a:gdLst>
              <a:gd name="T0" fmla="*/ 507 w 511"/>
              <a:gd name="T1" fmla="*/ 651 h 663"/>
              <a:gd name="T2" fmla="*/ 507 w 511"/>
              <a:gd name="T3" fmla="*/ 656 h 663"/>
              <a:gd name="T4" fmla="*/ 511 w 511"/>
              <a:gd name="T5" fmla="*/ 663 h 663"/>
              <a:gd name="T6" fmla="*/ 511 w 511"/>
              <a:gd name="T7" fmla="*/ 656 h 663"/>
              <a:gd name="T8" fmla="*/ 507 w 511"/>
              <a:gd name="T9" fmla="*/ 651 h 663"/>
              <a:gd name="T10" fmla="*/ 0 w 511"/>
              <a:gd name="T11" fmla="*/ 0 h 663"/>
              <a:gd name="T12" fmla="*/ 4 w 511"/>
              <a:gd name="T13" fmla="*/ 9 h 663"/>
              <a:gd name="T14" fmla="*/ 504 w 511"/>
              <a:gd name="T15" fmla="*/ 651 h 663"/>
              <a:gd name="T16" fmla="*/ 504 w 511"/>
              <a:gd name="T17" fmla="*/ 647 h 663"/>
              <a:gd name="T18" fmla="*/ 2 w 511"/>
              <a:gd name="T19" fmla="*/ 2 h 663"/>
              <a:gd name="T20" fmla="*/ 0 w 511"/>
              <a:gd name="T21" fmla="*/ 0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1" h="663">
                <a:moveTo>
                  <a:pt x="507" y="651"/>
                </a:moveTo>
                <a:lnTo>
                  <a:pt x="507" y="656"/>
                </a:lnTo>
                <a:lnTo>
                  <a:pt x="511" y="663"/>
                </a:lnTo>
                <a:lnTo>
                  <a:pt x="511" y="656"/>
                </a:lnTo>
                <a:lnTo>
                  <a:pt x="507" y="651"/>
                </a:lnTo>
                <a:close/>
                <a:moveTo>
                  <a:pt x="0" y="0"/>
                </a:moveTo>
                <a:lnTo>
                  <a:pt x="4" y="9"/>
                </a:lnTo>
                <a:lnTo>
                  <a:pt x="504" y="651"/>
                </a:lnTo>
                <a:lnTo>
                  <a:pt x="504" y="647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Rectangle 1805"/>
          <p:cNvSpPr>
            <a:spLocks noChangeArrowheads="1"/>
          </p:cNvSpPr>
          <p:nvPr/>
        </p:nvSpPr>
        <p:spPr bwMode="auto">
          <a:xfrm>
            <a:off x="1588453" y="3201988"/>
            <a:ext cx="1588" cy="1588"/>
          </a:xfrm>
          <a:prstGeom prst="rect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1" name="Freeform 1806"/>
          <p:cNvSpPr/>
          <p:nvPr/>
        </p:nvSpPr>
        <p:spPr bwMode="auto">
          <a:xfrm>
            <a:off x="1588453" y="320198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2" name="Freeform 1809"/>
          <p:cNvSpPr/>
          <p:nvPr/>
        </p:nvSpPr>
        <p:spPr bwMode="auto">
          <a:xfrm>
            <a:off x="1596391" y="3209926"/>
            <a:ext cx="6350" cy="14288"/>
          </a:xfrm>
          <a:custGeom>
            <a:avLst/>
            <a:gdLst>
              <a:gd name="T0" fmla="*/ 0 w 4"/>
              <a:gd name="T1" fmla="*/ 0 h 9"/>
              <a:gd name="T2" fmla="*/ 0 w 4"/>
              <a:gd name="T3" fmla="*/ 4 h 9"/>
              <a:gd name="T4" fmla="*/ 4 w 4"/>
              <a:gd name="T5" fmla="*/ 9 h 9"/>
              <a:gd name="T6" fmla="*/ 0 w 4"/>
              <a:gd name="T7" fmla="*/ 0 h 9"/>
              <a:gd name="T8" fmla="*/ 0 w 4"/>
              <a:gd name="T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9">
                <a:moveTo>
                  <a:pt x="0" y="0"/>
                </a:moveTo>
                <a:lnTo>
                  <a:pt x="0" y="4"/>
                </a:lnTo>
                <a:lnTo>
                  <a:pt x="4" y="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3" name="Freeform 1810"/>
          <p:cNvSpPr/>
          <p:nvPr/>
        </p:nvSpPr>
        <p:spPr bwMode="auto">
          <a:xfrm>
            <a:off x="1723391" y="3336926"/>
            <a:ext cx="6350" cy="14288"/>
          </a:xfrm>
          <a:custGeom>
            <a:avLst/>
            <a:gdLst>
              <a:gd name="T0" fmla="*/ 0 w 4"/>
              <a:gd name="T1" fmla="*/ 0 h 9"/>
              <a:gd name="T2" fmla="*/ 0 w 4"/>
              <a:gd name="T3" fmla="*/ 4 h 9"/>
              <a:gd name="T4" fmla="*/ 4 w 4"/>
              <a:gd name="T5" fmla="*/ 9 h 9"/>
              <a:gd name="T6" fmla="*/ 0 w 4"/>
              <a:gd name="T7" fmla="*/ 0 h 9"/>
              <a:gd name="T8" fmla="*/ 0 w 4"/>
              <a:gd name="T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9">
                <a:moveTo>
                  <a:pt x="0" y="0"/>
                </a:moveTo>
                <a:lnTo>
                  <a:pt x="0" y="4"/>
                </a:lnTo>
                <a:lnTo>
                  <a:pt x="4" y="9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4" name="Freeform 1811"/>
          <p:cNvSpPr/>
          <p:nvPr/>
        </p:nvSpPr>
        <p:spPr bwMode="auto">
          <a:xfrm>
            <a:off x="1588453" y="3201988"/>
            <a:ext cx="7938" cy="14288"/>
          </a:xfrm>
          <a:custGeom>
            <a:avLst/>
            <a:gdLst>
              <a:gd name="T0" fmla="*/ 0 w 5"/>
              <a:gd name="T1" fmla="*/ 0 h 9"/>
              <a:gd name="T2" fmla="*/ 0 w 5"/>
              <a:gd name="T3" fmla="*/ 0 h 9"/>
              <a:gd name="T4" fmla="*/ 0 w 5"/>
              <a:gd name="T5" fmla="*/ 2 h 9"/>
              <a:gd name="T6" fmla="*/ 5 w 5"/>
              <a:gd name="T7" fmla="*/ 9 h 9"/>
              <a:gd name="T8" fmla="*/ 5 w 5"/>
              <a:gd name="T9" fmla="*/ 5 h 9"/>
              <a:gd name="T10" fmla="*/ 0 w 5"/>
              <a:gd name="T11" fmla="*/ 2 h 9"/>
              <a:gd name="T12" fmla="*/ 0 w 5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9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5" y="9"/>
                </a:lnTo>
                <a:lnTo>
                  <a:pt x="5" y="5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5" name="Freeform 1812"/>
          <p:cNvSpPr/>
          <p:nvPr/>
        </p:nvSpPr>
        <p:spPr bwMode="auto">
          <a:xfrm>
            <a:off x="1715453" y="3328988"/>
            <a:ext cx="7938" cy="14288"/>
          </a:xfrm>
          <a:custGeom>
            <a:avLst/>
            <a:gdLst>
              <a:gd name="T0" fmla="*/ 0 w 5"/>
              <a:gd name="T1" fmla="*/ 0 h 9"/>
              <a:gd name="T2" fmla="*/ 0 w 5"/>
              <a:gd name="T3" fmla="*/ 0 h 9"/>
              <a:gd name="T4" fmla="*/ 0 w 5"/>
              <a:gd name="T5" fmla="*/ 2 h 9"/>
              <a:gd name="T6" fmla="*/ 5 w 5"/>
              <a:gd name="T7" fmla="*/ 9 h 9"/>
              <a:gd name="T8" fmla="*/ 5 w 5"/>
              <a:gd name="T9" fmla="*/ 5 h 9"/>
              <a:gd name="T10" fmla="*/ 0 w 5"/>
              <a:gd name="T11" fmla="*/ 2 h 9"/>
              <a:gd name="T12" fmla="*/ 0 w 5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9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5" y="9"/>
                </a:lnTo>
                <a:lnTo>
                  <a:pt x="5" y="5"/>
                </a:lnTo>
                <a:lnTo>
                  <a:pt x="0" y="2"/>
                </a:lnTo>
                <a:lnTo>
                  <a:pt x="0" y="0"/>
                </a:ln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6" name="Freeform 1882"/>
          <p:cNvSpPr>
            <a:spLocks noEditPoints="1"/>
          </p:cNvSpPr>
          <p:nvPr/>
        </p:nvSpPr>
        <p:spPr bwMode="auto">
          <a:xfrm>
            <a:off x="1596390" y="4616451"/>
            <a:ext cx="860425" cy="112713"/>
          </a:xfrm>
          <a:custGeom>
            <a:avLst/>
            <a:gdLst>
              <a:gd name="T0" fmla="*/ 346 w 542"/>
              <a:gd name="T1" fmla="*/ 24 h 71"/>
              <a:gd name="T2" fmla="*/ 4 w 542"/>
              <a:gd name="T3" fmla="*/ 69 h 71"/>
              <a:gd name="T4" fmla="*/ 0 w 542"/>
              <a:gd name="T5" fmla="*/ 71 h 71"/>
              <a:gd name="T6" fmla="*/ 4 w 542"/>
              <a:gd name="T7" fmla="*/ 71 h 71"/>
              <a:gd name="T8" fmla="*/ 348 w 542"/>
              <a:gd name="T9" fmla="*/ 29 h 71"/>
              <a:gd name="T10" fmla="*/ 346 w 542"/>
              <a:gd name="T11" fmla="*/ 24 h 71"/>
              <a:gd name="T12" fmla="*/ 462 w 542"/>
              <a:gd name="T13" fmla="*/ 10 h 71"/>
              <a:gd name="T14" fmla="*/ 348 w 542"/>
              <a:gd name="T15" fmla="*/ 24 h 71"/>
              <a:gd name="T16" fmla="*/ 350 w 542"/>
              <a:gd name="T17" fmla="*/ 26 h 71"/>
              <a:gd name="T18" fmla="*/ 464 w 542"/>
              <a:gd name="T19" fmla="*/ 12 h 71"/>
              <a:gd name="T20" fmla="*/ 462 w 542"/>
              <a:gd name="T21" fmla="*/ 10 h 71"/>
              <a:gd name="T22" fmla="*/ 495 w 542"/>
              <a:gd name="T23" fmla="*/ 5 h 71"/>
              <a:gd name="T24" fmla="*/ 464 w 542"/>
              <a:gd name="T25" fmla="*/ 10 h 71"/>
              <a:gd name="T26" fmla="*/ 466 w 542"/>
              <a:gd name="T27" fmla="*/ 12 h 71"/>
              <a:gd name="T28" fmla="*/ 495 w 542"/>
              <a:gd name="T29" fmla="*/ 10 h 71"/>
              <a:gd name="T30" fmla="*/ 495 w 542"/>
              <a:gd name="T31" fmla="*/ 5 h 71"/>
              <a:gd name="T32" fmla="*/ 540 w 542"/>
              <a:gd name="T33" fmla="*/ 0 h 71"/>
              <a:gd name="T34" fmla="*/ 497 w 542"/>
              <a:gd name="T35" fmla="*/ 5 h 71"/>
              <a:gd name="T36" fmla="*/ 497 w 542"/>
              <a:gd name="T37" fmla="*/ 7 h 71"/>
              <a:gd name="T38" fmla="*/ 542 w 542"/>
              <a:gd name="T39" fmla="*/ 2 h 71"/>
              <a:gd name="T40" fmla="*/ 540 w 542"/>
              <a:gd name="T41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2" h="71">
                <a:moveTo>
                  <a:pt x="346" y="24"/>
                </a:moveTo>
                <a:lnTo>
                  <a:pt x="4" y="69"/>
                </a:lnTo>
                <a:lnTo>
                  <a:pt x="0" y="71"/>
                </a:lnTo>
                <a:lnTo>
                  <a:pt x="4" y="71"/>
                </a:lnTo>
                <a:lnTo>
                  <a:pt x="348" y="29"/>
                </a:lnTo>
                <a:lnTo>
                  <a:pt x="346" y="24"/>
                </a:lnTo>
                <a:close/>
                <a:moveTo>
                  <a:pt x="462" y="10"/>
                </a:moveTo>
                <a:lnTo>
                  <a:pt x="348" y="24"/>
                </a:lnTo>
                <a:lnTo>
                  <a:pt x="350" y="26"/>
                </a:lnTo>
                <a:lnTo>
                  <a:pt x="464" y="12"/>
                </a:lnTo>
                <a:lnTo>
                  <a:pt x="462" y="10"/>
                </a:lnTo>
                <a:close/>
                <a:moveTo>
                  <a:pt x="495" y="5"/>
                </a:moveTo>
                <a:lnTo>
                  <a:pt x="464" y="10"/>
                </a:lnTo>
                <a:lnTo>
                  <a:pt x="466" y="12"/>
                </a:lnTo>
                <a:lnTo>
                  <a:pt x="495" y="10"/>
                </a:lnTo>
                <a:lnTo>
                  <a:pt x="495" y="5"/>
                </a:lnTo>
                <a:close/>
                <a:moveTo>
                  <a:pt x="540" y="0"/>
                </a:moveTo>
                <a:lnTo>
                  <a:pt x="497" y="5"/>
                </a:lnTo>
                <a:lnTo>
                  <a:pt x="497" y="7"/>
                </a:lnTo>
                <a:lnTo>
                  <a:pt x="542" y="2"/>
                </a:lnTo>
                <a:lnTo>
                  <a:pt x="5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1883"/>
          <p:cNvSpPr>
            <a:spLocks noEditPoints="1"/>
          </p:cNvSpPr>
          <p:nvPr/>
        </p:nvSpPr>
        <p:spPr bwMode="auto">
          <a:xfrm>
            <a:off x="1723390" y="4743451"/>
            <a:ext cx="860425" cy="112713"/>
          </a:xfrm>
          <a:custGeom>
            <a:avLst/>
            <a:gdLst>
              <a:gd name="T0" fmla="*/ 346 w 542"/>
              <a:gd name="T1" fmla="*/ 24 h 71"/>
              <a:gd name="T2" fmla="*/ 4 w 542"/>
              <a:gd name="T3" fmla="*/ 69 h 71"/>
              <a:gd name="T4" fmla="*/ 0 w 542"/>
              <a:gd name="T5" fmla="*/ 71 h 71"/>
              <a:gd name="T6" fmla="*/ 4 w 542"/>
              <a:gd name="T7" fmla="*/ 71 h 71"/>
              <a:gd name="T8" fmla="*/ 348 w 542"/>
              <a:gd name="T9" fmla="*/ 29 h 71"/>
              <a:gd name="T10" fmla="*/ 346 w 542"/>
              <a:gd name="T11" fmla="*/ 24 h 71"/>
              <a:gd name="T12" fmla="*/ 462 w 542"/>
              <a:gd name="T13" fmla="*/ 10 h 71"/>
              <a:gd name="T14" fmla="*/ 348 w 542"/>
              <a:gd name="T15" fmla="*/ 24 h 71"/>
              <a:gd name="T16" fmla="*/ 350 w 542"/>
              <a:gd name="T17" fmla="*/ 26 h 71"/>
              <a:gd name="T18" fmla="*/ 464 w 542"/>
              <a:gd name="T19" fmla="*/ 12 h 71"/>
              <a:gd name="T20" fmla="*/ 462 w 542"/>
              <a:gd name="T21" fmla="*/ 10 h 71"/>
              <a:gd name="T22" fmla="*/ 495 w 542"/>
              <a:gd name="T23" fmla="*/ 5 h 71"/>
              <a:gd name="T24" fmla="*/ 464 w 542"/>
              <a:gd name="T25" fmla="*/ 10 h 71"/>
              <a:gd name="T26" fmla="*/ 466 w 542"/>
              <a:gd name="T27" fmla="*/ 12 h 71"/>
              <a:gd name="T28" fmla="*/ 495 w 542"/>
              <a:gd name="T29" fmla="*/ 10 h 71"/>
              <a:gd name="T30" fmla="*/ 495 w 542"/>
              <a:gd name="T31" fmla="*/ 5 h 71"/>
              <a:gd name="T32" fmla="*/ 540 w 542"/>
              <a:gd name="T33" fmla="*/ 0 h 71"/>
              <a:gd name="T34" fmla="*/ 497 w 542"/>
              <a:gd name="T35" fmla="*/ 5 h 71"/>
              <a:gd name="T36" fmla="*/ 497 w 542"/>
              <a:gd name="T37" fmla="*/ 7 h 71"/>
              <a:gd name="T38" fmla="*/ 542 w 542"/>
              <a:gd name="T39" fmla="*/ 2 h 71"/>
              <a:gd name="T40" fmla="*/ 540 w 542"/>
              <a:gd name="T41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2" h="71">
                <a:moveTo>
                  <a:pt x="346" y="24"/>
                </a:moveTo>
                <a:lnTo>
                  <a:pt x="4" y="69"/>
                </a:lnTo>
                <a:lnTo>
                  <a:pt x="0" y="71"/>
                </a:lnTo>
                <a:lnTo>
                  <a:pt x="4" y="71"/>
                </a:lnTo>
                <a:lnTo>
                  <a:pt x="348" y="29"/>
                </a:lnTo>
                <a:lnTo>
                  <a:pt x="346" y="24"/>
                </a:lnTo>
                <a:moveTo>
                  <a:pt x="462" y="10"/>
                </a:moveTo>
                <a:lnTo>
                  <a:pt x="348" y="24"/>
                </a:lnTo>
                <a:lnTo>
                  <a:pt x="350" y="26"/>
                </a:lnTo>
                <a:lnTo>
                  <a:pt x="464" y="12"/>
                </a:lnTo>
                <a:lnTo>
                  <a:pt x="462" y="10"/>
                </a:lnTo>
                <a:moveTo>
                  <a:pt x="495" y="5"/>
                </a:moveTo>
                <a:lnTo>
                  <a:pt x="464" y="10"/>
                </a:lnTo>
                <a:lnTo>
                  <a:pt x="466" y="12"/>
                </a:lnTo>
                <a:lnTo>
                  <a:pt x="495" y="10"/>
                </a:lnTo>
                <a:lnTo>
                  <a:pt x="495" y="5"/>
                </a:lnTo>
                <a:moveTo>
                  <a:pt x="540" y="0"/>
                </a:moveTo>
                <a:lnTo>
                  <a:pt x="497" y="5"/>
                </a:lnTo>
                <a:lnTo>
                  <a:pt x="497" y="7"/>
                </a:lnTo>
                <a:lnTo>
                  <a:pt x="542" y="2"/>
                </a:lnTo>
                <a:lnTo>
                  <a:pt x="5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1884"/>
          <p:cNvSpPr/>
          <p:nvPr/>
        </p:nvSpPr>
        <p:spPr bwMode="auto">
          <a:xfrm>
            <a:off x="2145665" y="4654551"/>
            <a:ext cx="6350" cy="7938"/>
          </a:xfrm>
          <a:custGeom>
            <a:avLst/>
            <a:gdLst>
              <a:gd name="T0" fmla="*/ 2 w 4"/>
              <a:gd name="T1" fmla="*/ 0 h 5"/>
              <a:gd name="T2" fmla="*/ 0 w 4"/>
              <a:gd name="T3" fmla="*/ 0 h 5"/>
              <a:gd name="T4" fmla="*/ 2 w 4"/>
              <a:gd name="T5" fmla="*/ 5 h 5"/>
              <a:gd name="T6" fmla="*/ 4 w 4"/>
              <a:gd name="T7" fmla="*/ 2 h 5"/>
              <a:gd name="T8" fmla="*/ 2 w 4"/>
              <a:gd name="T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5">
                <a:moveTo>
                  <a:pt x="2" y="0"/>
                </a:moveTo>
                <a:lnTo>
                  <a:pt x="0" y="0"/>
                </a:lnTo>
                <a:lnTo>
                  <a:pt x="2" y="5"/>
                </a:lnTo>
                <a:lnTo>
                  <a:pt x="4" y="2"/>
                </a:lnTo>
                <a:lnTo>
                  <a:pt x="2" y="0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1885"/>
          <p:cNvSpPr/>
          <p:nvPr/>
        </p:nvSpPr>
        <p:spPr bwMode="auto">
          <a:xfrm>
            <a:off x="2272665" y="4781551"/>
            <a:ext cx="6350" cy="7938"/>
          </a:xfrm>
          <a:custGeom>
            <a:avLst/>
            <a:gdLst>
              <a:gd name="T0" fmla="*/ 2 w 4"/>
              <a:gd name="T1" fmla="*/ 0 h 5"/>
              <a:gd name="T2" fmla="*/ 0 w 4"/>
              <a:gd name="T3" fmla="*/ 0 h 5"/>
              <a:gd name="T4" fmla="*/ 2 w 4"/>
              <a:gd name="T5" fmla="*/ 5 h 5"/>
              <a:gd name="T6" fmla="*/ 4 w 4"/>
              <a:gd name="T7" fmla="*/ 2 h 5"/>
              <a:gd name="T8" fmla="*/ 2 w 4"/>
              <a:gd name="T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5">
                <a:moveTo>
                  <a:pt x="2" y="0"/>
                </a:moveTo>
                <a:lnTo>
                  <a:pt x="0" y="0"/>
                </a:lnTo>
                <a:lnTo>
                  <a:pt x="2" y="5"/>
                </a:lnTo>
                <a:lnTo>
                  <a:pt x="4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1890"/>
          <p:cNvSpPr/>
          <p:nvPr/>
        </p:nvSpPr>
        <p:spPr bwMode="auto">
          <a:xfrm>
            <a:off x="1596390" y="4729163"/>
            <a:ext cx="6350" cy="4763"/>
          </a:xfrm>
          <a:custGeom>
            <a:avLst/>
            <a:gdLst>
              <a:gd name="T0" fmla="*/ 0 w 4"/>
              <a:gd name="T1" fmla="*/ 0 h 3"/>
              <a:gd name="T2" fmla="*/ 0 w 4"/>
              <a:gd name="T3" fmla="*/ 0 h 3"/>
              <a:gd name="T4" fmla="*/ 0 w 4"/>
              <a:gd name="T5" fmla="*/ 3 h 3"/>
              <a:gd name="T6" fmla="*/ 4 w 4"/>
              <a:gd name="T7" fmla="*/ 0 h 3"/>
              <a:gd name="T8" fmla="*/ 0 w 4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3"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4" y="0"/>
                </a:lnTo>
                <a:lnTo>
                  <a:pt x="0" y="0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2" name="Freeform 1891"/>
          <p:cNvSpPr/>
          <p:nvPr/>
        </p:nvSpPr>
        <p:spPr bwMode="auto">
          <a:xfrm>
            <a:off x="1723390" y="4856163"/>
            <a:ext cx="6350" cy="4763"/>
          </a:xfrm>
          <a:custGeom>
            <a:avLst/>
            <a:gdLst>
              <a:gd name="T0" fmla="*/ 0 w 4"/>
              <a:gd name="T1" fmla="*/ 0 h 3"/>
              <a:gd name="T2" fmla="*/ 0 w 4"/>
              <a:gd name="T3" fmla="*/ 0 h 3"/>
              <a:gd name="T4" fmla="*/ 0 w 4"/>
              <a:gd name="T5" fmla="*/ 3 h 3"/>
              <a:gd name="T6" fmla="*/ 4 w 4"/>
              <a:gd name="T7" fmla="*/ 0 h 3"/>
              <a:gd name="T8" fmla="*/ 0 w 4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3"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4" y="0"/>
                </a:lnTo>
                <a:lnTo>
                  <a:pt x="0" y="0"/>
                </a:ln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3" name="Freeform 1892"/>
          <p:cNvSpPr/>
          <p:nvPr/>
        </p:nvSpPr>
        <p:spPr bwMode="auto">
          <a:xfrm>
            <a:off x="1588453" y="4729163"/>
            <a:ext cx="7937" cy="4763"/>
          </a:xfrm>
          <a:custGeom>
            <a:avLst/>
            <a:gdLst>
              <a:gd name="T0" fmla="*/ 0 w 5"/>
              <a:gd name="T1" fmla="*/ 0 h 3"/>
              <a:gd name="T2" fmla="*/ 0 w 5"/>
              <a:gd name="T3" fmla="*/ 3 h 3"/>
              <a:gd name="T4" fmla="*/ 5 w 5"/>
              <a:gd name="T5" fmla="*/ 3 h 3"/>
              <a:gd name="T6" fmla="*/ 5 w 5"/>
              <a:gd name="T7" fmla="*/ 0 h 3"/>
              <a:gd name="T8" fmla="*/ 2 w 5"/>
              <a:gd name="T9" fmla="*/ 3 h 3"/>
              <a:gd name="T10" fmla="*/ 0 w 5"/>
              <a:gd name="T1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3">
                <a:moveTo>
                  <a:pt x="0" y="0"/>
                </a:moveTo>
                <a:lnTo>
                  <a:pt x="0" y="3"/>
                </a:lnTo>
                <a:lnTo>
                  <a:pt x="5" y="3"/>
                </a:lnTo>
                <a:lnTo>
                  <a:pt x="5" y="0"/>
                </a:lnTo>
                <a:lnTo>
                  <a:pt x="2" y="3"/>
                </a:lnTo>
                <a:lnTo>
                  <a:pt x="0" y="0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2" name="Freeform 1893"/>
          <p:cNvSpPr/>
          <p:nvPr/>
        </p:nvSpPr>
        <p:spPr bwMode="auto">
          <a:xfrm>
            <a:off x="1715453" y="4856163"/>
            <a:ext cx="7937" cy="4763"/>
          </a:xfrm>
          <a:custGeom>
            <a:avLst/>
            <a:gdLst>
              <a:gd name="T0" fmla="*/ 0 w 5"/>
              <a:gd name="T1" fmla="*/ 0 h 3"/>
              <a:gd name="T2" fmla="*/ 0 w 5"/>
              <a:gd name="T3" fmla="*/ 3 h 3"/>
              <a:gd name="T4" fmla="*/ 5 w 5"/>
              <a:gd name="T5" fmla="*/ 3 h 3"/>
              <a:gd name="T6" fmla="*/ 5 w 5"/>
              <a:gd name="T7" fmla="*/ 0 h 3"/>
              <a:gd name="T8" fmla="*/ 2 w 5"/>
              <a:gd name="T9" fmla="*/ 3 h 3"/>
              <a:gd name="T10" fmla="*/ 0 w 5"/>
              <a:gd name="T1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3">
                <a:moveTo>
                  <a:pt x="0" y="0"/>
                </a:moveTo>
                <a:lnTo>
                  <a:pt x="0" y="3"/>
                </a:lnTo>
                <a:lnTo>
                  <a:pt x="5" y="3"/>
                </a:lnTo>
                <a:lnTo>
                  <a:pt x="5" y="0"/>
                </a:lnTo>
                <a:lnTo>
                  <a:pt x="2" y="3"/>
                </a:lnTo>
                <a:lnTo>
                  <a:pt x="0" y="0"/>
                </a:ln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3" name="Freeform 1951"/>
          <p:cNvSpPr>
            <a:spLocks noEditPoints="1"/>
          </p:cNvSpPr>
          <p:nvPr/>
        </p:nvSpPr>
        <p:spPr bwMode="auto">
          <a:xfrm>
            <a:off x="2777490" y="2389188"/>
            <a:ext cx="269875" cy="1568450"/>
          </a:xfrm>
          <a:custGeom>
            <a:avLst/>
            <a:gdLst>
              <a:gd name="T0" fmla="*/ 21 w 170"/>
              <a:gd name="T1" fmla="*/ 875 h 988"/>
              <a:gd name="T2" fmla="*/ 0 w 170"/>
              <a:gd name="T3" fmla="*/ 988 h 988"/>
              <a:gd name="T4" fmla="*/ 2 w 170"/>
              <a:gd name="T5" fmla="*/ 988 h 988"/>
              <a:gd name="T6" fmla="*/ 21 w 170"/>
              <a:gd name="T7" fmla="*/ 877 h 988"/>
              <a:gd name="T8" fmla="*/ 21 w 170"/>
              <a:gd name="T9" fmla="*/ 875 h 988"/>
              <a:gd name="T10" fmla="*/ 59 w 170"/>
              <a:gd name="T11" fmla="*/ 640 h 988"/>
              <a:gd name="T12" fmla="*/ 21 w 170"/>
              <a:gd name="T13" fmla="*/ 870 h 988"/>
              <a:gd name="T14" fmla="*/ 21 w 170"/>
              <a:gd name="T15" fmla="*/ 872 h 988"/>
              <a:gd name="T16" fmla="*/ 61 w 170"/>
              <a:gd name="T17" fmla="*/ 642 h 988"/>
              <a:gd name="T18" fmla="*/ 59 w 170"/>
              <a:gd name="T19" fmla="*/ 640 h 988"/>
              <a:gd name="T20" fmla="*/ 109 w 170"/>
              <a:gd name="T21" fmla="*/ 356 h 988"/>
              <a:gd name="T22" fmla="*/ 61 w 170"/>
              <a:gd name="T23" fmla="*/ 630 h 988"/>
              <a:gd name="T24" fmla="*/ 61 w 170"/>
              <a:gd name="T25" fmla="*/ 635 h 988"/>
              <a:gd name="T26" fmla="*/ 109 w 170"/>
              <a:gd name="T27" fmla="*/ 365 h 988"/>
              <a:gd name="T28" fmla="*/ 109 w 170"/>
              <a:gd name="T29" fmla="*/ 356 h 988"/>
              <a:gd name="T30" fmla="*/ 118 w 170"/>
              <a:gd name="T31" fmla="*/ 308 h 988"/>
              <a:gd name="T32" fmla="*/ 111 w 170"/>
              <a:gd name="T33" fmla="*/ 341 h 988"/>
              <a:gd name="T34" fmla="*/ 111 w 170"/>
              <a:gd name="T35" fmla="*/ 351 h 988"/>
              <a:gd name="T36" fmla="*/ 118 w 170"/>
              <a:gd name="T37" fmla="*/ 308 h 988"/>
              <a:gd name="T38" fmla="*/ 132 w 170"/>
              <a:gd name="T39" fmla="*/ 213 h 988"/>
              <a:gd name="T40" fmla="*/ 128 w 170"/>
              <a:gd name="T41" fmla="*/ 244 h 988"/>
              <a:gd name="T42" fmla="*/ 132 w 170"/>
              <a:gd name="T43" fmla="*/ 220 h 988"/>
              <a:gd name="T44" fmla="*/ 132 w 170"/>
              <a:gd name="T45" fmla="*/ 213 h 988"/>
              <a:gd name="T46" fmla="*/ 149 w 170"/>
              <a:gd name="T47" fmla="*/ 109 h 988"/>
              <a:gd name="T48" fmla="*/ 135 w 170"/>
              <a:gd name="T49" fmla="*/ 194 h 988"/>
              <a:gd name="T50" fmla="*/ 135 w 170"/>
              <a:gd name="T51" fmla="*/ 206 h 988"/>
              <a:gd name="T52" fmla="*/ 137 w 170"/>
              <a:gd name="T53" fmla="*/ 202 h 988"/>
              <a:gd name="T54" fmla="*/ 149 w 170"/>
              <a:gd name="T55" fmla="*/ 126 h 988"/>
              <a:gd name="T56" fmla="*/ 149 w 170"/>
              <a:gd name="T57" fmla="*/ 109 h 988"/>
              <a:gd name="T58" fmla="*/ 168 w 170"/>
              <a:gd name="T59" fmla="*/ 17 h 988"/>
              <a:gd name="T60" fmla="*/ 156 w 170"/>
              <a:gd name="T61" fmla="*/ 74 h 988"/>
              <a:gd name="T62" fmla="*/ 154 w 170"/>
              <a:gd name="T63" fmla="*/ 88 h 988"/>
              <a:gd name="T64" fmla="*/ 154 w 170"/>
              <a:gd name="T65" fmla="*/ 88 h 988"/>
              <a:gd name="T66" fmla="*/ 154 w 170"/>
              <a:gd name="T67" fmla="*/ 107 h 988"/>
              <a:gd name="T68" fmla="*/ 168 w 170"/>
              <a:gd name="T69" fmla="*/ 24 h 988"/>
              <a:gd name="T70" fmla="*/ 168 w 170"/>
              <a:gd name="T71" fmla="*/ 17 h 988"/>
              <a:gd name="T72" fmla="*/ 170 w 170"/>
              <a:gd name="T73" fmla="*/ 0 h 988"/>
              <a:gd name="T74" fmla="*/ 170 w 170"/>
              <a:gd name="T75" fmla="*/ 0 h 988"/>
              <a:gd name="T76" fmla="*/ 170 w 170"/>
              <a:gd name="T77" fmla="*/ 0 h 988"/>
              <a:gd name="T78" fmla="*/ 170 w 170"/>
              <a:gd name="T79" fmla="*/ 0 h 988"/>
              <a:gd name="T80" fmla="*/ 168 w 170"/>
              <a:gd name="T81" fmla="*/ 0 h 988"/>
              <a:gd name="T82" fmla="*/ 168 w 170"/>
              <a:gd name="T83" fmla="*/ 0 h 988"/>
              <a:gd name="T84" fmla="*/ 168 w 170"/>
              <a:gd name="T85" fmla="*/ 0 h 988"/>
              <a:gd name="T86" fmla="*/ 168 w 170"/>
              <a:gd name="T87" fmla="*/ 0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0" h="988">
                <a:moveTo>
                  <a:pt x="21" y="875"/>
                </a:moveTo>
                <a:lnTo>
                  <a:pt x="0" y="988"/>
                </a:lnTo>
                <a:lnTo>
                  <a:pt x="2" y="988"/>
                </a:lnTo>
                <a:lnTo>
                  <a:pt x="21" y="877"/>
                </a:lnTo>
                <a:lnTo>
                  <a:pt x="21" y="875"/>
                </a:lnTo>
                <a:moveTo>
                  <a:pt x="59" y="640"/>
                </a:moveTo>
                <a:lnTo>
                  <a:pt x="21" y="870"/>
                </a:lnTo>
                <a:lnTo>
                  <a:pt x="21" y="872"/>
                </a:lnTo>
                <a:lnTo>
                  <a:pt x="61" y="642"/>
                </a:lnTo>
                <a:lnTo>
                  <a:pt x="59" y="640"/>
                </a:lnTo>
                <a:moveTo>
                  <a:pt x="109" y="356"/>
                </a:moveTo>
                <a:lnTo>
                  <a:pt x="61" y="630"/>
                </a:lnTo>
                <a:lnTo>
                  <a:pt x="61" y="635"/>
                </a:lnTo>
                <a:lnTo>
                  <a:pt x="109" y="365"/>
                </a:lnTo>
                <a:lnTo>
                  <a:pt x="109" y="356"/>
                </a:lnTo>
                <a:moveTo>
                  <a:pt x="118" y="308"/>
                </a:moveTo>
                <a:lnTo>
                  <a:pt x="111" y="341"/>
                </a:lnTo>
                <a:lnTo>
                  <a:pt x="111" y="351"/>
                </a:lnTo>
                <a:lnTo>
                  <a:pt x="118" y="308"/>
                </a:lnTo>
                <a:moveTo>
                  <a:pt x="132" y="213"/>
                </a:moveTo>
                <a:lnTo>
                  <a:pt x="128" y="244"/>
                </a:lnTo>
                <a:lnTo>
                  <a:pt x="132" y="220"/>
                </a:lnTo>
                <a:lnTo>
                  <a:pt x="132" y="213"/>
                </a:lnTo>
                <a:moveTo>
                  <a:pt x="149" y="109"/>
                </a:moveTo>
                <a:lnTo>
                  <a:pt x="135" y="194"/>
                </a:lnTo>
                <a:lnTo>
                  <a:pt x="135" y="206"/>
                </a:lnTo>
                <a:lnTo>
                  <a:pt x="137" y="202"/>
                </a:lnTo>
                <a:lnTo>
                  <a:pt x="149" y="126"/>
                </a:lnTo>
                <a:lnTo>
                  <a:pt x="149" y="109"/>
                </a:lnTo>
                <a:moveTo>
                  <a:pt x="168" y="17"/>
                </a:moveTo>
                <a:lnTo>
                  <a:pt x="156" y="74"/>
                </a:lnTo>
                <a:lnTo>
                  <a:pt x="154" y="88"/>
                </a:lnTo>
                <a:lnTo>
                  <a:pt x="154" y="88"/>
                </a:lnTo>
                <a:lnTo>
                  <a:pt x="154" y="107"/>
                </a:lnTo>
                <a:lnTo>
                  <a:pt x="168" y="24"/>
                </a:lnTo>
                <a:lnTo>
                  <a:pt x="168" y="17"/>
                </a:lnTo>
                <a:moveTo>
                  <a:pt x="170" y="0"/>
                </a:moveTo>
                <a:lnTo>
                  <a:pt x="170" y="0"/>
                </a:lnTo>
                <a:lnTo>
                  <a:pt x="170" y="0"/>
                </a:lnTo>
                <a:lnTo>
                  <a:pt x="170" y="0"/>
                </a:lnTo>
                <a:moveTo>
                  <a:pt x="168" y="0"/>
                </a:moveTo>
                <a:lnTo>
                  <a:pt x="168" y="0"/>
                </a:lnTo>
                <a:lnTo>
                  <a:pt x="168" y="0"/>
                </a:lnTo>
                <a:lnTo>
                  <a:pt x="16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2340"/>
          <p:cNvSpPr>
            <a:spLocks noEditPoints="1"/>
          </p:cNvSpPr>
          <p:nvPr/>
        </p:nvSpPr>
        <p:spPr bwMode="auto">
          <a:xfrm>
            <a:off x="2050415" y="4691064"/>
            <a:ext cx="504825" cy="460375"/>
          </a:xfrm>
          <a:custGeom>
            <a:avLst/>
            <a:gdLst>
              <a:gd name="T0" fmla="*/ 0 w 318"/>
              <a:gd name="T1" fmla="*/ 290 h 290"/>
              <a:gd name="T2" fmla="*/ 0 w 318"/>
              <a:gd name="T3" fmla="*/ 290 h 290"/>
              <a:gd name="T4" fmla="*/ 0 w 318"/>
              <a:gd name="T5" fmla="*/ 290 h 290"/>
              <a:gd name="T6" fmla="*/ 0 w 318"/>
              <a:gd name="T7" fmla="*/ 290 h 290"/>
              <a:gd name="T8" fmla="*/ 19 w 318"/>
              <a:gd name="T9" fmla="*/ 271 h 290"/>
              <a:gd name="T10" fmla="*/ 7 w 318"/>
              <a:gd name="T11" fmla="*/ 285 h 290"/>
              <a:gd name="T12" fmla="*/ 55 w 318"/>
              <a:gd name="T13" fmla="*/ 240 h 290"/>
              <a:gd name="T14" fmla="*/ 57 w 318"/>
              <a:gd name="T15" fmla="*/ 237 h 290"/>
              <a:gd name="T16" fmla="*/ 135 w 318"/>
              <a:gd name="T17" fmla="*/ 171 h 290"/>
              <a:gd name="T18" fmla="*/ 166 w 318"/>
              <a:gd name="T19" fmla="*/ 138 h 290"/>
              <a:gd name="T20" fmla="*/ 135 w 318"/>
              <a:gd name="T21" fmla="*/ 169 h 290"/>
              <a:gd name="T22" fmla="*/ 166 w 318"/>
              <a:gd name="T23" fmla="*/ 138 h 290"/>
              <a:gd name="T24" fmla="*/ 169 w 318"/>
              <a:gd name="T25" fmla="*/ 136 h 290"/>
              <a:gd name="T26" fmla="*/ 202 w 318"/>
              <a:gd name="T27" fmla="*/ 107 h 290"/>
              <a:gd name="T28" fmla="*/ 235 w 318"/>
              <a:gd name="T29" fmla="*/ 76 h 290"/>
              <a:gd name="T30" fmla="*/ 206 w 318"/>
              <a:gd name="T31" fmla="*/ 105 h 290"/>
              <a:gd name="T32" fmla="*/ 235 w 318"/>
              <a:gd name="T33" fmla="*/ 76 h 290"/>
              <a:gd name="T34" fmla="*/ 237 w 318"/>
              <a:gd name="T35" fmla="*/ 74 h 290"/>
              <a:gd name="T36" fmla="*/ 242 w 318"/>
              <a:gd name="T37" fmla="*/ 72 h 290"/>
              <a:gd name="T38" fmla="*/ 256 w 318"/>
              <a:gd name="T39" fmla="*/ 55 h 290"/>
              <a:gd name="T40" fmla="*/ 247 w 318"/>
              <a:gd name="T41" fmla="*/ 69 h 290"/>
              <a:gd name="T42" fmla="*/ 256 w 318"/>
              <a:gd name="T43" fmla="*/ 55 h 290"/>
              <a:gd name="T44" fmla="*/ 259 w 318"/>
              <a:gd name="T45" fmla="*/ 53 h 290"/>
              <a:gd name="T46" fmla="*/ 259 w 318"/>
              <a:gd name="T47" fmla="*/ 57 h 290"/>
              <a:gd name="T48" fmla="*/ 266 w 318"/>
              <a:gd name="T49" fmla="*/ 46 h 290"/>
              <a:gd name="T50" fmla="*/ 263 w 318"/>
              <a:gd name="T51" fmla="*/ 53 h 290"/>
              <a:gd name="T52" fmla="*/ 266 w 318"/>
              <a:gd name="T53" fmla="*/ 46 h 290"/>
              <a:gd name="T54" fmla="*/ 270 w 318"/>
              <a:gd name="T55" fmla="*/ 43 h 290"/>
              <a:gd name="T56" fmla="*/ 301 w 318"/>
              <a:gd name="T57" fmla="*/ 19 h 290"/>
              <a:gd name="T58" fmla="*/ 313 w 318"/>
              <a:gd name="T59" fmla="*/ 5 h 290"/>
              <a:gd name="T60" fmla="*/ 304 w 318"/>
              <a:gd name="T61" fmla="*/ 15 h 290"/>
              <a:gd name="T62" fmla="*/ 313 w 318"/>
              <a:gd name="T63" fmla="*/ 5 h 290"/>
              <a:gd name="T64" fmla="*/ 315 w 318"/>
              <a:gd name="T65" fmla="*/ 0 h 290"/>
              <a:gd name="T66" fmla="*/ 315 w 318"/>
              <a:gd name="T67" fmla="*/ 5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8" h="290">
                <a:moveTo>
                  <a:pt x="0" y="290"/>
                </a:moveTo>
                <a:lnTo>
                  <a:pt x="0" y="290"/>
                </a:lnTo>
                <a:lnTo>
                  <a:pt x="0" y="290"/>
                </a:lnTo>
                <a:lnTo>
                  <a:pt x="0" y="290"/>
                </a:lnTo>
                <a:close/>
                <a:moveTo>
                  <a:pt x="0" y="290"/>
                </a:moveTo>
                <a:lnTo>
                  <a:pt x="0" y="290"/>
                </a:lnTo>
                <a:lnTo>
                  <a:pt x="0" y="290"/>
                </a:lnTo>
                <a:lnTo>
                  <a:pt x="0" y="290"/>
                </a:lnTo>
                <a:close/>
                <a:moveTo>
                  <a:pt x="55" y="240"/>
                </a:moveTo>
                <a:lnTo>
                  <a:pt x="19" y="271"/>
                </a:lnTo>
                <a:lnTo>
                  <a:pt x="7" y="285"/>
                </a:lnTo>
                <a:lnTo>
                  <a:pt x="7" y="285"/>
                </a:lnTo>
                <a:lnTo>
                  <a:pt x="57" y="240"/>
                </a:lnTo>
                <a:lnTo>
                  <a:pt x="55" y="240"/>
                </a:lnTo>
                <a:close/>
                <a:moveTo>
                  <a:pt x="133" y="166"/>
                </a:moveTo>
                <a:lnTo>
                  <a:pt x="57" y="237"/>
                </a:lnTo>
                <a:lnTo>
                  <a:pt x="60" y="240"/>
                </a:lnTo>
                <a:lnTo>
                  <a:pt x="135" y="171"/>
                </a:lnTo>
                <a:lnTo>
                  <a:pt x="133" y="166"/>
                </a:lnTo>
                <a:close/>
                <a:moveTo>
                  <a:pt x="166" y="138"/>
                </a:moveTo>
                <a:lnTo>
                  <a:pt x="135" y="166"/>
                </a:lnTo>
                <a:lnTo>
                  <a:pt x="135" y="169"/>
                </a:lnTo>
                <a:lnTo>
                  <a:pt x="169" y="140"/>
                </a:lnTo>
                <a:lnTo>
                  <a:pt x="166" y="138"/>
                </a:lnTo>
                <a:close/>
                <a:moveTo>
                  <a:pt x="202" y="105"/>
                </a:moveTo>
                <a:lnTo>
                  <a:pt x="169" y="136"/>
                </a:lnTo>
                <a:lnTo>
                  <a:pt x="171" y="138"/>
                </a:lnTo>
                <a:lnTo>
                  <a:pt x="202" y="107"/>
                </a:lnTo>
                <a:lnTo>
                  <a:pt x="202" y="105"/>
                </a:lnTo>
                <a:close/>
                <a:moveTo>
                  <a:pt x="235" y="76"/>
                </a:moveTo>
                <a:lnTo>
                  <a:pt x="206" y="102"/>
                </a:lnTo>
                <a:lnTo>
                  <a:pt x="206" y="105"/>
                </a:lnTo>
                <a:lnTo>
                  <a:pt x="235" y="79"/>
                </a:lnTo>
                <a:lnTo>
                  <a:pt x="235" y="76"/>
                </a:lnTo>
                <a:close/>
                <a:moveTo>
                  <a:pt x="244" y="67"/>
                </a:moveTo>
                <a:lnTo>
                  <a:pt x="237" y="74"/>
                </a:lnTo>
                <a:lnTo>
                  <a:pt x="237" y="76"/>
                </a:lnTo>
                <a:lnTo>
                  <a:pt x="242" y="72"/>
                </a:lnTo>
                <a:lnTo>
                  <a:pt x="244" y="67"/>
                </a:lnTo>
                <a:close/>
                <a:moveTo>
                  <a:pt x="256" y="55"/>
                </a:moveTo>
                <a:lnTo>
                  <a:pt x="247" y="64"/>
                </a:lnTo>
                <a:lnTo>
                  <a:pt x="247" y="69"/>
                </a:lnTo>
                <a:lnTo>
                  <a:pt x="254" y="60"/>
                </a:lnTo>
                <a:lnTo>
                  <a:pt x="256" y="55"/>
                </a:lnTo>
                <a:close/>
                <a:moveTo>
                  <a:pt x="261" y="50"/>
                </a:moveTo>
                <a:lnTo>
                  <a:pt x="259" y="53"/>
                </a:lnTo>
                <a:lnTo>
                  <a:pt x="259" y="57"/>
                </a:lnTo>
                <a:lnTo>
                  <a:pt x="259" y="57"/>
                </a:lnTo>
                <a:lnTo>
                  <a:pt x="261" y="50"/>
                </a:lnTo>
                <a:close/>
                <a:moveTo>
                  <a:pt x="266" y="46"/>
                </a:moveTo>
                <a:lnTo>
                  <a:pt x="266" y="48"/>
                </a:lnTo>
                <a:lnTo>
                  <a:pt x="263" y="53"/>
                </a:lnTo>
                <a:lnTo>
                  <a:pt x="268" y="50"/>
                </a:lnTo>
                <a:lnTo>
                  <a:pt x="266" y="46"/>
                </a:lnTo>
                <a:close/>
                <a:moveTo>
                  <a:pt x="301" y="15"/>
                </a:moveTo>
                <a:lnTo>
                  <a:pt x="270" y="43"/>
                </a:lnTo>
                <a:lnTo>
                  <a:pt x="270" y="48"/>
                </a:lnTo>
                <a:lnTo>
                  <a:pt x="301" y="19"/>
                </a:lnTo>
                <a:lnTo>
                  <a:pt x="301" y="15"/>
                </a:lnTo>
                <a:close/>
                <a:moveTo>
                  <a:pt x="313" y="5"/>
                </a:moveTo>
                <a:lnTo>
                  <a:pt x="306" y="12"/>
                </a:lnTo>
                <a:lnTo>
                  <a:pt x="304" y="15"/>
                </a:lnTo>
                <a:lnTo>
                  <a:pt x="311" y="10"/>
                </a:lnTo>
                <a:lnTo>
                  <a:pt x="313" y="5"/>
                </a:lnTo>
                <a:close/>
                <a:moveTo>
                  <a:pt x="318" y="0"/>
                </a:moveTo>
                <a:lnTo>
                  <a:pt x="315" y="0"/>
                </a:lnTo>
                <a:lnTo>
                  <a:pt x="315" y="5"/>
                </a:lnTo>
                <a:lnTo>
                  <a:pt x="315" y="5"/>
                </a:lnTo>
                <a:lnTo>
                  <a:pt x="31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Freeform 2341"/>
          <p:cNvSpPr>
            <a:spLocks noEditPoints="1"/>
          </p:cNvSpPr>
          <p:nvPr/>
        </p:nvSpPr>
        <p:spPr bwMode="auto">
          <a:xfrm>
            <a:off x="2177415" y="4818064"/>
            <a:ext cx="504825" cy="460375"/>
          </a:xfrm>
          <a:custGeom>
            <a:avLst/>
            <a:gdLst>
              <a:gd name="T0" fmla="*/ 0 w 318"/>
              <a:gd name="T1" fmla="*/ 290 h 290"/>
              <a:gd name="T2" fmla="*/ 0 w 318"/>
              <a:gd name="T3" fmla="*/ 290 h 290"/>
              <a:gd name="T4" fmla="*/ 0 w 318"/>
              <a:gd name="T5" fmla="*/ 290 h 290"/>
              <a:gd name="T6" fmla="*/ 0 w 318"/>
              <a:gd name="T7" fmla="*/ 290 h 290"/>
              <a:gd name="T8" fmla="*/ 19 w 318"/>
              <a:gd name="T9" fmla="*/ 271 h 290"/>
              <a:gd name="T10" fmla="*/ 7 w 318"/>
              <a:gd name="T11" fmla="*/ 285 h 290"/>
              <a:gd name="T12" fmla="*/ 55 w 318"/>
              <a:gd name="T13" fmla="*/ 240 h 290"/>
              <a:gd name="T14" fmla="*/ 57 w 318"/>
              <a:gd name="T15" fmla="*/ 237 h 290"/>
              <a:gd name="T16" fmla="*/ 135 w 318"/>
              <a:gd name="T17" fmla="*/ 171 h 290"/>
              <a:gd name="T18" fmla="*/ 166 w 318"/>
              <a:gd name="T19" fmla="*/ 138 h 290"/>
              <a:gd name="T20" fmla="*/ 135 w 318"/>
              <a:gd name="T21" fmla="*/ 169 h 290"/>
              <a:gd name="T22" fmla="*/ 166 w 318"/>
              <a:gd name="T23" fmla="*/ 138 h 290"/>
              <a:gd name="T24" fmla="*/ 169 w 318"/>
              <a:gd name="T25" fmla="*/ 136 h 290"/>
              <a:gd name="T26" fmla="*/ 202 w 318"/>
              <a:gd name="T27" fmla="*/ 107 h 290"/>
              <a:gd name="T28" fmla="*/ 235 w 318"/>
              <a:gd name="T29" fmla="*/ 76 h 290"/>
              <a:gd name="T30" fmla="*/ 206 w 318"/>
              <a:gd name="T31" fmla="*/ 105 h 290"/>
              <a:gd name="T32" fmla="*/ 235 w 318"/>
              <a:gd name="T33" fmla="*/ 76 h 290"/>
              <a:gd name="T34" fmla="*/ 237 w 318"/>
              <a:gd name="T35" fmla="*/ 74 h 290"/>
              <a:gd name="T36" fmla="*/ 242 w 318"/>
              <a:gd name="T37" fmla="*/ 72 h 290"/>
              <a:gd name="T38" fmla="*/ 256 w 318"/>
              <a:gd name="T39" fmla="*/ 55 h 290"/>
              <a:gd name="T40" fmla="*/ 247 w 318"/>
              <a:gd name="T41" fmla="*/ 69 h 290"/>
              <a:gd name="T42" fmla="*/ 256 w 318"/>
              <a:gd name="T43" fmla="*/ 55 h 290"/>
              <a:gd name="T44" fmla="*/ 259 w 318"/>
              <a:gd name="T45" fmla="*/ 53 h 290"/>
              <a:gd name="T46" fmla="*/ 259 w 318"/>
              <a:gd name="T47" fmla="*/ 57 h 290"/>
              <a:gd name="T48" fmla="*/ 266 w 318"/>
              <a:gd name="T49" fmla="*/ 46 h 290"/>
              <a:gd name="T50" fmla="*/ 263 w 318"/>
              <a:gd name="T51" fmla="*/ 53 h 290"/>
              <a:gd name="T52" fmla="*/ 266 w 318"/>
              <a:gd name="T53" fmla="*/ 46 h 290"/>
              <a:gd name="T54" fmla="*/ 270 w 318"/>
              <a:gd name="T55" fmla="*/ 43 h 290"/>
              <a:gd name="T56" fmla="*/ 301 w 318"/>
              <a:gd name="T57" fmla="*/ 19 h 290"/>
              <a:gd name="T58" fmla="*/ 313 w 318"/>
              <a:gd name="T59" fmla="*/ 5 h 290"/>
              <a:gd name="T60" fmla="*/ 304 w 318"/>
              <a:gd name="T61" fmla="*/ 15 h 290"/>
              <a:gd name="T62" fmla="*/ 313 w 318"/>
              <a:gd name="T63" fmla="*/ 5 h 290"/>
              <a:gd name="T64" fmla="*/ 315 w 318"/>
              <a:gd name="T65" fmla="*/ 0 h 290"/>
              <a:gd name="T66" fmla="*/ 315 w 318"/>
              <a:gd name="T67" fmla="*/ 5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8" h="290">
                <a:moveTo>
                  <a:pt x="0" y="290"/>
                </a:moveTo>
                <a:lnTo>
                  <a:pt x="0" y="290"/>
                </a:lnTo>
                <a:lnTo>
                  <a:pt x="0" y="290"/>
                </a:lnTo>
                <a:lnTo>
                  <a:pt x="0" y="290"/>
                </a:lnTo>
                <a:moveTo>
                  <a:pt x="0" y="290"/>
                </a:moveTo>
                <a:lnTo>
                  <a:pt x="0" y="290"/>
                </a:lnTo>
                <a:lnTo>
                  <a:pt x="0" y="290"/>
                </a:lnTo>
                <a:lnTo>
                  <a:pt x="0" y="290"/>
                </a:lnTo>
                <a:moveTo>
                  <a:pt x="55" y="240"/>
                </a:moveTo>
                <a:lnTo>
                  <a:pt x="19" y="271"/>
                </a:lnTo>
                <a:lnTo>
                  <a:pt x="7" y="285"/>
                </a:lnTo>
                <a:lnTo>
                  <a:pt x="7" y="285"/>
                </a:lnTo>
                <a:lnTo>
                  <a:pt x="57" y="240"/>
                </a:lnTo>
                <a:lnTo>
                  <a:pt x="55" y="240"/>
                </a:lnTo>
                <a:moveTo>
                  <a:pt x="133" y="166"/>
                </a:moveTo>
                <a:lnTo>
                  <a:pt x="57" y="237"/>
                </a:lnTo>
                <a:lnTo>
                  <a:pt x="60" y="240"/>
                </a:lnTo>
                <a:lnTo>
                  <a:pt x="135" y="171"/>
                </a:lnTo>
                <a:lnTo>
                  <a:pt x="133" y="166"/>
                </a:lnTo>
                <a:moveTo>
                  <a:pt x="166" y="138"/>
                </a:moveTo>
                <a:lnTo>
                  <a:pt x="135" y="166"/>
                </a:lnTo>
                <a:lnTo>
                  <a:pt x="135" y="169"/>
                </a:lnTo>
                <a:lnTo>
                  <a:pt x="169" y="140"/>
                </a:lnTo>
                <a:lnTo>
                  <a:pt x="166" y="138"/>
                </a:lnTo>
                <a:moveTo>
                  <a:pt x="202" y="105"/>
                </a:moveTo>
                <a:lnTo>
                  <a:pt x="169" y="136"/>
                </a:lnTo>
                <a:lnTo>
                  <a:pt x="171" y="138"/>
                </a:lnTo>
                <a:lnTo>
                  <a:pt x="202" y="107"/>
                </a:lnTo>
                <a:lnTo>
                  <a:pt x="202" y="105"/>
                </a:lnTo>
                <a:moveTo>
                  <a:pt x="235" y="76"/>
                </a:moveTo>
                <a:lnTo>
                  <a:pt x="206" y="102"/>
                </a:lnTo>
                <a:lnTo>
                  <a:pt x="206" y="105"/>
                </a:lnTo>
                <a:lnTo>
                  <a:pt x="235" y="79"/>
                </a:lnTo>
                <a:lnTo>
                  <a:pt x="235" y="76"/>
                </a:lnTo>
                <a:moveTo>
                  <a:pt x="244" y="67"/>
                </a:moveTo>
                <a:lnTo>
                  <a:pt x="237" y="74"/>
                </a:lnTo>
                <a:lnTo>
                  <a:pt x="237" y="76"/>
                </a:lnTo>
                <a:lnTo>
                  <a:pt x="242" y="72"/>
                </a:lnTo>
                <a:lnTo>
                  <a:pt x="244" y="67"/>
                </a:lnTo>
                <a:moveTo>
                  <a:pt x="256" y="55"/>
                </a:moveTo>
                <a:lnTo>
                  <a:pt x="247" y="64"/>
                </a:lnTo>
                <a:lnTo>
                  <a:pt x="247" y="69"/>
                </a:lnTo>
                <a:lnTo>
                  <a:pt x="254" y="60"/>
                </a:lnTo>
                <a:lnTo>
                  <a:pt x="256" y="55"/>
                </a:lnTo>
                <a:moveTo>
                  <a:pt x="261" y="50"/>
                </a:moveTo>
                <a:lnTo>
                  <a:pt x="259" y="53"/>
                </a:lnTo>
                <a:lnTo>
                  <a:pt x="259" y="57"/>
                </a:lnTo>
                <a:lnTo>
                  <a:pt x="259" y="57"/>
                </a:lnTo>
                <a:lnTo>
                  <a:pt x="261" y="50"/>
                </a:lnTo>
                <a:moveTo>
                  <a:pt x="266" y="46"/>
                </a:moveTo>
                <a:lnTo>
                  <a:pt x="266" y="48"/>
                </a:lnTo>
                <a:lnTo>
                  <a:pt x="263" y="53"/>
                </a:lnTo>
                <a:lnTo>
                  <a:pt x="268" y="50"/>
                </a:lnTo>
                <a:lnTo>
                  <a:pt x="266" y="46"/>
                </a:lnTo>
                <a:moveTo>
                  <a:pt x="301" y="15"/>
                </a:moveTo>
                <a:lnTo>
                  <a:pt x="270" y="43"/>
                </a:lnTo>
                <a:lnTo>
                  <a:pt x="270" y="48"/>
                </a:lnTo>
                <a:lnTo>
                  <a:pt x="301" y="19"/>
                </a:lnTo>
                <a:lnTo>
                  <a:pt x="301" y="15"/>
                </a:lnTo>
                <a:moveTo>
                  <a:pt x="313" y="5"/>
                </a:moveTo>
                <a:lnTo>
                  <a:pt x="306" y="12"/>
                </a:lnTo>
                <a:lnTo>
                  <a:pt x="304" y="15"/>
                </a:lnTo>
                <a:lnTo>
                  <a:pt x="311" y="10"/>
                </a:lnTo>
                <a:lnTo>
                  <a:pt x="313" y="5"/>
                </a:lnTo>
                <a:moveTo>
                  <a:pt x="318" y="0"/>
                </a:moveTo>
                <a:lnTo>
                  <a:pt x="315" y="0"/>
                </a:lnTo>
                <a:lnTo>
                  <a:pt x="315" y="5"/>
                </a:lnTo>
                <a:lnTo>
                  <a:pt x="315" y="5"/>
                </a:lnTo>
                <a:lnTo>
                  <a:pt x="31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2344"/>
          <p:cNvSpPr/>
          <p:nvPr/>
        </p:nvSpPr>
        <p:spPr bwMode="auto">
          <a:xfrm>
            <a:off x="2137727" y="5067301"/>
            <a:ext cx="7937" cy="4763"/>
          </a:xfrm>
          <a:custGeom>
            <a:avLst/>
            <a:gdLst>
              <a:gd name="T0" fmla="*/ 2 w 5"/>
              <a:gd name="T1" fmla="*/ 0 h 3"/>
              <a:gd name="T2" fmla="*/ 0 w 5"/>
              <a:gd name="T3" fmla="*/ 3 h 3"/>
              <a:gd name="T4" fmla="*/ 2 w 5"/>
              <a:gd name="T5" fmla="*/ 3 h 3"/>
              <a:gd name="T6" fmla="*/ 5 w 5"/>
              <a:gd name="T7" fmla="*/ 3 h 3"/>
              <a:gd name="T8" fmla="*/ 2 w 5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3">
                <a:moveTo>
                  <a:pt x="2" y="0"/>
                </a:moveTo>
                <a:lnTo>
                  <a:pt x="0" y="3"/>
                </a:lnTo>
                <a:lnTo>
                  <a:pt x="2" y="3"/>
                </a:lnTo>
                <a:lnTo>
                  <a:pt x="5" y="3"/>
                </a:lnTo>
                <a:lnTo>
                  <a:pt x="2" y="0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2345"/>
          <p:cNvSpPr/>
          <p:nvPr/>
        </p:nvSpPr>
        <p:spPr bwMode="auto">
          <a:xfrm>
            <a:off x="2264727" y="5194301"/>
            <a:ext cx="7937" cy="4763"/>
          </a:xfrm>
          <a:custGeom>
            <a:avLst/>
            <a:gdLst>
              <a:gd name="T0" fmla="*/ 2 w 5"/>
              <a:gd name="T1" fmla="*/ 0 h 3"/>
              <a:gd name="T2" fmla="*/ 0 w 5"/>
              <a:gd name="T3" fmla="*/ 3 h 3"/>
              <a:gd name="T4" fmla="*/ 2 w 5"/>
              <a:gd name="T5" fmla="*/ 3 h 3"/>
              <a:gd name="T6" fmla="*/ 5 w 5"/>
              <a:gd name="T7" fmla="*/ 3 h 3"/>
              <a:gd name="T8" fmla="*/ 2 w 5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3">
                <a:moveTo>
                  <a:pt x="2" y="0"/>
                </a:moveTo>
                <a:lnTo>
                  <a:pt x="0" y="3"/>
                </a:lnTo>
                <a:lnTo>
                  <a:pt x="2" y="3"/>
                </a:lnTo>
                <a:lnTo>
                  <a:pt x="5" y="3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2390"/>
          <p:cNvSpPr>
            <a:spLocks noEditPoints="1"/>
          </p:cNvSpPr>
          <p:nvPr/>
        </p:nvSpPr>
        <p:spPr bwMode="auto">
          <a:xfrm>
            <a:off x="2050415" y="5143501"/>
            <a:ext cx="11112" cy="7938"/>
          </a:xfrm>
          <a:custGeom>
            <a:avLst/>
            <a:gdLst>
              <a:gd name="T0" fmla="*/ 0 w 7"/>
              <a:gd name="T1" fmla="*/ 5 h 5"/>
              <a:gd name="T2" fmla="*/ 0 w 7"/>
              <a:gd name="T3" fmla="*/ 5 h 5"/>
              <a:gd name="T4" fmla="*/ 0 w 7"/>
              <a:gd name="T5" fmla="*/ 5 h 5"/>
              <a:gd name="T6" fmla="*/ 0 w 7"/>
              <a:gd name="T7" fmla="*/ 5 h 5"/>
              <a:gd name="T8" fmla="*/ 0 w 7"/>
              <a:gd name="T9" fmla="*/ 5 h 5"/>
              <a:gd name="T10" fmla="*/ 7 w 7"/>
              <a:gd name="T11" fmla="*/ 0 h 5"/>
              <a:gd name="T12" fmla="*/ 7 w 7"/>
              <a:gd name="T13" fmla="*/ 0 h 5"/>
              <a:gd name="T14" fmla="*/ 3 w 7"/>
              <a:gd name="T15" fmla="*/ 5 h 5"/>
              <a:gd name="T16" fmla="*/ 5 w 7"/>
              <a:gd name="T17" fmla="*/ 5 h 5"/>
              <a:gd name="T18" fmla="*/ 7 w 7"/>
              <a:gd name="T1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" h="5">
                <a:moveTo>
                  <a:pt x="0" y="5"/>
                </a:moveTo>
                <a:lnTo>
                  <a:pt x="0" y="5"/>
                </a:lnTo>
                <a:lnTo>
                  <a:pt x="0" y="5"/>
                </a:lnTo>
                <a:lnTo>
                  <a:pt x="0" y="5"/>
                </a:lnTo>
                <a:lnTo>
                  <a:pt x="0" y="5"/>
                </a:lnTo>
                <a:close/>
                <a:moveTo>
                  <a:pt x="7" y="0"/>
                </a:moveTo>
                <a:lnTo>
                  <a:pt x="7" y="0"/>
                </a:lnTo>
                <a:lnTo>
                  <a:pt x="3" y="5"/>
                </a:lnTo>
                <a:lnTo>
                  <a:pt x="5" y="5"/>
                </a:lnTo>
                <a:lnTo>
                  <a:pt x="7" y="0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2391"/>
          <p:cNvSpPr>
            <a:spLocks noEditPoints="1"/>
          </p:cNvSpPr>
          <p:nvPr/>
        </p:nvSpPr>
        <p:spPr bwMode="auto">
          <a:xfrm>
            <a:off x="2177415" y="5270501"/>
            <a:ext cx="11112" cy="7938"/>
          </a:xfrm>
          <a:custGeom>
            <a:avLst/>
            <a:gdLst>
              <a:gd name="T0" fmla="*/ 0 w 7"/>
              <a:gd name="T1" fmla="*/ 5 h 5"/>
              <a:gd name="T2" fmla="*/ 0 w 7"/>
              <a:gd name="T3" fmla="*/ 5 h 5"/>
              <a:gd name="T4" fmla="*/ 0 w 7"/>
              <a:gd name="T5" fmla="*/ 5 h 5"/>
              <a:gd name="T6" fmla="*/ 0 w 7"/>
              <a:gd name="T7" fmla="*/ 5 h 5"/>
              <a:gd name="T8" fmla="*/ 0 w 7"/>
              <a:gd name="T9" fmla="*/ 5 h 5"/>
              <a:gd name="T10" fmla="*/ 7 w 7"/>
              <a:gd name="T11" fmla="*/ 0 h 5"/>
              <a:gd name="T12" fmla="*/ 7 w 7"/>
              <a:gd name="T13" fmla="*/ 0 h 5"/>
              <a:gd name="T14" fmla="*/ 3 w 7"/>
              <a:gd name="T15" fmla="*/ 5 h 5"/>
              <a:gd name="T16" fmla="*/ 5 w 7"/>
              <a:gd name="T17" fmla="*/ 5 h 5"/>
              <a:gd name="T18" fmla="*/ 7 w 7"/>
              <a:gd name="T1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" h="5">
                <a:moveTo>
                  <a:pt x="0" y="5"/>
                </a:moveTo>
                <a:lnTo>
                  <a:pt x="0" y="5"/>
                </a:lnTo>
                <a:lnTo>
                  <a:pt x="0" y="5"/>
                </a:lnTo>
                <a:lnTo>
                  <a:pt x="0" y="5"/>
                </a:lnTo>
                <a:lnTo>
                  <a:pt x="0" y="5"/>
                </a:lnTo>
                <a:moveTo>
                  <a:pt x="7" y="0"/>
                </a:moveTo>
                <a:lnTo>
                  <a:pt x="7" y="0"/>
                </a:lnTo>
                <a:lnTo>
                  <a:pt x="3" y="5"/>
                </a:lnTo>
                <a:lnTo>
                  <a:pt x="5" y="5"/>
                </a:lnTo>
                <a:lnTo>
                  <a:pt x="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2392"/>
          <p:cNvSpPr/>
          <p:nvPr/>
        </p:nvSpPr>
        <p:spPr bwMode="auto">
          <a:xfrm>
            <a:off x="2050415" y="5151439"/>
            <a:ext cx="7937" cy="0"/>
          </a:xfrm>
          <a:custGeom>
            <a:avLst/>
            <a:gdLst>
              <a:gd name="T0" fmla="*/ 3 w 5"/>
              <a:gd name="T1" fmla="*/ 3 w 5"/>
              <a:gd name="T2" fmla="*/ 0 w 5"/>
              <a:gd name="T3" fmla="*/ 0 w 5"/>
              <a:gd name="T4" fmla="*/ 3 w 5"/>
              <a:gd name="T5" fmla="*/ 5 w 5"/>
              <a:gd name="T6" fmla="*/ 3 w 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5">
                <a:moveTo>
                  <a:pt x="3" y="0"/>
                </a:moveTo>
                <a:lnTo>
                  <a:pt x="3" y="0"/>
                </a:lnTo>
                <a:lnTo>
                  <a:pt x="0" y="0"/>
                </a:lnTo>
                <a:lnTo>
                  <a:pt x="0" y="0"/>
                </a:lnTo>
                <a:lnTo>
                  <a:pt x="3" y="0"/>
                </a:lnTo>
                <a:lnTo>
                  <a:pt x="5" y="0"/>
                </a:lnTo>
                <a:lnTo>
                  <a:pt x="3" y="0"/>
                </a:lnTo>
                <a:close/>
              </a:path>
            </a:pathLst>
          </a:custGeom>
          <a:solidFill>
            <a:srgbClr val="101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2393"/>
          <p:cNvSpPr/>
          <p:nvPr/>
        </p:nvSpPr>
        <p:spPr bwMode="auto">
          <a:xfrm>
            <a:off x="2177415" y="5278439"/>
            <a:ext cx="7937" cy="0"/>
          </a:xfrm>
          <a:custGeom>
            <a:avLst/>
            <a:gdLst>
              <a:gd name="T0" fmla="*/ 3 w 5"/>
              <a:gd name="T1" fmla="*/ 3 w 5"/>
              <a:gd name="T2" fmla="*/ 0 w 5"/>
              <a:gd name="T3" fmla="*/ 0 w 5"/>
              <a:gd name="T4" fmla="*/ 3 w 5"/>
              <a:gd name="T5" fmla="*/ 5 w 5"/>
              <a:gd name="T6" fmla="*/ 3 w 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5">
                <a:moveTo>
                  <a:pt x="3" y="0"/>
                </a:moveTo>
                <a:lnTo>
                  <a:pt x="3" y="0"/>
                </a:lnTo>
                <a:lnTo>
                  <a:pt x="0" y="0"/>
                </a:lnTo>
                <a:lnTo>
                  <a:pt x="0" y="0"/>
                </a:lnTo>
                <a:lnTo>
                  <a:pt x="3" y="0"/>
                </a:lnTo>
                <a:lnTo>
                  <a:pt x="5" y="0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5926"/>
          <p:cNvSpPr>
            <a:spLocks noEditPoints="1"/>
          </p:cNvSpPr>
          <p:nvPr/>
        </p:nvSpPr>
        <p:spPr bwMode="auto">
          <a:xfrm>
            <a:off x="3690342" y="4006850"/>
            <a:ext cx="1614448" cy="541339"/>
          </a:xfrm>
          <a:custGeom>
            <a:avLst/>
            <a:gdLst>
              <a:gd name="T0" fmla="*/ 464 w 1265"/>
              <a:gd name="T1" fmla="*/ 92 h 253"/>
              <a:gd name="T2" fmla="*/ 459 w 1265"/>
              <a:gd name="T3" fmla="*/ 95 h 253"/>
              <a:gd name="T4" fmla="*/ 1251 w 1265"/>
              <a:gd name="T5" fmla="*/ 251 h 253"/>
              <a:gd name="T6" fmla="*/ 1262 w 1265"/>
              <a:gd name="T7" fmla="*/ 251 h 253"/>
              <a:gd name="T8" fmla="*/ 1262 w 1265"/>
              <a:gd name="T9" fmla="*/ 253 h 253"/>
              <a:gd name="T10" fmla="*/ 1265 w 1265"/>
              <a:gd name="T11" fmla="*/ 251 h 253"/>
              <a:gd name="T12" fmla="*/ 464 w 1265"/>
              <a:gd name="T13" fmla="*/ 92 h 253"/>
              <a:gd name="T14" fmla="*/ 440 w 1265"/>
              <a:gd name="T15" fmla="*/ 88 h 253"/>
              <a:gd name="T16" fmla="*/ 436 w 1265"/>
              <a:gd name="T17" fmla="*/ 90 h 253"/>
              <a:gd name="T18" fmla="*/ 454 w 1265"/>
              <a:gd name="T19" fmla="*/ 95 h 253"/>
              <a:gd name="T20" fmla="*/ 459 w 1265"/>
              <a:gd name="T21" fmla="*/ 92 h 253"/>
              <a:gd name="T22" fmla="*/ 440 w 1265"/>
              <a:gd name="T23" fmla="*/ 88 h 253"/>
              <a:gd name="T24" fmla="*/ 372 w 1265"/>
              <a:gd name="T25" fmla="*/ 73 h 253"/>
              <a:gd name="T26" fmla="*/ 364 w 1265"/>
              <a:gd name="T27" fmla="*/ 76 h 253"/>
              <a:gd name="T28" fmla="*/ 431 w 1265"/>
              <a:gd name="T29" fmla="*/ 90 h 253"/>
              <a:gd name="T30" fmla="*/ 436 w 1265"/>
              <a:gd name="T31" fmla="*/ 88 h 253"/>
              <a:gd name="T32" fmla="*/ 372 w 1265"/>
              <a:gd name="T33" fmla="*/ 73 h 253"/>
              <a:gd name="T34" fmla="*/ 2 w 1265"/>
              <a:gd name="T35" fmla="*/ 0 h 253"/>
              <a:gd name="T36" fmla="*/ 0 w 1265"/>
              <a:gd name="T37" fmla="*/ 2 h 253"/>
              <a:gd name="T38" fmla="*/ 360 w 1265"/>
              <a:gd name="T39" fmla="*/ 76 h 253"/>
              <a:gd name="T40" fmla="*/ 364 w 1265"/>
              <a:gd name="T41" fmla="*/ 73 h 253"/>
              <a:gd name="T42" fmla="*/ 2 w 1265"/>
              <a:gd name="T43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65" h="253">
                <a:moveTo>
                  <a:pt x="464" y="92"/>
                </a:moveTo>
                <a:lnTo>
                  <a:pt x="459" y="95"/>
                </a:lnTo>
                <a:lnTo>
                  <a:pt x="1251" y="251"/>
                </a:lnTo>
                <a:lnTo>
                  <a:pt x="1262" y="251"/>
                </a:lnTo>
                <a:lnTo>
                  <a:pt x="1262" y="253"/>
                </a:lnTo>
                <a:lnTo>
                  <a:pt x="1265" y="251"/>
                </a:lnTo>
                <a:lnTo>
                  <a:pt x="464" y="92"/>
                </a:lnTo>
                <a:close/>
                <a:moveTo>
                  <a:pt x="440" y="88"/>
                </a:moveTo>
                <a:lnTo>
                  <a:pt x="436" y="90"/>
                </a:lnTo>
                <a:lnTo>
                  <a:pt x="454" y="95"/>
                </a:lnTo>
                <a:lnTo>
                  <a:pt x="459" y="92"/>
                </a:lnTo>
                <a:lnTo>
                  <a:pt x="440" y="88"/>
                </a:lnTo>
                <a:close/>
                <a:moveTo>
                  <a:pt x="372" y="73"/>
                </a:moveTo>
                <a:lnTo>
                  <a:pt x="364" y="76"/>
                </a:lnTo>
                <a:lnTo>
                  <a:pt x="431" y="90"/>
                </a:lnTo>
                <a:lnTo>
                  <a:pt x="436" y="88"/>
                </a:lnTo>
                <a:lnTo>
                  <a:pt x="372" y="73"/>
                </a:lnTo>
                <a:close/>
                <a:moveTo>
                  <a:pt x="2" y="0"/>
                </a:moveTo>
                <a:lnTo>
                  <a:pt x="0" y="2"/>
                </a:lnTo>
                <a:lnTo>
                  <a:pt x="360" y="76"/>
                </a:lnTo>
                <a:lnTo>
                  <a:pt x="364" y="73"/>
                </a:lnTo>
                <a:lnTo>
                  <a:pt x="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5927"/>
          <p:cNvSpPr>
            <a:spLocks noEditPoints="1"/>
          </p:cNvSpPr>
          <p:nvPr/>
        </p:nvSpPr>
        <p:spPr bwMode="auto">
          <a:xfrm>
            <a:off x="3296603" y="4146551"/>
            <a:ext cx="2008187" cy="401638"/>
          </a:xfrm>
          <a:custGeom>
            <a:avLst/>
            <a:gdLst>
              <a:gd name="T0" fmla="*/ 464 w 1265"/>
              <a:gd name="T1" fmla="*/ 92 h 253"/>
              <a:gd name="T2" fmla="*/ 459 w 1265"/>
              <a:gd name="T3" fmla="*/ 95 h 253"/>
              <a:gd name="T4" fmla="*/ 1251 w 1265"/>
              <a:gd name="T5" fmla="*/ 251 h 253"/>
              <a:gd name="T6" fmla="*/ 1262 w 1265"/>
              <a:gd name="T7" fmla="*/ 251 h 253"/>
              <a:gd name="T8" fmla="*/ 1262 w 1265"/>
              <a:gd name="T9" fmla="*/ 253 h 253"/>
              <a:gd name="T10" fmla="*/ 1265 w 1265"/>
              <a:gd name="T11" fmla="*/ 251 h 253"/>
              <a:gd name="T12" fmla="*/ 464 w 1265"/>
              <a:gd name="T13" fmla="*/ 92 h 253"/>
              <a:gd name="T14" fmla="*/ 440 w 1265"/>
              <a:gd name="T15" fmla="*/ 88 h 253"/>
              <a:gd name="T16" fmla="*/ 436 w 1265"/>
              <a:gd name="T17" fmla="*/ 90 h 253"/>
              <a:gd name="T18" fmla="*/ 454 w 1265"/>
              <a:gd name="T19" fmla="*/ 95 h 253"/>
              <a:gd name="T20" fmla="*/ 459 w 1265"/>
              <a:gd name="T21" fmla="*/ 92 h 253"/>
              <a:gd name="T22" fmla="*/ 440 w 1265"/>
              <a:gd name="T23" fmla="*/ 88 h 253"/>
              <a:gd name="T24" fmla="*/ 372 w 1265"/>
              <a:gd name="T25" fmla="*/ 73 h 253"/>
              <a:gd name="T26" fmla="*/ 364 w 1265"/>
              <a:gd name="T27" fmla="*/ 76 h 253"/>
              <a:gd name="T28" fmla="*/ 431 w 1265"/>
              <a:gd name="T29" fmla="*/ 90 h 253"/>
              <a:gd name="T30" fmla="*/ 436 w 1265"/>
              <a:gd name="T31" fmla="*/ 88 h 253"/>
              <a:gd name="T32" fmla="*/ 372 w 1265"/>
              <a:gd name="T33" fmla="*/ 73 h 253"/>
              <a:gd name="T34" fmla="*/ 2 w 1265"/>
              <a:gd name="T35" fmla="*/ 0 h 253"/>
              <a:gd name="T36" fmla="*/ 0 w 1265"/>
              <a:gd name="T37" fmla="*/ 2 h 253"/>
              <a:gd name="T38" fmla="*/ 360 w 1265"/>
              <a:gd name="T39" fmla="*/ 76 h 253"/>
              <a:gd name="T40" fmla="*/ 364 w 1265"/>
              <a:gd name="T41" fmla="*/ 73 h 253"/>
              <a:gd name="T42" fmla="*/ 2 w 1265"/>
              <a:gd name="T43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65" h="253">
                <a:moveTo>
                  <a:pt x="464" y="92"/>
                </a:moveTo>
                <a:lnTo>
                  <a:pt x="459" y="95"/>
                </a:lnTo>
                <a:lnTo>
                  <a:pt x="1251" y="251"/>
                </a:lnTo>
                <a:lnTo>
                  <a:pt x="1262" y="251"/>
                </a:lnTo>
                <a:lnTo>
                  <a:pt x="1262" y="253"/>
                </a:lnTo>
                <a:lnTo>
                  <a:pt x="1265" y="251"/>
                </a:lnTo>
                <a:lnTo>
                  <a:pt x="464" y="92"/>
                </a:lnTo>
                <a:moveTo>
                  <a:pt x="440" y="88"/>
                </a:moveTo>
                <a:lnTo>
                  <a:pt x="436" y="90"/>
                </a:lnTo>
                <a:lnTo>
                  <a:pt x="454" y="95"/>
                </a:lnTo>
                <a:lnTo>
                  <a:pt x="459" y="92"/>
                </a:lnTo>
                <a:lnTo>
                  <a:pt x="440" y="88"/>
                </a:lnTo>
                <a:moveTo>
                  <a:pt x="372" y="73"/>
                </a:moveTo>
                <a:lnTo>
                  <a:pt x="364" y="76"/>
                </a:lnTo>
                <a:lnTo>
                  <a:pt x="431" y="90"/>
                </a:lnTo>
                <a:lnTo>
                  <a:pt x="436" y="88"/>
                </a:lnTo>
                <a:lnTo>
                  <a:pt x="372" y="73"/>
                </a:lnTo>
                <a:moveTo>
                  <a:pt x="2" y="0"/>
                </a:moveTo>
                <a:lnTo>
                  <a:pt x="0" y="2"/>
                </a:lnTo>
                <a:lnTo>
                  <a:pt x="360" y="76"/>
                </a:lnTo>
                <a:lnTo>
                  <a:pt x="364" y="73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5988"/>
          <p:cNvSpPr>
            <a:spLocks noEditPoints="1"/>
          </p:cNvSpPr>
          <p:nvPr/>
        </p:nvSpPr>
        <p:spPr bwMode="auto">
          <a:xfrm>
            <a:off x="1588453" y="3201988"/>
            <a:ext cx="1349374" cy="874713"/>
          </a:xfrm>
          <a:custGeom>
            <a:avLst/>
            <a:gdLst>
              <a:gd name="T0" fmla="*/ 651 w 661"/>
              <a:gd name="T1" fmla="*/ 412 h 422"/>
              <a:gd name="T2" fmla="*/ 651 w 661"/>
              <a:gd name="T3" fmla="*/ 417 h 422"/>
              <a:gd name="T4" fmla="*/ 661 w 661"/>
              <a:gd name="T5" fmla="*/ 422 h 422"/>
              <a:gd name="T6" fmla="*/ 661 w 661"/>
              <a:gd name="T7" fmla="*/ 419 h 422"/>
              <a:gd name="T8" fmla="*/ 651 w 661"/>
              <a:gd name="T9" fmla="*/ 412 h 422"/>
              <a:gd name="T10" fmla="*/ 2 w 661"/>
              <a:gd name="T11" fmla="*/ 0 h 422"/>
              <a:gd name="T12" fmla="*/ 0 w 661"/>
              <a:gd name="T13" fmla="*/ 0 h 422"/>
              <a:gd name="T14" fmla="*/ 0 w 661"/>
              <a:gd name="T15" fmla="*/ 0 h 422"/>
              <a:gd name="T16" fmla="*/ 2 w 661"/>
              <a:gd name="T17" fmla="*/ 0 h 422"/>
              <a:gd name="T18" fmla="*/ 7 w 661"/>
              <a:gd name="T19" fmla="*/ 7 h 422"/>
              <a:gd name="T20" fmla="*/ 649 w 661"/>
              <a:gd name="T21" fmla="*/ 415 h 422"/>
              <a:gd name="T22" fmla="*/ 649 w 661"/>
              <a:gd name="T23" fmla="*/ 412 h 422"/>
              <a:gd name="T24" fmla="*/ 2 w 661"/>
              <a:gd name="T25" fmla="*/ 0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1" h="422">
                <a:moveTo>
                  <a:pt x="651" y="412"/>
                </a:moveTo>
                <a:lnTo>
                  <a:pt x="651" y="417"/>
                </a:lnTo>
                <a:lnTo>
                  <a:pt x="661" y="422"/>
                </a:lnTo>
                <a:lnTo>
                  <a:pt x="661" y="419"/>
                </a:lnTo>
                <a:lnTo>
                  <a:pt x="651" y="412"/>
                </a:lnTo>
                <a:close/>
                <a:moveTo>
                  <a:pt x="2" y="0"/>
                </a:moveTo>
                <a:lnTo>
                  <a:pt x="0" y="0"/>
                </a:lnTo>
                <a:lnTo>
                  <a:pt x="0" y="0"/>
                </a:lnTo>
                <a:lnTo>
                  <a:pt x="2" y="0"/>
                </a:lnTo>
                <a:lnTo>
                  <a:pt x="7" y="7"/>
                </a:lnTo>
                <a:lnTo>
                  <a:pt x="649" y="415"/>
                </a:lnTo>
                <a:lnTo>
                  <a:pt x="649" y="412"/>
                </a:lnTo>
                <a:lnTo>
                  <a:pt x="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5989"/>
          <p:cNvSpPr>
            <a:spLocks noEditPoints="1"/>
          </p:cNvSpPr>
          <p:nvPr/>
        </p:nvSpPr>
        <p:spPr bwMode="auto">
          <a:xfrm>
            <a:off x="1588453" y="3201988"/>
            <a:ext cx="1049337" cy="669925"/>
          </a:xfrm>
          <a:custGeom>
            <a:avLst/>
            <a:gdLst>
              <a:gd name="T0" fmla="*/ 651 w 661"/>
              <a:gd name="T1" fmla="*/ 412 h 422"/>
              <a:gd name="T2" fmla="*/ 651 w 661"/>
              <a:gd name="T3" fmla="*/ 417 h 422"/>
              <a:gd name="T4" fmla="*/ 661 w 661"/>
              <a:gd name="T5" fmla="*/ 422 h 422"/>
              <a:gd name="T6" fmla="*/ 661 w 661"/>
              <a:gd name="T7" fmla="*/ 419 h 422"/>
              <a:gd name="T8" fmla="*/ 651 w 661"/>
              <a:gd name="T9" fmla="*/ 412 h 422"/>
              <a:gd name="T10" fmla="*/ 2 w 661"/>
              <a:gd name="T11" fmla="*/ 0 h 422"/>
              <a:gd name="T12" fmla="*/ 0 w 661"/>
              <a:gd name="T13" fmla="*/ 0 h 422"/>
              <a:gd name="T14" fmla="*/ 0 w 661"/>
              <a:gd name="T15" fmla="*/ 0 h 422"/>
              <a:gd name="T16" fmla="*/ 2 w 661"/>
              <a:gd name="T17" fmla="*/ 0 h 422"/>
              <a:gd name="T18" fmla="*/ 7 w 661"/>
              <a:gd name="T19" fmla="*/ 7 h 422"/>
              <a:gd name="T20" fmla="*/ 649 w 661"/>
              <a:gd name="T21" fmla="*/ 415 h 422"/>
              <a:gd name="T22" fmla="*/ 649 w 661"/>
              <a:gd name="T23" fmla="*/ 412 h 422"/>
              <a:gd name="T24" fmla="*/ 2 w 661"/>
              <a:gd name="T25" fmla="*/ 0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1" h="422">
                <a:moveTo>
                  <a:pt x="651" y="412"/>
                </a:moveTo>
                <a:lnTo>
                  <a:pt x="651" y="417"/>
                </a:lnTo>
                <a:lnTo>
                  <a:pt x="661" y="422"/>
                </a:lnTo>
                <a:lnTo>
                  <a:pt x="661" y="419"/>
                </a:lnTo>
                <a:lnTo>
                  <a:pt x="651" y="412"/>
                </a:lnTo>
                <a:moveTo>
                  <a:pt x="2" y="0"/>
                </a:moveTo>
                <a:lnTo>
                  <a:pt x="0" y="0"/>
                </a:lnTo>
                <a:lnTo>
                  <a:pt x="0" y="0"/>
                </a:lnTo>
                <a:lnTo>
                  <a:pt x="2" y="0"/>
                </a:lnTo>
                <a:lnTo>
                  <a:pt x="7" y="7"/>
                </a:lnTo>
                <a:lnTo>
                  <a:pt x="649" y="415"/>
                </a:lnTo>
                <a:lnTo>
                  <a:pt x="649" y="41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Rectangle 5990"/>
          <p:cNvSpPr>
            <a:spLocks noChangeArrowheads="1"/>
          </p:cNvSpPr>
          <p:nvPr/>
        </p:nvSpPr>
        <p:spPr bwMode="auto">
          <a:xfrm>
            <a:off x="1715453" y="3328988"/>
            <a:ext cx="1587" cy="1588"/>
          </a:xfrm>
          <a:prstGeom prst="rect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6" name="Freeform 5991"/>
          <p:cNvSpPr/>
          <p:nvPr/>
        </p:nvSpPr>
        <p:spPr bwMode="auto">
          <a:xfrm>
            <a:off x="1715453" y="332898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8" name="Freeform 6000"/>
          <p:cNvSpPr/>
          <p:nvPr/>
        </p:nvSpPr>
        <p:spPr bwMode="auto">
          <a:xfrm>
            <a:off x="1588453" y="3201988"/>
            <a:ext cx="11112" cy="11113"/>
          </a:xfrm>
          <a:custGeom>
            <a:avLst/>
            <a:gdLst>
              <a:gd name="T0" fmla="*/ 2 w 7"/>
              <a:gd name="T1" fmla="*/ 0 h 7"/>
              <a:gd name="T2" fmla="*/ 0 w 7"/>
              <a:gd name="T3" fmla="*/ 0 h 7"/>
              <a:gd name="T4" fmla="*/ 0 w 7"/>
              <a:gd name="T5" fmla="*/ 0 h 7"/>
              <a:gd name="T6" fmla="*/ 2 w 7"/>
              <a:gd name="T7" fmla="*/ 0 h 7"/>
              <a:gd name="T8" fmla="*/ 5 w 7"/>
              <a:gd name="T9" fmla="*/ 5 h 7"/>
              <a:gd name="T10" fmla="*/ 7 w 7"/>
              <a:gd name="T11" fmla="*/ 7 h 7"/>
              <a:gd name="T12" fmla="*/ 2 w 7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7">
                <a:moveTo>
                  <a:pt x="2" y="0"/>
                </a:moveTo>
                <a:lnTo>
                  <a:pt x="0" y="0"/>
                </a:lnTo>
                <a:lnTo>
                  <a:pt x="0" y="0"/>
                </a:lnTo>
                <a:lnTo>
                  <a:pt x="2" y="0"/>
                </a:lnTo>
                <a:lnTo>
                  <a:pt x="5" y="5"/>
                </a:lnTo>
                <a:lnTo>
                  <a:pt x="7" y="7"/>
                </a:lnTo>
                <a:lnTo>
                  <a:pt x="2" y="0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9" name="Freeform 6001"/>
          <p:cNvSpPr/>
          <p:nvPr/>
        </p:nvSpPr>
        <p:spPr bwMode="auto">
          <a:xfrm>
            <a:off x="1715453" y="3328988"/>
            <a:ext cx="11112" cy="11113"/>
          </a:xfrm>
          <a:custGeom>
            <a:avLst/>
            <a:gdLst>
              <a:gd name="T0" fmla="*/ 2 w 7"/>
              <a:gd name="T1" fmla="*/ 0 h 7"/>
              <a:gd name="T2" fmla="*/ 0 w 7"/>
              <a:gd name="T3" fmla="*/ 0 h 7"/>
              <a:gd name="T4" fmla="*/ 0 w 7"/>
              <a:gd name="T5" fmla="*/ 0 h 7"/>
              <a:gd name="T6" fmla="*/ 2 w 7"/>
              <a:gd name="T7" fmla="*/ 0 h 7"/>
              <a:gd name="T8" fmla="*/ 5 w 7"/>
              <a:gd name="T9" fmla="*/ 5 h 7"/>
              <a:gd name="T10" fmla="*/ 7 w 7"/>
              <a:gd name="T11" fmla="*/ 7 h 7"/>
              <a:gd name="T12" fmla="*/ 2 w 7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7">
                <a:moveTo>
                  <a:pt x="2" y="0"/>
                </a:moveTo>
                <a:lnTo>
                  <a:pt x="0" y="0"/>
                </a:lnTo>
                <a:lnTo>
                  <a:pt x="0" y="0"/>
                </a:lnTo>
                <a:lnTo>
                  <a:pt x="2" y="0"/>
                </a:lnTo>
                <a:lnTo>
                  <a:pt x="5" y="5"/>
                </a:lnTo>
                <a:lnTo>
                  <a:pt x="7" y="7"/>
                </a:lnTo>
                <a:lnTo>
                  <a:pt x="2" y="0"/>
                </a:ln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0" name="Rectangle 6002"/>
          <p:cNvSpPr>
            <a:spLocks noChangeArrowheads="1"/>
          </p:cNvSpPr>
          <p:nvPr/>
        </p:nvSpPr>
        <p:spPr bwMode="auto">
          <a:xfrm>
            <a:off x="1842453" y="3455988"/>
            <a:ext cx="1587" cy="1588"/>
          </a:xfrm>
          <a:prstGeom prst="rect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1" name="Rectangle 6003"/>
          <p:cNvSpPr>
            <a:spLocks noChangeArrowheads="1"/>
          </p:cNvSpPr>
          <p:nvPr/>
        </p:nvSpPr>
        <p:spPr bwMode="auto">
          <a:xfrm>
            <a:off x="1969453" y="3582988"/>
            <a:ext cx="1587" cy="1588"/>
          </a:xfrm>
          <a:prstGeom prst="rect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2" name="Freeform 6004"/>
          <p:cNvSpPr/>
          <p:nvPr/>
        </p:nvSpPr>
        <p:spPr bwMode="auto">
          <a:xfrm>
            <a:off x="1588453" y="3201988"/>
            <a:ext cx="7937" cy="7938"/>
          </a:xfrm>
          <a:custGeom>
            <a:avLst/>
            <a:gdLst>
              <a:gd name="T0" fmla="*/ 2 w 5"/>
              <a:gd name="T1" fmla="*/ 0 h 5"/>
              <a:gd name="T2" fmla="*/ 0 w 5"/>
              <a:gd name="T3" fmla="*/ 0 h 5"/>
              <a:gd name="T4" fmla="*/ 2 w 5"/>
              <a:gd name="T5" fmla="*/ 0 h 5"/>
              <a:gd name="T6" fmla="*/ 5 w 5"/>
              <a:gd name="T7" fmla="*/ 5 h 5"/>
              <a:gd name="T8" fmla="*/ 5 w 5"/>
              <a:gd name="T9" fmla="*/ 5 h 5"/>
              <a:gd name="T10" fmla="*/ 2 w 5"/>
              <a:gd name="T11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5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  <a:lnTo>
                  <a:pt x="5" y="5"/>
                </a:lnTo>
                <a:lnTo>
                  <a:pt x="5" y="5"/>
                </a:lnTo>
                <a:lnTo>
                  <a:pt x="2" y="0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4" name="Freeform 6005"/>
          <p:cNvSpPr/>
          <p:nvPr/>
        </p:nvSpPr>
        <p:spPr bwMode="auto">
          <a:xfrm>
            <a:off x="1715453" y="3328988"/>
            <a:ext cx="7937" cy="7938"/>
          </a:xfrm>
          <a:custGeom>
            <a:avLst/>
            <a:gdLst>
              <a:gd name="T0" fmla="*/ 2 w 5"/>
              <a:gd name="T1" fmla="*/ 0 h 5"/>
              <a:gd name="T2" fmla="*/ 0 w 5"/>
              <a:gd name="T3" fmla="*/ 0 h 5"/>
              <a:gd name="T4" fmla="*/ 2 w 5"/>
              <a:gd name="T5" fmla="*/ 0 h 5"/>
              <a:gd name="T6" fmla="*/ 5 w 5"/>
              <a:gd name="T7" fmla="*/ 5 h 5"/>
              <a:gd name="T8" fmla="*/ 5 w 5"/>
              <a:gd name="T9" fmla="*/ 5 h 5"/>
              <a:gd name="T10" fmla="*/ 2 w 5"/>
              <a:gd name="T11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5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  <a:lnTo>
                  <a:pt x="5" y="5"/>
                </a:lnTo>
                <a:lnTo>
                  <a:pt x="5" y="5"/>
                </a:lnTo>
                <a:lnTo>
                  <a:pt x="2" y="0"/>
                </a:ln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5" name="Freeform 6006"/>
          <p:cNvSpPr/>
          <p:nvPr/>
        </p:nvSpPr>
        <p:spPr bwMode="auto">
          <a:xfrm>
            <a:off x="1842453" y="3455988"/>
            <a:ext cx="7937" cy="7938"/>
          </a:xfrm>
          <a:custGeom>
            <a:avLst/>
            <a:gdLst>
              <a:gd name="T0" fmla="*/ 2 w 5"/>
              <a:gd name="T1" fmla="*/ 0 h 5"/>
              <a:gd name="T2" fmla="*/ 0 w 5"/>
              <a:gd name="T3" fmla="*/ 0 h 5"/>
              <a:gd name="T4" fmla="*/ 0 w 5"/>
              <a:gd name="T5" fmla="*/ 0 h 5"/>
              <a:gd name="T6" fmla="*/ 0 w 5"/>
              <a:gd name="T7" fmla="*/ 2 h 5"/>
              <a:gd name="T8" fmla="*/ 5 w 5"/>
              <a:gd name="T9" fmla="*/ 5 h 5"/>
              <a:gd name="T10" fmla="*/ 2 w 5"/>
              <a:gd name="T11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5">
                <a:moveTo>
                  <a:pt x="2" y="0"/>
                </a:move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5" y="5"/>
                </a:lnTo>
                <a:lnTo>
                  <a:pt x="2" y="0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6" name="Freeform 6007"/>
          <p:cNvSpPr/>
          <p:nvPr/>
        </p:nvSpPr>
        <p:spPr bwMode="auto">
          <a:xfrm>
            <a:off x="1969453" y="3582988"/>
            <a:ext cx="7937" cy="7938"/>
          </a:xfrm>
          <a:custGeom>
            <a:avLst/>
            <a:gdLst>
              <a:gd name="T0" fmla="*/ 2 w 5"/>
              <a:gd name="T1" fmla="*/ 0 h 5"/>
              <a:gd name="T2" fmla="*/ 0 w 5"/>
              <a:gd name="T3" fmla="*/ 0 h 5"/>
              <a:gd name="T4" fmla="*/ 0 w 5"/>
              <a:gd name="T5" fmla="*/ 0 h 5"/>
              <a:gd name="T6" fmla="*/ 0 w 5"/>
              <a:gd name="T7" fmla="*/ 2 h 5"/>
              <a:gd name="T8" fmla="*/ 5 w 5"/>
              <a:gd name="T9" fmla="*/ 5 h 5"/>
              <a:gd name="T10" fmla="*/ 2 w 5"/>
              <a:gd name="T11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5">
                <a:moveTo>
                  <a:pt x="2" y="0"/>
                </a:move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5" y="5"/>
                </a:lnTo>
                <a:lnTo>
                  <a:pt x="2" y="0"/>
                </a:ln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7" name="Freeform 6160"/>
          <p:cNvSpPr>
            <a:spLocks noEditPoints="1"/>
          </p:cNvSpPr>
          <p:nvPr/>
        </p:nvSpPr>
        <p:spPr bwMode="auto">
          <a:xfrm>
            <a:off x="1588453" y="4311651"/>
            <a:ext cx="898525" cy="417513"/>
          </a:xfrm>
          <a:custGeom>
            <a:avLst/>
            <a:gdLst>
              <a:gd name="T0" fmla="*/ 313 w 566"/>
              <a:gd name="T1" fmla="*/ 116 h 263"/>
              <a:gd name="T2" fmla="*/ 0 w 566"/>
              <a:gd name="T3" fmla="*/ 263 h 263"/>
              <a:gd name="T4" fmla="*/ 0 w 566"/>
              <a:gd name="T5" fmla="*/ 263 h 263"/>
              <a:gd name="T6" fmla="*/ 0 w 566"/>
              <a:gd name="T7" fmla="*/ 263 h 263"/>
              <a:gd name="T8" fmla="*/ 0 w 566"/>
              <a:gd name="T9" fmla="*/ 263 h 263"/>
              <a:gd name="T10" fmla="*/ 9 w 566"/>
              <a:gd name="T11" fmla="*/ 261 h 263"/>
              <a:gd name="T12" fmla="*/ 315 w 566"/>
              <a:gd name="T13" fmla="*/ 121 h 263"/>
              <a:gd name="T14" fmla="*/ 313 w 566"/>
              <a:gd name="T15" fmla="*/ 116 h 263"/>
              <a:gd name="T16" fmla="*/ 403 w 566"/>
              <a:gd name="T17" fmla="*/ 76 h 263"/>
              <a:gd name="T18" fmla="*/ 315 w 566"/>
              <a:gd name="T19" fmla="*/ 116 h 263"/>
              <a:gd name="T20" fmla="*/ 317 w 566"/>
              <a:gd name="T21" fmla="*/ 119 h 263"/>
              <a:gd name="T22" fmla="*/ 403 w 566"/>
              <a:gd name="T23" fmla="*/ 78 h 263"/>
              <a:gd name="T24" fmla="*/ 403 w 566"/>
              <a:gd name="T25" fmla="*/ 76 h 263"/>
              <a:gd name="T26" fmla="*/ 507 w 566"/>
              <a:gd name="T27" fmla="*/ 26 h 263"/>
              <a:gd name="T28" fmla="*/ 405 w 566"/>
              <a:gd name="T29" fmla="*/ 74 h 263"/>
              <a:gd name="T30" fmla="*/ 405 w 566"/>
              <a:gd name="T31" fmla="*/ 78 h 263"/>
              <a:gd name="T32" fmla="*/ 507 w 566"/>
              <a:gd name="T33" fmla="*/ 31 h 263"/>
              <a:gd name="T34" fmla="*/ 507 w 566"/>
              <a:gd name="T35" fmla="*/ 26 h 263"/>
              <a:gd name="T36" fmla="*/ 523 w 566"/>
              <a:gd name="T37" fmla="*/ 19 h 263"/>
              <a:gd name="T38" fmla="*/ 509 w 566"/>
              <a:gd name="T39" fmla="*/ 26 h 263"/>
              <a:gd name="T40" fmla="*/ 509 w 566"/>
              <a:gd name="T41" fmla="*/ 29 h 263"/>
              <a:gd name="T42" fmla="*/ 523 w 566"/>
              <a:gd name="T43" fmla="*/ 21 h 263"/>
              <a:gd name="T44" fmla="*/ 523 w 566"/>
              <a:gd name="T45" fmla="*/ 19 h 263"/>
              <a:gd name="T46" fmla="*/ 547 w 566"/>
              <a:gd name="T47" fmla="*/ 7 h 263"/>
              <a:gd name="T48" fmla="*/ 526 w 566"/>
              <a:gd name="T49" fmla="*/ 17 h 263"/>
              <a:gd name="T50" fmla="*/ 526 w 566"/>
              <a:gd name="T51" fmla="*/ 21 h 263"/>
              <a:gd name="T52" fmla="*/ 550 w 566"/>
              <a:gd name="T53" fmla="*/ 10 h 263"/>
              <a:gd name="T54" fmla="*/ 547 w 566"/>
              <a:gd name="T55" fmla="*/ 7 h 263"/>
              <a:gd name="T56" fmla="*/ 564 w 566"/>
              <a:gd name="T57" fmla="*/ 0 h 263"/>
              <a:gd name="T58" fmla="*/ 552 w 566"/>
              <a:gd name="T59" fmla="*/ 7 h 263"/>
              <a:gd name="T60" fmla="*/ 552 w 566"/>
              <a:gd name="T61" fmla="*/ 10 h 263"/>
              <a:gd name="T62" fmla="*/ 566 w 566"/>
              <a:gd name="T63" fmla="*/ 2 h 263"/>
              <a:gd name="T64" fmla="*/ 564 w 566"/>
              <a:gd name="T65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66" h="263">
                <a:moveTo>
                  <a:pt x="313" y="116"/>
                </a:moveTo>
                <a:lnTo>
                  <a:pt x="0" y="263"/>
                </a:lnTo>
                <a:lnTo>
                  <a:pt x="0" y="263"/>
                </a:lnTo>
                <a:lnTo>
                  <a:pt x="0" y="263"/>
                </a:lnTo>
                <a:lnTo>
                  <a:pt x="0" y="263"/>
                </a:lnTo>
                <a:lnTo>
                  <a:pt x="9" y="261"/>
                </a:lnTo>
                <a:lnTo>
                  <a:pt x="315" y="121"/>
                </a:lnTo>
                <a:lnTo>
                  <a:pt x="313" y="116"/>
                </a:lnTo>
                <a:moveTo>
                  <a:pt x="403" y="76"/>
                </a:moveTo>
                <a:lnTo>
                  <a:pt x="315" y="116"/>
                </a:lnTo>
                <a:lnTo>
                  <a:pt x="317" y="119"/>
                </a:lnTo>
                <a:lnTo>
                  <a:pt x="403" y="78"/>
                </a:lnTo>
                <a:lnTo>
                  <a:pt x="403" y="76"/>
                </a:lnTo>
                <a:moveTo>
                  <a:pt x="507" y="26"/>
                </a:moveTo>
                <a:lnTo>
                  <a:pt x="405" y="74"/>
                </a:lnTo>
                <a:lnTo>
                  <a:pt x="405" y="78"/>
                </a:lnTo>
                <a:lnTo>
                  <a:pt x="507" y="31"/>
                </a:lnTo>
                <a:lnTo>
                  <a:pt x="507" y="26"/>
                </a:lnTo>
                <a:moveTo>
                  <a:pt x="523" y="19"/>
                </a:moveTo>
                <a:lnTo>
                  <a:pt x="509" y="26"/>
                </a:lnTo>
                <a:lnTo>
                  <a:pt x="509" y="29"/>
                </a:lnTo>
                <a:lnTo>
                  <a:pt x="523" y="21"/>
                </a:lnTo>
                <a:lnTo>
                  <a:pt x="523" y="19"/>
                </a:lnTo>
                <a:moveTo>
                  <a:pt x="547" y="7"/>
                </a:moveTo>
                <a:lnTo>
                  <a:pt x="526" y="17"/>
                </a:lnTo>
                <a:lnTo>
                  <a:pt x="526" y="21"/>
                </a:lnTo>
                <a:lnTo>
                  <a:pt x="550" y="10"/>
                </a:lnTo>
                <a:lnTo>
                  <a:pt x="547" y="7"/>
                </a:lnTo>
                <a:moveTo>
                  <a:pt x="564" y="0"/>
                </a:moveTo>
                <a:lnTo>
                  <a:pt x="552" y="7"/>
                </a:lnTo>
                <a:lnTo>
                  <a:pt x="552" y="10"/>
                </a:lnTo>
                <a:lnTo>
                  <a:pt x="566" y="2"/>
                </a:lnTo>
                <a:lnTo>
                  <a:pt x="56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" name="Freeform 6161"/>
          <p:cNvSpPr/>
          <p:nvPr/>
        </p:nvSpPr>
        <p:spPr bwMode="auto">
          <a:xfrm>
            <a:off x="2085340" y="4495801"/>
            <a:ext cx="6350" cy="7938"/>
          </a:xfrm>
          <a:custGeom>
            <a:avLst/>
            <a:gdLst>
              <a:gd name="T0" fmla="*/ 2 w 4"/>
              <a:gd name="T1" fmla="*/ 0 h 5"/>
              <a:gd name="T2" fmla="*/ 0 w 4"/>
              <a:gd name="T3" fmla="*/ 0 h 5"/>
              <a:gd name="T4" fmla="*/ 2 w 4"/>
              <a:gd name="T5" fmla="*/ 5 h 5"/>
              <a:gd name="T6" fmla="*/ 4 w 4"/>
              <a:gd name="T7" fmla="*/ 3 h 5"/>
              <a:gd name="T8" fmla="*/ 2 w 4"/>
              <a:gd name="T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5">
                <a:moveTo>
                  <a:pt x="2" y="0"/>
                </a:moveTo>
                <a:lnTo>
                  <a:pt x="0" y="0"/>
                </a:lnTo>
                <a:lnTo>
                  <a:pt x="2" y="5"/>
                </a:lnTo>
                <a:lnTo>
                  <a:pt x="4" y="3"/>
                </a:lnTo>
                <a:lnTo>
                  <a:pt x="2" y="0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6162"/>
          <p:cNvSpPr/>
          <p:nvPr/>
        </p:nvSpPr>
        <p:spPr bwMode="auto">
          <a:xfrm>
            <a:off x="2212340" y="4622801"/>
            <a:ext cx="6350" cy="7938"/>
          </a:xfrm>
          <a:custGeom>
            <a:avLst/>
            <a:gdLst>
              <a:gd name="T0" fmla="*/ 2 w 4"/>
              <a:gd name="T1" fmla="*/ 0 h 5"/>
              <a:gd name="T2" fmla="*/ 0 w 4"/>
              <a:gd name="T3" fmla="*/ 0 h 5"/>
              <a:gd name="T4" fmla="*/ 2 w 4"/>
              <a:gd name="T5" fmla="*/ 5 h 5"/>
              <a:gd name="T6" fmla="*/ 4 w 4"/>
              <a:gd name="T7" fmla="*/ 3 h 5"/>
              <a:gd name="T8" fmla="*/ 2 w 4"/>
              <a:gd name="T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5">
                <a:moveTo>
                  <a:pt x="2" y="0"/>
                </a:moveTo>
                <a:lnTo>
                  <a:pt x="0" y="0"/>
                </a:lnTo>
                <a:lnTo>
                  <a:pt x="2" y="5"/>
                </a:lnTo>
                <a:lnTo>
                  <a:pt x="4" y="3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Rectangle 6167"/>
          <p:cNvSpPr>
            <a:spLocks noChangeArrowheads="1"/>
          </p:cNvSpPr>
          <p:nvPr/>
        </p:nvSpPr>
        <p:spPr bwMode="auto">
          <a:xfrm>
            <a:off x="1588453" y="4729163"/>
            <a:ext cx="1587" cy="1588"/>
          </a:xfrm>
          <a:prstGeom prst="rect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1" name="Rectangle 6168"/>
          <p:cNvSpPr>
            <a:spLocks noChangeArrowheads="1"/>
          </p:cNvSpPr>
          <p:nvPr/>
        </p:nvSpPr>
        <p:spPr bwMode="auto">
          <a:xfrm>
            <a:off x="1715453" y="4856163"/>
            <a:ext cx="1587" cy="1588"/>
          </a:xfrm>
          <a:prstGeom prst="rect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2" name="Rectangle 6169"/>
          <p:cNvSpPr>
            <a:spLocks noChangeArrowheads="1"/>
          </p:cNvSpPr>
          <p:nvPr/>
        </p:nvSpPr>
        <p:spPr bwMode="auto">
          <a:xfrm>
            <a:off x="1842453" y="4983163"/>
            <a:ext cx="1587" cy="1588"/>
          </a:xfrm>
          <a:prstGeom prst="rect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3" name="Freeform 6170"/>
          <p:cNvSpPr/>
          <p:nvPr/>
        </p:nvSpPr>
        <p:spPr bwMode="auto">
          <a:xfrm>
            <a:off x="1588453" y="4729163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9" name="Freeform 6175"/>
          <p:cNvSpPr/>
          <p:nvPr/>
        </p:nvSpPr>
        <p:spPr bwMode="auto">
          <a:xfrm>
            <a:off x="1588453" y="4725988"/>
            <a:ext cx="14287" cy="3175"/>
          </a:xfrm>
          <a:custGeom>
            <a:avLst/>
            <a:gdLst>
              <a:gd name="T0" fmla="*/ 9 w 9"/>
              <a:gd name="T1" fmla="*/ 0 h 2"/>
              <a:gd name="T2" fmla="*/ 0 w 9"/>
              <a:gd name="T3" fmla="*/ 2 h 2"/>
              <a:gd name="T4" fmla="*/ 0 w 9"/>
              <a:gd name="T5" fmla="*/ 2 h 2"/>
              <a:gd name="T6" fmla="*/ 2 w 9"/>
              <a:gd name="T7" fmla="*/ 2 h 2"/>
              <a:gd name="T8" fmla="*/ 5 w 9"/>
              <a:gd name="T9" fmla="*/ 2 h 2"/>
              <a:gd name="T10" fmla="*/ 9 w 9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" h="2">
                <a:moveTo>
                  <a:pt x="9" y="0"/>
                </a:moveTo>
                <a:lnTo>
                  <a:pt x="0" y="2"/>
                </a:lnTo>
                <a:lnTo>
                  <a:pt x="0" y="2"/>
                </a:lnTo>
                <a:lnTo>
                  <a:pt x="2" y="2"/>
                </a:lnTo>
                <a:lnTo>
                  <a:pt x="5" y="2"/>
                </a:lnTo>
                <a:lnTo>
                  <a:pt x="9" y="0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50" name="Freeform 6176"/>
          <p:cNvSpPr/>
          <p:nvPr/>
        </p:nvSpPr>
        <p:spPr bwMode="auto">
          <a:xfrm>
            <a:off x="1715453" y="4852988"/>
            <a:ext cx="14287" cy="3175"/>
          </a:xfrm>
          <a:custGeom>
            <a:avLst/>
            <a:gdLst>
              <a:gd name="T0" fmla="*/ 9 w 9"/>
              <a:gd name="T1" fmla="*/ 0 h 2"/>
              <a:gd name="T2" fmla="*/ 0 w 9"/>
              <a:gd name="T3" fmla="*/ 2 h 2"/>
              <a:gd name="T4" fmla="*/ 0 w 9"/>
              <a:gd name="T5" fmla="*/ 2 h 2"/>
              <a:gd name="T6" fmla="*/ 2 w 9"/>
              <a:gd name="T7" fmla="*/ 2 h 2"/>
              <a:gd name="T8" fmla="*/ 5 w 9"/>
              <a:gd name="T9" fmla="*/ 2 h 2"/>
              <a:gd name="T10" fmla="*/ 9 w 9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" h="2">
                <a:moveTo>
                  <a:pt x="9" y="0"/>
                </a:moveTo>
                <a:lnTo>
                  <a:pt x="0" y="2"/>
                </a:lnTo>
                <a:lnTo>
                  <a:pt x="0" y="2"/>
                </a:lnTo>
                <a:lnTo>
                  <a:pt x="2" y="2"/>
                </a:lnTo>
                <a:lnTo>
                  <a:pt x="5" y="2"/>
                </a:lnTo>
                <a:lnTo>
                  <a:pt x="9" y="0"/>
                </a:ln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52" name="Freeform 6177"/>
          <p:cNvSpPr/>
          <p:nvPr/>
        </p:nvSpPr>
        <p:spPr bwMode="auto">
          <a:xfrm>
            <a:off x="1588453" y="4729163"/>
            <a:ext cx="7937" cy="0"/>
          </a:xfrm>
          <a:custGeom>
            <a:avLst/>
            <a:gdLst>
              <a:gd name="T0" fmla="*/ 2 w 5"/>
              <a:gd name="T1" fmla="*/ 0 w 5"/>
              <a:gd name="T2" fmla="*/ 0 w 5"/>
              <a:gd name="T3" fmla="*/ 2 w 5"/>
              <a:gd name="T4" fmla="*/ 5 w 5"/>
              <a:gd name="T5" fmla="*/ 5 w 5"/>
              <a:gd name="T6" fmla="*/ 2 w 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5">
                <a:moveTo>
                  <a:pt x="2" y="0"/>
                </a:moveTo>
                <a:lnTo>
                  <a:pt x="0" y="0"/>
                </a:lnTo>
                <a:lnTo>
                  <a:pt x="0" y="0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2" y="0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53" name="Freeform 6178"/>
          <p:cNvSpPr/>
          <p:nvPr/>
        </p:nvSpPr>
        <p:spPr bwMode="auto">
          <a:xfrm>
            <a:off x="1715453" y="4856163"/>
            <a:ext cx="7937" cy="0"/>
          </a:xfrm>
          <a:custGeom>
            <a:avLst/>
            <a:gdLst>
              <a:gd name="T0" fmla="*/ 2 w 5"/>
              <a:gd name="T1" fmla="*/ 0 w 5"/>
              <a:gd name="T2" fmla="*/ 0 w 5"/>
              <a:gd name="T3" fmla="*/ 2 w 5"/>
              <a:gd name="T4" fmla="*/ 5 w 5"/>
              <a:gd name="T5" fmla="*/ 5 w 5"/>
              <a:gd name="T6" fmla="*/ 2 w 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5">
                <a:moveTo>
                  <a:pt x="2" y="0"/>
                </a:moveTo>
                <a:lnTo>
                  <a:pt x="0" y="0"/>
                </a:lnTo>
                <a:lnTo>
                  <a:pt x="0" y="0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2" y="0"/>
                </a:ln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54" name="Freeform 6179"/>
          <p:cNvSpPr/>
          <p:nvPr/>
        </p:nvSpPr>
        <p:spPr bwMode="auto">
          <a:xfrm>
            <a:off x="1842453" y="4983163"/>
            <a:ext cx="7937" cy="4763"/>
          </a:xfrm>
          <a:custGeom>
            <a:avLst/>
            <a:gdLst>
              <a:gd name="T0" fmla="*/ 2 w 5"/>
              <a:gd name="T1" fmla="*/ 0 h 3"/>
              <a:gd name="T2" fmla="*/ 0 w 5"/>
              <a:gd name="T3" fmla="*/ 0 h 3"/>
              <a:gd name="T4" fmla="*/ 0 w 5"/>
              <a:gd name="T5" fmla="*/ 0 h 3"/>
              <a:gd name="T6" fmla="*/ 2 w 5"/>
              <a:gd name="T7" fmla="*/ 3 h 3"/>
              <a:gd name="T8" fmla="*/ 5 w 5"/>
              <a:gd name="T9" fmla="*/ 0 h 3"/>
              <a:gd name="T10" fmla="*/ 2 w 5"/>
              <a:gd name="T1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3">
                <a:moveTo>
                  <a:pt x="2" y="0"/>
                </a:moveTo>
                <a:lnTo>
                  <a:pt x="0" y="0"/>
                </a:lnTo>
                <a:lnTo>
                  <a:pt x="0" y="0"/>
                </a:lnTo>
                <a:lnTo>
                  <a:pt x="2" y="3"/>
                </a:lnTo>
                <a:lnTo>
                  <a:pt x="5" y="0"/>
                </a:lnTo>
                <a:lnTo>
                  <a:pt x="2" y="0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55" name="Freeform 6180"/>
          <p:cNvSpPr/>
          <p:nvPr/>
        </p:nvSpPr>
        <p:spPr bwMode="auto">
          <a:xfrm>
            <a:off x="1969453" y="5110163"/>
            <a:ext cx="7937" cy="4763"/>
          </a:xfrm>
          <a:custGeom>
            <a:avLst/>
            <a:gdLst>
              <a:gd name="T0" fmla="*/ 2 w 5"/>
              <a:gd name="T1" fmla="*/ 0 h 3"/>
              <a:gd name="T2" fmla="*/ 0 w 5"/>
              <a:gd name="T3" fmla="*/ 0 h 3"/>
              <a:gd name="T4" fmla="*/ 0 w 5"/>
              <a:gd name="T5" fmla="*/ 0 h 3"/>
              <a:gd name="T6" fmla="*/ 2 w 5"/>
              <a:gd name="T7" fmla="*/ 3 h 3"/>
              <a:gd name="T8" fmla="*/ 5 w 5"/>
              <a:gd name="T9" fmla="*/ 0 h 3"/>
              <a:gd name="T10" fmla="*/ 2 w 5"/>
              <a:gd name="T1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3">
                <a:moveTo>
                  <a:pt x="2" y="0"/>
                </a:moveTo>
                <a:lnTo>
                  <a:pt x="0" y="0"/>
                </a:lnTo>
                <a:lnTo>
                  <a:pt x="0" y="0"/>
                </a:lnTo>
                <a:lnTo>
                  <a:pt x="2" y="3"/>
                </a:lnTo>
                <a:lnTo>
                  <a:pt x="5" y="0"/>
                </a:lnTo>
                <a:lnTo>
                  <a:pt x="2" y="0"/>
                </a:ln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56" name="Freeform 6221"/>
          <p:cNvSpPr/>
          <p:nvPr/>
        </p:nvSpPr>
        <p:spPr bwMode="auto">
          <a:xfrm>
            <a:off x="3374389" y="3517048"/>
            <a:ext cx="738271" cy="624739"/>
          </a:xfrm>
          <a:custGeom>
            <a:avLst/>
            <a:gdLst>
              <a:gd name="T0" fmla="*/ 886 w 888"/>
              <a:gd name="T1" fmla="*/ 0 h 1365"/>
              <a:gd name="T2" fmla="*/ 9 w 888"/>
              <a:gd name="T3" fmla="*/ 1349 h 1365"/>
              <a:gd name="T4" fmla="*/ 0 w 888"/>
              <a:gd name="T5" fmla="*/ 1365 h 1365"/>
              <a:gd name="T6" fmla="*/ 0 w 888"/>
              <a:gd name="T7" fmla="*/ 1365 h 1365"/>
              <a:gd name="T8" fmla="*/ 888 w 888"/>
              <a:gd name="T9" fmla="*/ 2 h 1365"/>
              <a:gd name="T10" fmla="*/ 886 w 888"/>
              <a:gd name="T11" fmla="*/ 0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8" h="1365">
                <a:moveTo>
                  <a:pt x="886" y="0"/>
                </a:moveTo>
                <a:lnTo>
                  <a:pt x="9" y="1349"/>
                </a:lnTo>
                <a:lnTo>
                  <a:pt x="0" y="1365"/>
                </a:lnTo>
                <a:lnTo>
                  <a:pt x="0" y="1365"/>
                </a:lnTo>
                <a:lnTo>
                  <a:pt x="888" y="2"/>
                </a:lnTo>
                <a:lnTo>
                  <a:pt x="886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Freeform 6222"/>
          <p:cNvSpPr/>
          <p:nvPr/>
        </p:nvSpPr>
        <p:spPr bwMode="auto">
          <a:xfrm>
            <a:off x="2983865" y="1911351"/>
            <a:ext cx="1409700" cy="2166938"/>
          </a:xfrm>
          <a:custGeom>
            <a:avLst/>
            <a:gdLst>
              <a:gd name="T0" fmla="*/ 886 w 888"/>
              <a:gd name="T1" fmla="*/ 0 h 1365"/>
              <a:gd name="T2" fmla="*/ 9 w 888"/>
              <a:gd name="T3" fmla="*/ 1349 h 1365"/>
              <a:gd name="T4" fmla="*/ 0 w 888"/>
              <a:gd name="T5" fmla="*/ 1365 h 1365"/>
              <a:gd name="T6" fmla="*/ 0 w 888"/>
              <a:gd name="T7" fmla="*/ 1365 h 1365"/>
              <a:gd name="T8" fmla="*/ 888 w 888"/>
              <a:gd name="T9" fmla="*/ 2 h 1365"/>
              <a:gd name="T10" fmla="*/ 886 w 888"/>
              <a:gd name="T11" fmla="*/ 0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8" h="1365">
                <a:moveTo>
                  <a:pt x="886" y="0"/>
                </a:moveTo>
                <a:lnTo>
                  <a:pt x="9" y="1349"/>
                </a:lnTo>
                <a:lnTo>
                  <a:pt x="0" y="1365"/>
                </a:lnTo>
                <a:lnTo>
                  <a:pt x="0" y="1365"/>
                </a:lnTo>
                <a:lnTo>
                  <a:pt x="888" y="2"/>
                </a:lnTo>
                <a:lnTo>
                  <a:pt x="8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0" name="Freeform 6291"/>
          <p:cNvSpPr/>
          <p:nvPr/>
        </p:nvSpPr>
        <p:spPr bwMode="auto">
          <a:xfrm>
            <a:off x="2980690" y="2249488"/>
            <a:ext cx="123825" cy="1803400"/>
          </a:xfrm>
          <a:custGeom>
            <a:avLst/>
            <a:gdLst>
              <a:gd name="T0" fmla="*/ 78 w 78"/>
              <a:gd name="T1" fmla="*/ 0 h 1136"/>
              <a:gd name="T2" fmla="*/ 78 w 78"/>
              <a:gd name="T3" fmla="*/ 0 h 1136"/>
              <a:gd name="T4" fmla="*/ 73 w 78"/>
              <a:gd name="T5" fmla="*/ 26 h 1136"/>
              <a:gd name="T6" fmla="*/ 28 w 78"/>
              <a:gd name="T7" fmla="*/ 685 h 1136"/>
              <a:gd name="T8" fmla="*/ 0 w 78"/>
              <a:gd name="T9" fmla="*/ 1136 h 1136"/>
              <a:gd name="T10" fmla="*/ 0 w 78"/>
              <a:gd name="T11" fmla="*/ 1133 h 1136"/>
              <a:gd name="T12" fmla="*/ 78 w 78"/>
              <a:gd name="T13" fmla="*/ 0 h 1136"/>
              <a:gd name="T14" fmla="*/ 78 w 78"/>
              <a:gd name="T15" fmla="*/ 0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" h="1136">
                <a:moveTo>
                  <a:pt x="78" y="0"/>
                </a:moveTo>
                <a:lnTo>
                  <a:pt x="78" y="0"/>
                </a:lnTo>
                <a:lnTo>
                  <a:pt x="73" y="26"/>
                </a:lnTo>
                <a:lnTo>
                  <a:pt x="28" y="685"/>
                </a:lnTo>
                <a:lnTo>
                  <a:pt x="0" y="1136"/>
                </a:lnTo>
                <a:lnTo>
                  <a:pt x="0" y="1133"/>
                </a:lnTo>
                <a:lnTo>
                  <a:pt x="78" y="0"/>
                </a:lnTo>
                <a:lnTo>
                  <a:pt x="7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1" name="Freeform 6315"/>
          <p:cNvSpPr>
            <a:spLocks noEditPoints="1"/>
          </p:cNvSpPr>
          <p:nvPr/>
        </p:nvSpPr>
        <p:spPr bwMode="auto">
          <a:xfrm>
            <a:off x="2987040" y="2290763"/>
            <a:ext cx="106363" cy="1625600"/>
          </a:xfrm>
          <a:custGeom>
            <a:avLst/>
            <a:gdLst>
              <a:gd name="T0" fmla="*/ 64 w 67"/>
              <a:gd name="T1" fmla="*/ 34 h 1024"/>
              <a:gd name="T2" fmla="*/ 60 w 67"/>
              <a:gd name="T3" fmla="*/ 57 h 1024"/>
              <a:gd name="T4" fmla="*/ 0 w 67"/>
              <a:gd name="T5" fmla="*/ 991 h 1024"/>
              <a:gd name="T6" fmla="*/ 0 w 67"/>
              <a:gd name="T7" fmla="*/ 1024 h 1024"/>
              <a:gd name="T8" fmla="*/ 24 w 67"/>
              <a:gd name="T9" fmla="*/ 659 h 1024"/>
              <a:gd name="T10" fmla="*/ 64 w 67"/>
              <a:gd name="T11" fmla="*/ 34 h 1024"/>
              <a:gd name="T12" fmla="*/ 64 w 67"/>
              <a:gd name="T13" fmla="*/ 0 h 1024"/>
              <a:gd name="T14" fmla="*/ 64 w 67"/>
              <a:gd name="T15" fmla="*/ 0 h 1024"/>
              <a:gd name="T16" fmla="*/ 67 w 67"/>
              <a:gd name="T17" fmla="*/ 0 h 1024"/>
              <a:gd name="T18" fmla="*/ 67 w 67"/>
              <a:gd name="T19" fmla="*/ 0 h 1024"/>
              <a:gd name="T20" fmla="*/ 64 w 67"/>
              <a:gd name="T21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" h="1024">
                <a:moveTo>
                  <a:pt x="64" y="34"/>
                </a:moveTo>
                <a:lnTo>
                  <a:pt x="60" y="57"/>
                </a:lnTo>
                <a:lnTo>
                  <a:pt x="0" y="991"/>
                </a:lnTo>
                <a:lnTo>
                  <a:pt x="0" y="1024"/>
                </a:lnTo>
                <a:lnTo>
                  <a:pt x="24" y="659"/>
                </a:lnTo>
                <a:lnTo>
                  <a:pt x="64" y="34"/>
                </a:lnTo>
                <a:moveTo>
                  <a:pt x="64" y="0"/>
                </a:moveTo>
                <a:lnTo>
                  <a:pt x="64" y="0"/>
                </a:lnTo>
                <a:lnTo>
                  <a:pt x="67" y="0"/>
                </a:lnTo>
                <a:lnTo>
                  <a:pt x="67" y="0"/>
                </a:lnTo>
                <a:lnTo>
                  <a:pt x="6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2" name="Freeform 6389"/>
          <p:cNvSpPr>
            <a:spLocks noEditPoints="1"/>
          </p:cNvSpPr>
          <p:nvPr/>
        </p:nvSpPr>
        <p:spPr bwMode="auto">
          <a:xfrm>
            <a:off x="2983865" y="2389188"/>
            <a:ext cx="63500" cy="1565275"/>
          </a:xfrm>
          <a:custGeom>
            <a:avLst/>
            <a:gdLst>
              <a:gd name="T0" fmla="*/ 35 w 40"/>
              <a:gd name="T1" fmla="*/ 133 h 986"/>
              <a:gd name="T2" fmla="*/ 33 w 40"/>
              <a:gd name="T3" fmla="*/ 152 h 986"/>
              <a:gd name="T4" fmla="*/ 2 w 40"/>
              <a:gd name="T5" fmla="*/ 863 h 986"/>
              <a:gd name="T6" fmla="*/ 0 w 40"/>
              <a:gd name="T7" fmla="*/ 986 h 986"/>
              <a:gd name="T8" fmla="*/ 2 w 40"/>
              <a:gd name="T9" fmla="*/ 929 h 986"/>
              <a:gd name="T10" fmla="*/ 35 w 40"/>
              <a:gd name="T11" fmla="*/ 133 h 986"/>
              <a:gd name="T12" fmla="*/ 38 w 40"/>
              <a:gd name="T13" fmla="*/ 107 h 986"/>
              <a:gd name="T14" fmla="*/ 33 w 40"/>
              <a:gd name="T15" fmla="*/ 128 h 986"/>
              <a:gd name="T16" fmla="*/ 33 w 40"/>
              <a:gd name="T17" fmla="*/ 130 h 986"/>
              <a:gd name="T18" fmla="*/ 35 w 40"/>
              <a:gd name="T19" fmla="*/ 111 h 986"/>
              <a:gd name="T20" fmla="*/ 38 w 40"/>
              <a:gd name="T21" fmla="*/ 107 h 986"/>
              <a:gd name="T22" fmla="*/ 38 w 40"/>
              <a:gd name="T23" fmla="*/ 88 h 986"/>
              <a:gd name="T24" fmla="*/ 33 w 40"/>
              <a:gd name="T25" fmla="*/ 102 h 986"/>
              <a:gd name="T26" fmla="*/ 33 w 40"/>
              <a:gd name="T27" fmla="*/ 107 h 986"/>
              <a:gd name="T28" fmla="*/ 38 w 40"/>
              <a:gd name="T29" fmla="*/ 88 h 986"/>
              <a:gd name="T30" fmla="*/ 38 w 40"/>
              <a:gd name="T31" fmla="*/ 88 h 986"/>
              <a:gd name="T32" fmla="*/ 40 w 40"/>
              <a:gd name="T33" fmla="*/ 0 h 986"/>
              <a:gd name="T34" fmla="*/ 40 w 40"/>
              <a:gd name="T35" fmla="*/ 0 h 986"/>
              <a:gd name="T36" fmla="*/ 40 w 40"/>
              <a:gd name="T37" fmla="*/ 0 h 986"/>
              <a:gd name="T38" fmla="*/ 40 w 40"/>
              <a:gd name="T39" fmla="*/ 0 h 986"/>
              <a:gd name="T40" fmla="*/ 40 w 40"/>
              <a:gd name="T41" fmla="*/ 0 h 986"/>
              <a:gd name="T42" fmla="*/ 38 w 40"/>
              <a:gd name="T43" fmla="*/ 24 h 986"/>
              <a:gd name="T44" fmla="*/ 35 w 40"/>
              <a:gd name="T45" fmla="*/ 71 h 986"/>
              <a:gd name="T46" fmla="*/ 38 w 40"/>
              <a:gd name="T47" fmla="*/ 55 h 986"/>
              <a:gd name="T48" fmla="*/ 40 w 40"/>
              <a:gd name="T49" fmla="*/ 0 h 986"/>
              <a:gd name="T50" fmla="*/ 40 w 40"/>
              <a:gd name="T51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0" h="986">
                <a:moveTo>
                  <a:pt x="35" y="133"/>
                </a:moveTo>
                <a:lnTo>
                  <a:pt x="33" y="152"/>
                </a:lnTo>
                <a:lnTo>
                  <a:pt x="2" y="863"/>
                </a:lnTo>
                <a:lnTo>
                  <a:pt x="0" y="986"/>
                </a:lnTo>
                <a:lnTo>
                  <a:pt x="2" y="929"/>
                </a:lnTo>
                <a:lnTo>
                  <a:pt x="35" y="133"/>
                </a:lnTo>
                <a:moveTo>
                  <a:pt x="38" y="107"/>
                </a:moveTo>
                <a:lnTo>
                  <a:pt x="33" y="128"/>
                </a:lnTo>
                <a:lnTo>
                  <a:pt x="33" y="130"/>
                </a:lnTo>
                <a:lnTo>
                  <a:pt x="35" y="111"/>
                </a:lnTo>
                <a:lnTo>
                  <a:pt x="38" y="107"/>
                </a:lnTo>
                <a:moveTo>
                  <a:pt x="38" y="88"/>
                </a:moveTo>
                <a:lnTo>
                  <a:pt x="33" y="102"/>
                </a:lnTo>
                <a:lnTo>
                  <a:pt x="33" y="107"/>
                </a:lnTo>
                <a:lnTo>
                  <a:pt x="38" y="88"/>
                </a:lnTo>
                <a:lnTo>
                  <a:pt x="38" y="88"/>
                </a:lnTo>
                <a:moveTo>
                  <a:pt x="40" y="0"/>
                </a:moveTo>
                <a:lnTo>
                  <a:pt x="40" y="0"/>
                </a:lnTo>
                <a:lnTo>
                  <a:pt x="40" y="0"/>
                </a:lnTo>
                <a:lnTo>
                  <a:pt x="40" y="0"/>
                </a:lnTo>
                <a:lnTo>
                  <a:pt x="40" y="0"/>
                </a:lnTo>
                <a:lnTo>
                  <a:pt x="38" y="24"/>
                </a:lnTo>
                <a:lnTo>
                  <a:pt x="35" y="71"/>
                </a:lnTo>
                <a:lnTo>
                  <a:pt x="38" y="55"/>
                </a:lnTo>
                <a:lnTo>
                  <a:pt x="40" y="0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6" name="Freeform 7651"/>
          <p:cNvSpPr>
            <a:spLocks noEditPoints="1"/>
          </p:cNvSpPr>
          <p:nvPr/>
        </p:nvSpPr>
        <p:spPr bwMode="auto">
          <a:xfrm>
            <a:off x="2050415" y="4105276"/>
            <a:ext cx="906463" cy="1046163"/>
          </a:xfrm>
          <a:custGeom>
            <a:avLst/>
            <a:gdLst>
              <a:gd name="T0" fmla="*/ 0 w 571"/>
              <a:gd name="T1" fmla="*/ 659 h 659"/>
              <a:gd name="T2" fmla="*/ 0 w 571"/>
              <a:gd name="T3" fmla="*/ 659 h 659"/>
              <a:gd name="T4" fmla="*/ 0 w 571"/>
              <a:gd name="T5" fmla="*/ 659 h 659"/>
              <a:gd name="T6" fmla="*/ 50 w 571"/>
              <a:gd name="T7" fmla="*/ 606 h 659"/>
              <a:gd name="T8" fmla="*/ 123 w 571"/>
              <a:gd name="T9" fmla="*/ 514 h 659"/>
              <a:gd name="T10" fmla="*/ 50 w 571"/>
              <a:gd name="T11" fmla="*/ 604 h 659"/>
              <a:gd name="T12" fmla="*/ 123 w 571"/>
              <a:gd name="T13" fmla="*/ 514 h 659"/>
              <a:gd name="T14" fmla="*/ 126 w 571"/>
              <a:gd name="T15" fmla="*/ 512 h 659"/>
              <a:gd name="T16" fmla="*/ 140 w 571"/>
              <a:gd name="T17" fmla="*/ 502 h 659"/>
              <a:gd name="T18" fmla="*/ 204 w 571"/>
              <a:gd name="T19" fmla="*/ 422 h 659"/>
              <a:gd name="T20" fmla="*/ 142 w 571"/>
              <a:gd name="T21" fmla="*/ 497 h 659"/>
              <a:gd name="T22" fmla="*/ 204 w 571"/>
              <a:gd name="T23" fmla="*/ 422 h 659"/>
              <a:gd name="T24" fmla="*/ 209 w 571"/>
              <a:gd name="T25" fmla="*/ 417 h 659"/>
              <a:gd name="T26" fmla="*/ 218 w 571"/>
              <a:gd name="T27" fmla="*/ 412 h 659"/>
              <a:gd name="T28" fmla="*/ 259 w 571"/>
              <a:gd name="T29" fmla="*/ 360 h 659"/>
              <a:gd name="T30" fmla="*/ 221 w 571"/>
              <a:gd name="T31" fmla="*/ 410 h 659"/>
              <a:gd name="T32" fmla="*/ 259 w 571"/>
              <a:gd name="T33" fmla="*/ 360 h 659"/>
              <a:gd name="T34" fmla="*/ 261 w 571"/>
              <a:gd name="T35" fmla="*/ 355 h 659"/>
              <a:gd name="T36" fmla="*/ 275 w 571"/>
              <a:gd name="T37" fmla="*/ 346 h 659"/>
              <a:gd name="T38" fmla="*/ 282 w 571"/>
              <a:gd name="T39" fmla="*/ 332 h 659"/>
              <a:gd name="T40" fmla="*/ 278 w 571"/>
              <a:gd name="T41" fmla="*/ 341 h 659"/>
              <a:gd name="T42" fmla="*/ 282 w 571"/>
              <a:gd name="T43" fmla="*/ 332 h 659"/>
              <a:gd name="T44" fmla="*/ 294 w 571"/>
              <a:gd name="T45" fmla="*/ 320 h 659"/>
              <a:gd name="T46" fmla="*/ 287 w 571"/>
              <a:gd name="T47" fmla="*/ 332 h 659"/>
              <a:gd name="T48" fmla="*/ 313 w 571"/>
              <a:gd name="T49" fmla="*/ 298 h 659"/>
              <a:gd name="T50" fmla="*/ 301 w 571"/>
              <a:gd name="T51" fmla="*/ 315 h 659"/>
              <a:gd name="T52" fmla="*/ 313 w 571"/>
              <a:gd name="T53" fmla="*/ 298 h 659"/>
              <a:gd name="T54" fmla="*/ 315 w 571"/>
              <a:gd name="T55" fmla="*/ 294 h 659"/>
              <a:gd name="T56" fmla="*/ 330 w 571"/>
              <a:gd name="T57" fmla="*/ 284 h 659"/>
              <a:gd name="T58" fmla="*/ 339 w 571"/>
              <a:gd name="T59" fmla="*/ 268 h 659"/>
              <a:gd name="T60" fmla="*/ 332 w 571"/>
              <a:gd name="T61" fmla="*/ 279 h 659"/>
              <a:gd name="T62" fmla="*/ 339 w 571"/>
              <a:gd name="T63" fmla="*/ 268 h 659"/>
              <a:gd name="T64" fmla="*/ 346 w 571"/>
              <a:gd name="T65" fmla="*/ 258 h 659"/>
              <a:gd name="T66" fmla="*/ 351 w 571"/>
              <a:gd name="T67" fmla="*/ 258 h 659"/>
              <a:gd name="T68" fmla="*/ 353 w 571"/>
              <a:gd name="T69" fmla="*/ 251 h 659"/>
              <a:gd name="T70" fmla="*/ 353 w 571"/>
              <a:gd name="T71" fmla="*/ 256 h 659"/>
              <a:gd name="T72" fmla="*/ 353 w 571"/>
              <a:gd name="T73" fmla="*/ 251 h 659"/>
              <a:gd name="T74" fmla="*/ 353 w 571"/>
              <a:gd name="T75" fmla="*/ 249 h 659"/>
              <a:gd name="T76" fmla="*/ 389 w 571"/>
              <a:gd name="T77" fmla="*/ 213 h 659"/>
              <a:gd name="T78" fmla="*/ 401 w 571"/>
              <a:gd name="T79" fmla="*/ 196 h 659"/>
              <a:gd name="T80" fmla="*/ 391 w 571"/>
              <a:gd name="T81" fmla="*/ 211 h 659"/>
              <a:gd name="T82" fmla="*/ 401 w 571"/>
              <a:gd name="T83" fmla="*/ 196 h 659"/>
              <a:gd name="T84" fmla="*/ 403 w 571"/>
              <a:gd name="T85" fmla="*/ 192 h 659"/>
              <a:gd name="T86" fmla="*/ 405 w 571"/>
              <a:gd name="T87" fmla="*/ 194 h 659"/>
              <a:gd name="T88" fmla="*/ 529 w 571"/>
              <a:gd name="T89" fmla="*/ 47 h 659"/>
              <a:gd name="T90" fmla="*/ 413 w 571"/>
              <a:gd name="T91" fmla="*/ 187 h 659"/>
              <a:gd name="T92" fmla="*/ 529 w 571"/>
              <a:gd name="T93" fmla="*/ 47 h 659"/>
              <a:gd name="T94" fmla="*/ 545 w 571"/>
              <a:gd name="T95" fmla="*/ 28 h 659"/>
              <a:gd name="T96" fmla="*/ 562 w 571"/>
              <a:gd name="T97" fmla="*/ 14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71" h="659">
                <a:moveTo>
                  <a:pt x="0" y="659"/>
                </a:moveTo>
                <a:lnTo>
                  <a:pt x="0" y="659"/>
                </a:lnTo>
                <a:lnTo>
                  <a:pt x="0" y="659"/>
                </a:lnTo>
                <a:lnTo>
                  <a:pt x="0" y="659"/>
                </a:lnTo>
                <a:close/>
                <a:moveTo>
                  <a:pt x="48" y="604"/>
                </a:moveTo>
                <a:lnTo>
                  <a:pt x="0" y="659"/>
                </a:lnTo>
                <a:lnTo>
                  <a:pt x="19" y="640"/>
                </a:lnTo>
                <a:lnTo>
                  <a:pt x="50" y="606"/>
                </a:lnTo>
                <a:lnTo>
                  <a:pt x="48" y="604"/>
                </a:lnTo>
                <a:close/>
                <a:moveTo>
                  <a:pt x="123" y="514"/>
                </a:moveTo>
                <a:lnTo>
                  <a:pt x="48" y="602"/>
                </a:lnTo>
                <a:lnTo>
                  <a:pt x="50" y="604"/>
                </a:lnTo>
                <a:lnTo>
                  <a:pt x="126" y="516"/>
                </a:lnTo>
                <a:lnTo>
                  <a:pt x="123" y="514"/>
                </a:lnTo>
                <a:close/>
                <a:moveTo>
                  <a:pt x="135" y="500"/>
                </a:moveTo>
                <a:lnTo>
                  <a:pt x="126" y="512"/>
                </a:lnTo>
                <a:lnTo>
                  <a:pt x="128" y="514"/>
                </a:lnTo>
                <a:lnTo>
                  <a:pt x="140" y="502"/>
                </a:lnTo>
                <a:lnTo>
                  <a:pt x="135" y="500"/>
                </a:lnTo>
                <a:close/>
                <a:moveTo>
                  <a:pt x="204" y="422"/>
                </a:moveTo>
                <a:lnTo>
                  <a:pt x="138" y="497"/>
                </a:lnTo>
                <a:lnTo>
                  <a:pt x="142" y="497"/>
                </a:lnTo>
                <a:lnTo>
                  <a:pt x="204" y="426"/>
                </a:lnTo>
                <a:lnTo>
                  <a:pt x="204" y="422"/>
                </a:lnTo>
                <a:close/>
                <a:moveTo>
                  <a:pt x="216" y="410"/>
                </a:moveTo>
                <a:lnTo>
                  <a:pt x="209" y="417"/>
                </a:lnTo>
                <a:lnTo>
                  <a:pt x="209" y="422"/>
                </a:lnTo>
                <a:lnTo>
                  <a:pt x="218" y="412"/>
                </a:lnTo>
                <a:lnTo>
                  <a:pt x="216" y="410"/>
                </a:lnTo>
                <a:close/>
                <a:moveTo>
                  <a:pt x="259" y="360"/>
                </a:moveTo>
                <a:lnTo>
                  <a:pt x="218" y="407"/>
                </a:lnTo>
                <a:lnTo>
                  <a:pt x="221" y="410"/>
                </a:lnTo>
                <a:lnTo>
                  <a:pt x="256" y="365"/>
                </a:lnTo>
                <a:lnTo>
                  <a:pt x="259" y="360"/>
                </a:lnTo>
                <a:close/>
                <a:moveTo>
                  <a:pt x="275" y="341"/>
                </a:moveTo>
                <a:lnTo>
                  <a:pt x="261" y="355"/>
                </a:lnTo>
                <a:lnTo>
                  <a:pt x="263" y="360"/>
                </a:lnTo>
                <a:lnTo>
                  <a:pt x="275" y="346"/>
                </a:lnTo>
                <a:lnTo>
                  <a:pt x="275" y="341"/>
                </a:lnTo>
                <a:close/>
                <a:moveTo>
                  <a:pt x="282" y="332"/>
                </a:moveTo>
                <a:lnTo>
                  <a:pt x="280" y="336"/>
                </a:lnTo>
                <a:lnTo>
                  <a:pt x="278" y="341"/>
                </a:lnTo>
                <a:lnTo>
                  <a:pt x="282" y="339"/>
                </a:lnTo>
                <a:lnTo>
                  <a:pt x="282" y="332"/>
                </a:lnTo>
                <a:close/>
                <a:moveTo>
                  <a:pt x="299" y="320"/>
                </a:moveTo>
                <a:lnTo>
                  <a:pt x="294" y="320"/>
                </a:lnTo>
                <a:lnTo>
                  <a:pt x="287" y="324"/>
                </a:lnTo>
                <a:lnTo>
                  <a:pt x="287" y="332"/>
                </a:lnTo>
                <a:lnTo>
                  <a:pt x="299" y="320"/>
                </a:lnTo>
                <a:close/>
                <a:moveTo>
                  <a:pt x="313" y="298"/>
                </a:moveTo>
                <a:lnTo>
                  <a:pt x="296" y="315"/>
                </a:lnTo>
                <a:lnTo>
                  <a:pt x="301" y="315"/>
                </a:lnTo>
                <a:lnTo>
                  <a:pt x="311" y="303"/>
                </a:lnTo>
                <a:lnTo>
                  <a:pt x="313" y="298"/>
                </a:lnTo>
                <a:close/>
                <a:moveTo>
                  <a:pt x="330" y="277"/>
                </a:moveTo>
                <a:lnTo>
                  <a:pt x="315" y="294"/>
                </a:lnTo>
                <a:lnTo>
                  <a:pt x="315" y="298"/>
                </a:lnTo>
                <a:lnTo>
                  <a:pt x="330" y="284"/>
                </a:lnTo>
                <a:lnTo>
                  <a:pt x="330" y="277"/>
                </a:lnTo>
                <a:close/>
                <a:moveTo>
                  <a:pt x="339" y="268"/>
                </a:moveTo>
                <a:lnTo>
                  <a:pt x="334" y="272"/>
                </a:lnTo>
                <a:lnTo>
                  <a:pt x="332" y="279"/>
                </a:lnTo>
                <a:lnTo>
                  <a:pt x="337" y="272"/>
                </a:lnTo>
                <a:lnTo>
                  <a:pt x="339" y="268"/>
                </a:lnTo>
                <a:close/>
                <a:moveTo>
                  <a:pt x="349" y="256"/>
                </a:moveTo>
                <a:lnTo>
                  <a:pt x="346" y="258"/>
                </a:lnTo>
                <a:lnTo>
                  <a:pt x="346" y="265"/>
                </a:lnTo>
                <a:lnTo>
                  <a:pt x="351" y="258"/>
                </a:lnTo>
                <a:lnTo>
                  <a:pt x="349" y="256"/>
                </a:lnTo>
                <a:close/>
                <a:moveTo>
                  <a:pt x="353" y="251"/>
                </a:moveTo>
                <a:lnTo>
                  <a:pt x="351" y="253"/>
                </a:lnTo>
                <a:lnTo>
                  <a:pt x="353" y="256"/>
                </a:lnTo>
                <a:lnTo>
                  <a:pt x="353" y="253"/>
                </a:lnTo>
                <a:lnTo>
                  <a:pt x="353" y="251"/>
                </a:lnTo>
                <a:close/>
                <a:moveTo>
                  <a:pt x="389" y="208"/>
                </a:moveTo>
                <a:lnTo>
                  <a:pt x="353" y="249"/>
                </a:lnTo>
                <a:lnTo>
                  <a:pt x="356" y="251"/>
                </a:lnTo>
                <a:lnTo>
                  <a:pt x="389" y="213"/>
                </a:lnTo>
                <a:lnTo>
                  <a:pt x="389" y="208"/>
                </a:lnTo>
                <a:close/>
                <a:moveTo>
                  <a:pt x="401" y="196"/>
                </a:moveTo>
                <a:lnTo>
                  <a:pt x="391" y="206"/>
                </a:lnTo>
                <a:lnTo>
                  <a:pt x="391" y="211"/>
                </a:lnTo>
                <a:lnTo>
                  <a:pt x="401" y="201"/>
                </a:lnTo>
                <a:lnTo>
                  <a:pt x="401" y="196"/>
                </a:lnTo>
                <a:close/>
                <a:moveTo>
                  <a:pt x="405" y="189"/>
                </a:moveTo>
                <a:lnTo>
                  <a:pt x="403" y="192"/>
                </a:lnTo>
                <a:lnTo>
                  <a:pt x="403" y="196"/>
                </a:lnTo>
                <a:lnTo>
                  <a:pt x="405" y="194"/>
                </a:lnTo>
                <a:lnTo>
                  <a:pt x="405" y="189"/>
                </a:lnTo>
                <a:close/>
                <a:moveTo>
                  <a:pt x="529" y="47"/>
                </a:moveTo>
                <a:lnTo>
                  <a:pt x="415" y="180"/>
                </a:lnTo>
                <a:lnTo>
                  <a:pt x="413" y="187"/>
                </a:lnTo>
                <a:lnTo>
                  <a:pt x="522" y="59"/>
                </a:lnTo>
                <a:lnTo>
                  <a:pt x="529" y="47"/>
                </a:lnTo>
                <a:close/>
                <a:moveTo>
                  <a:pt x="571" y="0"/>
                </a:moveTo>
                <a:lnTo>
                  <a:pt x="545" y="28"/>
                </a:lnTo>
                <a:lnTo>
                  <a:pt x="541" y="40"/>
                </a:lnTo>
                <a:lnTo>
                  <a:pt x="562" y="14"/>
                </a:lnTo>
                <a:lnTo>
                  <a:pt x="5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0" name="Freeform 7652"/>
          <p:cNvSpPr>
            <a:spLocks noEditPoints="1"/>
          </p:cNvSpPr>
          <p:nvPr/>
        </p:nvSpPr>
        <p:spPr bwMode="auto">
          <a:xfrm>
            <a:off x="2177415" y="4232276"/>
            <a:ext cx="906463" cy="1046163"/>
          </a:xfrm>
          <a:custGeom>
            <a:avLst/>
            <a:gdLst>
              <a:gd name="T0" fmla="*/ 0 w 571"/>
              <a:gd name="T1" fmla="*/ 659 h 659"/>
              <a:gd name="T2" fmla="*/ 0 w 571"/>
              <a:gd name="T3" fmla="*/ 659 h 659"/>
              <a:gd name="T4" fmla="*/ 0 w 571"/>
              <a:gd name="T5" fmla="*/ 659 h 659"/>
              <a:gd name="T6" fmla="*/ 50 w 571"/>
              <a:gd name="T7" fmla="*/ 606 h 659"/>
              <a:gd name="T8" fmla="*/ 123 w 571"/>
              <a:gd name="T9" fmla="*/ 514 h 659"/>
              <a:gd name="T10" fmla="*/ 50 w 571"/>
              <a:gd name="T11" fmla="*/ 604 h 659"/>
              <a:gd name="T12" fmla="*/ 123 w 571"/>
              <a:gd name="T13" fmla="*/ 514 h 659"/>
              <a:gd name="T14" fmla="*/ 126 w 571"/>
              <a:gd name="T15" fmla="*/ 512 h 659"/>
              <a:gd name="T16" fmla="*/ 140 w 571"/>
              <a:gd name="T17" fmla="*/ 502 h 659"/>
              <a:gd name="T18" fmla="*/ 204 w 571"/>
              <a:gd name="T19" fmla="*/ 422 h 659"/>
              <a:gd name="T20" fmla="*/ 142 w 571"/>
              <a:gd name="T21" fmla="*/ 497 h 659"/>
              <a:gd name="T22" fmla="*/ 204 w 571"/>
              <a:gd name="T23" fmla="*/ 422 h 659"/>
              <a:gd name="T24" fmla="*/ 209 w 571"/>
              <a:gd name="T25" fmla="*/ 417 h 659"/>
              <a:gd name="T26" fmla="*/ 218 w 571"/>
              <a:gd name="T27" fmla="*/ 412 h 659"/>
              <a:gd name="T28" fmla="*/ 259 w 571"/>
              <a:gd name="T29" fmla="*/ 360 h 659"/>
              <a:gd name="T30" fmla="*/ 221 w 571"/>
              <a:gd name="T31" fmla="*/ 410 h 659"/>
              <a:gd name="T32" fmla="*/ 259 w 571"/>
              <a:gd name="T33" fmla="*/ 360 h 659"/>
              <a:gd name="T34" fmla="*/ 261 w 571"/>
              <a:gd name="T35" fmla="*/ 355 h 659"/>
              <a:gd name="T36" fmla="*/ 275 w 571"/>
              <a:gd name="T37" fmla="*/ 346 h 659"/>
              <a:gd name="T38" fmla="*/ 282 w 571"/>
              <a:gd name="T39" fmla="*/ 332 h 659"/>
              <a:gd name="T40" fmla="*/ 278 w 571"/>
              <a:gd name="T41" fmla="*/ 341 h 659"/>
              <a:gd name="T42" fmla="*/ 282 w 571"/>
              <a:gd name="T43" fmla="*/ 332 h 659"/>
              <a:gd name="T44" fmla="*/ 294 w 571"/>
              <a:gd name="T45" fmla="*/ 320 h 659"/>
              <a:gd name="T46" fmla="*/ 287 w 571"/>
              <a:gd name="T47" fmla="*/ 332 h 659"/>
              <a:gd name="T48" fmla="*/ 313 w 571"/>
              <a:gd name="T49" fmla="*/ 298 h 659"/>
              <a:gd name="T50" fmla="*/ 301 w 571"/>
              <a:gd name="T51" fmla="*/ 315 h 659"/>
              <a:gd name="T52" fmla="*/ 313 w 571"/>
              <a:gd name="T53" fmla="*/ 298 h 659"/>
              <a:gd name="T54" fmla="*/ 315 w 571"/>
              <a:gd name="T55" fmla="*/ 294 h 659"/>
              <a:gd name="T56" fmla="*/ 330 w 571"/>
              <a:gd name="T57" fmla="*/ 284 h 659"/>
              <a:gd name="T58" fmla="*/ 339 w 571"/>
              <a:gd name="T59" fmla="*/ 268 h 659"/>
              <a:gd name="T60" fmla="*/ 332 w 571"/>
              <a:gd name="T61" fmla="*/ 279 h 659"/>
              <a:gd name="T62" fmla="*/ 339 w 571"/>
              <a:gd name="T63" fmla="*/ 268 h 659"/>
              <a:gd name="T64" fmla="*/ 346 w 571"/>
              <a:gd name="T65" fmla="*/ 258 h 659"/>
              <a:gd name="T66" fmla="*/ 351 w 571"/>
              <a:gd name="T67" fmla="*/ 258 h 659"/>
              <a:gd name="T68" fmla="*/ 353 w 571"/>
              <a:gd name="T69" fmla="*/ 251 h 659"/>
              <a:gd name="T70" fmla="*/ 353 w 571"/>
              <a:gd name="T71" fmla="*/ 256 h 659"/>
              <a:gd name="T72" fmla="*/ 353 w 571"/>
              <a:gd name="T73" fmla="*/ 251 h 659"/>
              <a:gd name="T74" fmla="*/ 353 w 571"/>
              <a:gd name="T75" fmla="*/ 249 h 659"/>
              <a:gd name="T76" fmla="*/ 389 w 571"/>
              <a:gd name="T77" fmla="*/ 213 h 659"/>
              <a:gd name="T78" fmla="*/ 401 w 571"/>
              <a:gd name="T79" fmla="*/ 196 h 659"/>
              <a:gd name="T80" fmla="*/ 391 w 571"/>
              <a:gd name="T81" fmla="*/ 211 h 659"/>
              <a:gd name="T82" fmla="*/ 401 w 571"/>
              <a:gd name="T83" fmla="*/ 196 h 659"/>
              <a:gd name="T84" fmla="*/ 403 w 571"/>
              <a:gd name="T85" fmla="*/ 192 h 659"/>
              <a:gd name="T86" fmla="*/ 405 w 571"/>
              <a:gd name="T87" fmla="*/ 194 h 659"/>
              <a:gd name="T88" fmla="*/ 529 w 571"/>
              <a:gd name="T89" fmla="*/ 47 h 659"/>
              <a:gd name="T90" fmla="*/ 413 w 571"/>
              <a:gd name="T91" fmla="*/ 187 h 659"/>
              <a:gd name="T92" fmla="*/ 529 w 571"/>
              <a:gd name="T93" fmla="*/ 47 h 659"/>
              <a:gd name="T94" fmla="*/ 545 w 571"/>
              <a:gd name="T95" fmla="*/ 28 h 659"/>
              <a:gd name="T96" fmla="*/ 562 w 571"/>
              <a:gd name="T97" fmla="*/ 14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71" h="659">
                <a:moveTo>
                  <a:pt x="0" y="659"/>
                </a:moveTo>
                <a:lnTo>
                  <a:pt x="0" y="659"/>
                </a:lnTo>
                <a:lnTo>
                  <a:pt x="0" y="659"/>
                </a:lnTo>
                <a:lnTo>
                  <a:pt x="0" y="659"/>
                </a:lnTo>
                <a:moveTo>
                  <a:pt x="48" y="604"/>
                </a:moveTo>
                <a:lnTo>
                  <a:pt x="0" y="659"/>
                </a:lnTo>
                <a:lnTo>
                  <a:pt x="19" y="640"/>
                </a:lnTo>
                <a:lnTo>
                  <a:pt x="50" y="606"/>
                </a:lnTo>
                <a:lnTo>
                  <a:pt x="48" y="604"/>
                </a:lnTo>
                <a:moveTo>
                  <a:pt x="123" y="514"/>
                </a:moveTo>
                <a:lnTo>
                  <a:pt x="48" y="602"/>
                </a:lnTo>
                <a:lnTo>
                  <a:pt x="50" y="604"/>
                </a:lnTo>
                <a:lnTo>
                  <a:pt x="126" y="516"/>
                </a:lnTo>
                <a:lnTo>
                  <a:pt x="123" y="514"/>
                </a:lnTo>
                <a:moveTo>
                  <a:pt x="135" y="500"/>
                </a:moveTo>
                <a:lnTo>
                  <a:pt x="126" y="512"/>
                </a:lnTo>
                <a:lnTo>
                  <a:pt x="128" y="514"/>
                </a:lnTo>
                <a:lnTo>
                  <a:pt x="140" y="502"/>
                </a:lnTo>
                <a:lnTo>
                  <a:pt x="135" y="500"/>
                </a:lnTo>
                <a:moveTo>
                  <a:pt x="204" y="422"/>
                </a:moveTo>
                <a:lnTo>
                  <a:pt x="138" y="497"/>
                </a:lnTo>
                <a:lnTo>
                  <a:pt x="142" y="497"/>
                </a:lnTo>
                <a:lnTo>
                  <a:pt x="204" y="426"/>
                </a:lnTo>
                <a:lnTo>
                  <a:pt x="204" y="422"/>
                </a:lnTo>
                <a:moveTo>
                  <a:pt x="216" y="410"/>
                </a:moveTo>
                <a:lnTo>
                  <a:pt x="209" y="417"/>
                </a:lnTo>
                <a:lnTo>
                  <a:pt x="209" y="422"/>
                </a:lnTo>
                <a:lnTo>
                  <a:pt x="218" y="412"/>
                </a:lnTo>
                <a:lnTo>
                  <a:pt x="216" y="410"/>
                </a:lnTo>
                <a:moveTo>
                  <a:pt x="259" y="360"/>
                </a:moveTo>
                <a:lnTo>
                  <a:pt x="218" y="407"/>
                </a:lnTo>
                <a:lnTo>
                  <a:pt x="221" y="410"/>
                </a:lnTo>
                <a:lnTo>
                  <a:pt x="256" y="365"/>
                </a:lnTo>
                <a:lnTo>
                  <a:pt x="259" y="360"/>
                </a:lnTo>
                <a:moveTo>
                  <a:pt x="275" y="341"/>
                </a:moveTo>
                <a:lnTo>
                  <a:pt x="261" y="355"/>
                </a:lnTo>
                <a:lnTo>
                  <a:pt x="263" y="360"/>
                </a:lnTo>
                <a:lnTo>
                  <a:pt x="275" y="346"/>
                </a:lnTo>
                <a:lnTo>
                  <a:pt x="275" y="341"/>
                </a:lnTo>
                <a:moveTo>
                  <a:pt x="282" y="332"/>
                </a:moveTo>
                <a:lnTo>
                  <a:pt x="280" y="336"/>
                </a:lnTo>
                <a:lnTo>
                  <a:pt x="278" y="341"/>
                </a:lnTo>
                <a:lnTo>
                  <a:pt x="282" y="339"/>
                </a:lnTo>
                <a:lnTo>
                  <a:pt x="282" y="332"/>
                </a:lnTo>
                <a:moveTo>
                  <a:pt x="299" y="320"/>
                </a:moveTo>
                <a:lnTo>
                  <a:pt x="294" y="320"/>
                </a:lnTo>
                <a:lnTo>
                  <a:pt x="287" y="324"/>
                </a:lnTo>
                <a:lnTo>
                  <a:pt x="287" y="332"/>
                </a:lnTo>
                <a:lnTo>
                  <a:pt x="299" y="320"/>
                </a:lnTo>
                <a:moveTo>
                  <a:pt x="313" y="298"/>
                </a:moveTo>
                <a:lnTo>
                  <a:pt x="296" y="315"/>
                </a:lnTo>
                <a:lnTo>
                  <a:pt x="301" y="315"/>
                </a:lnTo>
                <a:lnTo>
                  <a:pt x="311" y="303"/>
                </a:lnTo>
                <a:lnTo>
                  <a:pt x="313" y="298"/>
                </a:lnTo>
                <a:moveTo>
                  <a:pt x="330" y="277"/>
                </a:moveTo>
                <a:lnTo>
                  <a:pt x="315" y="294"/>
                </a:lnTo>
                <a:lnTo>
                  <a:pt x="315" y="298"/>
                </a:lnTo>
                <a:lnTo>
                  <a:pt x="330" y="284"/>
                </a:lnTo>
                <a:lnTo>
                  <a:pt x="330" y="277"/>
                </a:lnTo>
                <a:moveTo>
                  <a:pt x="339" y="268"/>
                </a:moveTo>
                <a:lnTo>
                  <a:pt x="334" y="272"/>
                </a:lnTo>
                <a:lnTo>
                  <a:pt x="332" y="279"/>
                </a:lnTo>
                <a:lnTo>
                  <a:pt x="337" y="272"/>
                </a:lnTo>
                <a:lnTo>
                  <a:pt x="339" y="268"/>
                </a:lnTo>
                <a:moveTo>
                  <a:pt x="349" y="256"/>
                </a:moveTo>
                <a:lnTo>
                  <a:pt x="346" y="258"/>
                </a:lnTo>
                <a:lnTo>
                  <a:pt x="346" y="265"/>
                </a:lnTo>
                <a:lnTo>
                  <a:pt x="351" y="258"/>
                </a:lnTo>
                <a:lnTo>
                  <a:pt x="349" y="256"/>
                </a:lnTo>
                <a:moveTo>
                  <a:pt x="353" y="251"/>
                </a:moveTo>
                <a:lnTo>
                  <a:pt x="351" y="253"/>
                </a:lnTo>
                <a:lnTo>
                  <a:pt x="353" y="256"/>
                </a:lnTo>
                <a:lnTo>
                  <a:pt x="353" y="253"/>
                </a:lnTo>
                <a:lnTo>
                  <a:pt x="353" y="251"/>
                </a:lnTo>
                <a:moveTo>
                  <a:pt x="389" y="208"/>
                </a:moveTo>
                <a:lnTo>
                  <a:pt x="353" y="249"/>
                </a:lnTo>
                <a:lnTo>
                  <a:pt x="356" y="251"/>
                </a:lnTo>
                <a:lnTo>
                  <a:pt x="389" y="213"/>
                </a:lnTo>
                <a:lnTo>
                  <a:pt x="389" y="208"/>
                </a:lnTo>
                <a:moveTo>
                  <a:pt x="401" y="196"/>
                </a:moveTo>
                <a:lnTo>
                  <a:pt x="391" y="206"/>
                </a:lnTo>
                <a:lnTo>
                  <a:pt x="391" y="211"/>
                </a:lnTo>
                <a:lnTo>
                  <a:pt x="401" y="201"/>
                </a:lnTo>
                <a:lnTo>
                  <a:pt x="401" y="196"/>
                </a:lnTo>
                <a:moveTo>
                  <a:pt x="405" y="189"/>
                </a:moveTo>
                <a:lnTo>
                  <a:pt x="403" y="192"/>
                </a:lnTo>
                <a:lnTo>
                  <a:pt x="403" y="196"/>
                </a:lnTo>
                <a:lnTo>
                  <a:pt x="405" y="194"/>
                </a:lnTo>
                <a:lnTo>
                  <a:pt x="405" y="189"/>
                </a:lnTo>
                <a:moveTo>
                  <a:pt x="529" y="47"/>
                </a:moveTo>
                <a:lnTo>
                  <a:pt x="415" y="180"/>
                </a:lnTo>
                <a:lnTo>
                  <a:pt x="413" y="187"/>
                </a:lnTo>
                <a:lnTo>
                  <a:pt x="522" y="59"/>
                </a:lnTo>
                <a:lnTo>
                  <a:pt x="529" y="47"/>
                </a:lnTo>
                <a:moveTo>
                  <a:pt x="571" y="0"/>
                </a:moveTo>
                <a:lnTo>
                  <a:pt x="545" y="28"/>
                </a:lnTo>
                <a:lnTo>
                  <a:pt x="541" y="40"/>
                </a:lnTo>
                <a:lnTo>
                  <a:pt x="562" y="14"/>
                </a:lnTo>
                <a:lnTo>
                  <a:pt x="57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4" name="Freeform 7657"/>
          <p:cNvSpPr/>
          <p:nvPr/>
        </p:nvSpPr>
        <p:spPr bwMode="auto">
          <a:xfrm>
            <a:off x="2126615" y="5060951"/>
            <a:ext cx="3175" cy="6350"/>
          </a:xfrm>
          <a:custGeom>
            <a:avLst/>
            <a:gdLst>
              <a:gd name="T0" fmla="*/ 0 w 2"/>
              <a:gd name="T1" fmla="*/ 0 h 4"/>
              <a:gd name="T2" fmla="*/ 0 w 2"/>
              <a:gd name="T3" fmla="*/ 2 h 4"/>
              <a:gd name="T4" fmla="*/ 2 w 2"/>
              <a:gd name="T5" fmla="*/ 4 h 4"/>
              <a:gd name="T6" fmla="*/ 2 w 2"/>
              <a:gd name="T7" fmla="*/ 2 h 4"/>
              <a:gd name="T8" fmla="*/ 0 w 2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4">
                <a:moveTo>
                  <a:pt x="0" y="0"/>
                </a:move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7" name="Freeform 7658"/>
          <p:cNvSpPr/>
          <p:nvPr/>
        </p:nvSpPr>
        <p:spPr bwMode="auto">
          <a:xfrm>
            <a:off x="2253615" y="5187951"/>
            <a:ext cx="3175" cy="6350"/>
          </a:xfrm>
          <a:custGeom>
            <a:avLst/>
            <a:gdLst>
              <a:gd name="T0" fmla="*/ 0 w 2"/>
              <a:gd name="T1" fmla="*/ 0 h 4"/>
              <a:gd name="T2" fmla="*/ 0 w 2"/>
              <a:gd name="T3" fmla="*/ 2 h 4"/>
              <a:gd name="T4" fmla="*/ 2 w 2"/>
              <a:gd name="T5" fmla="*/ 4 h 4"/>
              <a:gd name="T6" fmla="*/ 2 w 2"/>
              <a:gd name="T7" fmla="*/ 2 h 4"/>
              <a:gd name="T8" fmla="*/ 0 w 2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4">
                <a:moveTo>
                  <a:pt x="0" y="0"/>
                </a:move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8" name="Freeform 7761"/>
          <p:cNvSpPr/>
          <p:nvPr/>
        </p:nvSpPr>
        <p:spPr bwMode="auto">
          <a:xfrm>
            <a:off x="2050415" y="5121276"/>
            <a:ext cx="30163" cy="30163"/>
          </a:xfrm>
          <a:custGeom>
            <a:avLst/>
            <a:gdLst>
              <a:gd name="T0" fmla="*/ 19 w 19"/>
              <a:gd name="T1" fmla="*/ 0 h 19"/>
              <a:gd name="T2" fmla="*/ 0 w 19"/>
              <a:gd name="T3" fmla="*/ 19 h 19"/>
              <a:gd name="T4" fmla="*/ 0 w 19"/>
              <a:gd name="T5" fmla="*/ 19 h 19"/>
              <a:gd name="T6" fmla="*/ 0 w 19"/>
              <a:gd name="T7" fmla="*/ 19 h 19"/>
              <a:gd name="T8" fmla="*/ 0 w 19"/>
              <a:gd name="T9" fmla="*/ 19 h 19"/>
              <a:gd name="T10" fmla="*/ 0 w 19"/>
              <a:gd name="T11" fmla="*/ 16 h 19"/>
              <a:gd name="T12" fmla="*/ 7 w 19"/>
              <a:gd name="T13" fmla="*/ 14 h 19"/>
              <a:gd name="T14" fmla="*/ 19 w 19"/>
              <a:gd name="T1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19">
                <a:moveTo>
                  <a:pt x="19" y="0"/>
                </a:moveTo>
                <a:lnTo>
                  <a:pt x="0" y="19"/>
                </a:lnTo>
                <a:lnTo>
                  <a:pt x="0" y="19"/>
                </a:lnTo>
                <a:lnTo>
                  <a:pt x="0" y="19"/>
                </a:lnTo>
                <a:lnTo>
                  <a:pt x="0" y="19"/>
                </a:lnTo>
                <a:lnTo>
                  <a:pt x="0" y="16"/>
                </a:lnTo>
                <a:lnTo>
                  <a:pt x="7" y="14"/>
                </a:lnTo>
                <a:lnTo>
                  <a:pt x="19" y="0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9" name="Freeform 7762"/>
          <p:cNvSpPr/>
          <p:nvPr/>
        </p:nvSpPr>
        <p:spPr bwMode="auto">
          <a:xfrm>
            <a:off x="2177415" y="5248276"/>
            <a:ext cx="30163" cy="30163"/>
          </a:xfrm>
          <a:custGeom>
            <a:avLst/>
            <a:gdLst>
              <a:gd name="T0" fmla="*/ 19 w 19"/>
              <a:gd name="T1" fmla="*/ 0 h 19"/>
              <a:gd name="T2" fmla="*/ 0 w 19"/>
              <a:gd name="T3" fmla="*/ 19 h 19"/>
              <a:gd name="T4" fmla="*/ 0 w 19"/>
              <a:gd name="T5" fmla="*/ 19 h 19"/>
              <a:gd name="T6" fmla="*/ 0 w 19"/>
              <a:gd name="T7" fmla="*/ 19 h 19"/>
              <a:gd name="T8" fmla="*/ 0 w 19"/>
              <a:gd name="T9" fmla="*/ 19 h 19"/>
              <a:gd name="T10" fmla="*/ 0 w 19"/>
              <a:gd name="T11" fmla="*/ 16 h 19"/>
              <a:gd name="T12" fmla="*/ 7 w 19"/>
              <a:gd name="T13" fmla="*/ 14 h 19"/>
              <a:gd name="T14" fmla="*/ 19 w 19"/>
              <a:gd name="T1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19">
                <a:moveTo>
                  <a:pt x="19" y="0"/>
                </a:moveTo>
                <a:lnTo>
                  <a:pt x="0" y="19"/>
                </a:lnTo>
                <a:lnTo>
                  <a:pt x="0" y="19"/>
                </a:lnTo>
                <a:lnTo>
                  <a:pt x="0" y="19"/>
                </a:lnTo>
                <a:lnTo>
                  <a:pt x="0" y="19"/>
                </a:lnTo>
                <a:lnTo>
                  <a:pt x="0" y="16"/>
                </a:lnTo>
                <a:lnTo>
                  <a:pt x="7" y="14"/>
                </a:lnTo>
                <a:lnTo>
                  <a:pt x="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1" name="Freeform 7763"/>
          <p:cNvSpPr/>
          <p:nvPr/>
        </p:nvSpPr>
        <p:spPr bwMode="auto">
          <a:xfrm>
            <a:off x="2050415" y="5143501"/>
            <a:ext cx="11113" cy="7938"/>
          </a:xfrm>
          <a:custGeom>
            <a:avLst/>
            <a:gdLst>
              <a:gd name="T0" fmla="*/ 7 w 7"/>
              <a:gd name="T1" fmla="*/ 0 h 5"/>
              <a:gd name="T2" fmla="*/ 0 w 7"/>
              <a:gd name="T3" fmla="*/ 2 h 5"/>
              <a:gd name="T4" fmla="*/ 0 w 7"/>
              <a:gd name="T5" fmla="*/ 5 h 5"/>
              <a:gd name="T6" fmla="*/ 0 w 7"/>
              <a:gd name="T7" fmla="*/ 5 h 5"/>
              <a:gd name="T8" fmla="*/ 0 w 7"/>
              <a:gd name="T9" fmla="*/ 2 h 5"/>
              <a:gd name="T10" fmla="*/ 3 w 7"/>
              <a:gd name="T11" fmla="*/ 5 h 5"/>
              <a:gd name="T12" fmla="*/ 7 w 7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5">
                <a:moveTo>
                  <a:pt x="7" y="0"/>
                </a:moveTo>
                <a:lnTo>
                  <a:pt x="0" y="2"/>
                </a:lnTo>
                <a:lnTo>
                  <a:pt x="0" y="5"/>
                </a:lnTo>
                <a:lnTo>
                  <a:pt x="0" y="5"/>
                </a:lnTo>
                <a:lnTo>
                  <a:pt x="0" y="2"/>
                </a:lnTo>
                <a:lnTo>
                  <a:pt x="3" y="5"/>
                </a:lnTo>
                <a:lnTo>
                  <a:pt x="7" y="0"/>
                </a:lnTo>
                <a:close/>
              </a:path>
            </a:pathLst>
          </a:custGeom>
          <a:solidFill>
            <a:srgbClr val="101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2" name="Freeform 7764"/>
          <p:cNvSpPr/>
          <p:nvPr/>
        </p:nvSpPr>
        <p:spPr bwMode="auto">
          <a:xfrm>
            <a:off x="2177415" y="5270501"/>
            <a:ext cx="11113" cy="7938"/>
          </a:xfrm>
          <a:custGeom>
            <a:avLst/>
            <a:gdLst>
              <a:gd name="T0" fmla="*/ 7 w 7"/>
              <a:gd name="T1" fmla="*/ 0 h 5"/>
              <a:gd name="T2" fmla="*/ 0 w 7"/>
              <a:gd name="T3" fmla="*/ 2 h 5"/>
              <a:gd name="T4" fmla="*/ 0 w 7"/>
              <a:gd name="T5" fmla="*/ 5 h 5"/>
              <a:gd name="T6" fmla="*/ 0 w 7"/>
              <a:gd name="T7" fmla="*/ 5 h 5"/>
              <a:gd name="T8" fmla="*/ 0 w 7"/>
              <a:gd name="T9" fmla="*/ 2 h 5"/>
              <a:gd name="T10" fmla="*/ 3 w 7"/>
              <a:gd name="T11" fmla="*/ 5 h 5"/>
              <a:gd name="T12" fmla="*/ 7 w 7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5">
                <a:moveTo>
                  <a:pt x="7" y="0"/>
                </a:moveTo>
                <a:lnTo>
                  <a:pt x="0" y="2"/>
                </a:lnTo>
                <a:lnTo>
                  <a:pt x="0" y="5"/>
                </a:lnTo>
                <a:lnTo>
                  <a:pt x="0" y="5"/>
                </a:lnTo>
                <a:lnTo>
                  <a:pt x="0" y="2"/>
                </a:lnTo>
                <a:lnTo>
                  <a:pt x="3" y="5"/>
                </a:lnTo>
                <a:lnTo>
                  <a:pt x="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5" name="Freeform 7765"/>
          <p:cNvSpPr/>
          <p:nvPr/>
        </p:nvSpPr>
        <p:spPr bwMode="auto">
          <a:xfrm>
            <a:off x="2050415" y="5146676"/>
            <a:ext cx="4763" cy="4763"/>
          </a:xfrm>
          <a:custGeom>
            <a:avLst/>
            <a:gdLst>
              <a:gd name="T0" fmla="*/ 0 w 3"/>
              <a:gd name="T1" fmla="*/ 0 h 3"/>
              <a:gd name="T2" fmla="*/ 0 w 3"/>
              <a:gd name="T3" fmla="*/ 3 h 3"/>
              <a:gd name="T4" fmla="*/ 3 w 3"/>
              <a:gd name="T5" fmla="*/ 3 h 3"/>
              <a:gd name="T6" fmla="*/ 3 w 3"/>
              <a:gd name="T7" fmla="*/ 3 h 3"/>
              <a:gd name="T8" fmla="*/ 0 w 3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3">
                <a:moveTo>
                  <a:pt x="0" y="0"/>
                </a:moveTo>
                <a:lnTo>
                  <a:pt x="0" y="3"/>
                </a:lnTo>
                <a:lnTo>
                  <a:pt x="3" y="3"/>
                </a:lnTo>
                <a:lnTo>
                  <a:pt x="3" y="3"/>
                </a:lnTo>
                <a:lnTo>
                  <a:pt x="0" y="0"/>
                </a:lnTo>
                <a:close/>
              </a:path>
            </a:pathLst>
          </a:custGeom>
          <a:solidFill>
            <a:srgbClr val="06060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6" name="Freeform 7766"/>
          <p:cNvSpPr/>
          <p:nvPr/>
        </p:nvSpPr>
        <p:spPr bwMode="auto">
          <a:xfrm>
            <a:off x="2177415" y="5273676"/>
            <a:ext cx="4763" cy="4763"/>
          </a:xfrm>
          <a:custGeom>
            <a:avLst/>
            <a:gdLst>
              <a:gd name="T0" fmla="*/ 0 w 3"/>
              <a:gd name="T1" fmla="*/ 0 h 3"/>
              <a:gd name="T2" fmla="*/ 0 w 3"/>
              <a:gd name="T3" fmla="*/ 3 h 3"/>
              <a:gd name="T4" fmla="*/ 3 w 3"/>
              <a:gd name="T5" fmla="*/ 3 h 3"/>
              <a:gd name="T6" fmla="*/ 3 w 3"/>
              <a:gd name="T7" fmla="*/ 3 h 3"/>
              <a:gd name="T8" fmla="*/ 0 w 3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3">
                <a:moveTo>
                  <a:pt x="0" y="0"/>
                </a:moveTo>
                <a:lnTo>
                  <a:pt x="0" y="3"/>
                </a:lnTo>
                <a:lnTo>
                  <a:pt x="3" y="3"/>
                </a:lnTo>
                <a:lnTo>
                  <a:pt x="3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7" name="Freeform 8077"/>
          <p:cNvSpPr>
            <a:spLocks noEditPoints="1"/>
          </p:cNvSpPr>
          <p:nvPr/>
        </p:nvSpPr>
        <p:spPr bwMode="auto">
          <a:xfrm>
            <a:off x="2983865" y="4089401"/>
            <a:ext cx="2320925" cy="1087438"/>
          </a:xfrm>
          <a:custGeom>
            <a:avLst/>
            <a:gdLst>
              <a:gd name="T0" fmla="*/ 855 w 1462"/>
              <a:gd name="T1" fmla="*/ 403 h 685"/>
              <a:gd name="T2" fmla="*/ 1462 w 1462"/>
              <a:gd name="T3" fmla="*/ 685 h 685"/>
              <a:gd name="T4" fmla="*/ 1462 w 1462"/>
              <a:gd name="T5" fmla="*/ 685 h 685"/>
              <a:gd name="T6" fmla="*/ 813 w 1462"/>
              <a:gd name="T7" fmla="*/ 379 h 685"/>
              <a:gd name="T8" fmla="*/ 851 w 1462"/>
              <a:gd name="T9" fmla="*/ 401 h 685"/>
              <a:gd name="T10" fmla="*/ 813 w 1462"/>
              <a:gd name="T11" fmla="*/ 379 h 685"/>
              <a:gd name="T12" fmla="*/ 753 w 1462"/>
              <a:gd name="T13" fmla="*/ 356 h 685"/>
              <a:gd name="T14" fmla="*/ 808 w 1462"/>
              <a:gd name="T15" fmla="*/ 377 h 685"/>
              <a:gd name="T16" fmla="*/ 737 w 1462"/>
              <a:gd name="T17" fmla="*/ 344 h 685"/>
              <a:gd name="T18" fmla="*/ 749 w 1462"/>
              <a:gd name="T19" fmla="*/ 353 h 685"/>
              <a:gd name="T20" fmla="*/ 737 w 1462"/>
              <a:gd name="T21" fmla="*/ 344 h 685"/>
              <a:gd name="T22" fmla="*/ 727 w 1462"/>
              <a:gd name="T23" fmla="*/ 344 h 685"/>
              <a:gd name="T24" fmla="*/ 689 w 1462"/>
              <a:gd name="T25" fmla="*/ 323 h 685"/>
              <a:gd name="T26" fmla="*/ 678 w 1462"/>
              <a:gd name="T27" fmla="*/ 318 h 685"/>
              <a:gd name="T28" fmla="*/ 678 w 1462"/>
              <a:gd name="T29" fmla="*/ 320 h 685"/>
              <a:gd name="T30" fmla="*/ 678 w 1462"/>
              <a:gd name="T31" fmla="*/ 318 h 685"/>
              <a:gd name="T32" fmla="*/ 642 w 1462"/>
              <a:gd name="T33" fmla="*/ 304 h 685"/>
              <a:gd name="T34" fmla="*/ 673 w 1462"/>
              <a:gd name="T35" fmla="*/ 313 h 685"/>
              <a:gd name="T36" fmla="*/ 604 w 1462"/>
              <a:gd name="T37" fmla="*/ 282 h 685"/>
              <a:gd name="T38" fmla="*/ 637 w 1462"/>
              <a:gd name="T39" fmla="*/ 301 h 685"/>
              <a:gd name="T40" fmla="*/ 604 w 1462"/>
              <a:gd name="T41" fmla="*/ 282 h 685"/>
              <a:gd name="T42" fmla="*/ 590 w 1462"/>
              <a:gd name="T43" fmla="*/ 278 h 685"/>
              <a:gd name="T44" fmla="*/ 599 w 1462"/>
              <a:gd name="T45" fmla="*/ 280 h 685"/>
              <a:gd name="T46" fmla="*/ 561 w 1462"/>
              <a:gd name="T47" fmla="*/ 263 h 685"/>
              <a:gd name="T48" fmla="*/ 585 w 1462"/>
              <a:gd name="T49" fmla="*/ 278 h 685"/>
              <a:gd name="T50" fmla="*/ 561 w 1462"/>
              <a:gd name="T51" fmla="*/ 263 h 685"/>
              <a:gd name="T52" fmla="*/ 481 w 1462"/>
              <a:gd name="T53" fmla="*/ 228 h 685"/>
              <a:gd name="T54" fmla="*/ 557 w 1462"/>
              <a:gd name="T55" fmla="*/ 261 h 685"/>
              <a:gd name="T56" fmla="*/ 448 w 1462"/>
              <a:gd name="T57" fmla="*/ 209 h 685"/>
              <a:gd name="T58" fmla="*/ 479 w 1462"/>
              <a:gd name="T59" fmla="*/ 225 h 685"/>
              <a:gd name="T60" fmla="*/ 448 w 1462"/>
              <a:gd name="T61" fmla="*/ 209 h 685"/>
              <a:gd name="T62" fmla="*/ 372 w 1462"/>
              <a:gd name="T63" fmla="*/ 176 h 685"/>
              <a:gd name="T64" fmla="*/ 445 w 1462"/>
              <a:gd name="T65" fmla="*/ 206 h 685"/>
              <a:gd name="T66" fmla="*/ 370 w 1462"/>
              <a:gd name="T67" fmla="*/ 171 h 685"/>
              <a:gd name="T68" fmla="*/ 370 w 1462"/>
              <a:gd name="T69" fmla="*/ 176 h 685"/>
              <a:gd name="T70" fmla="*/ 370 w 1462"/>
              <a:gd name="T71" fmla="*/ 171 h 685"/>
              <a:gd name="T72" fmla="*/ 355 w 1462"/>
              <a:gd name="T73" fmla="*/ 169 h 685"/>
              <a:gd name="T74" fmla="*/ 367 w 1462"/>
              <a:gd name="T75" fmla="*/ 171 h 685"/>
              <a:gd name="T76" fmla="*/ 355 w 1462"/>
              <a:gd name="T77" fmla="*/ 164 h 685"/>
              <a:gd name="T78" fmla="*/ 351 w 1462"/>
              <a:gd name="T79" fmla="*/ 166 h 685"/>
              <a:gd name="T80" fmla="*/ 355 w 1462"/>
              <a:gd name="T81" fmla="*/ 164 h 685"/>
              <a:gd name="T82" fmla="*/ 194 w 1462"/>
              <a:gd name="T83" fmla="*/ 93 h 685"/>
              <a:gd name="T84" fmla="*/ 351 w 1462"/>
              <a:gd name="T85" fmla="*/ 164 h 685"/>
              <a:gd name="T86" fmla="*/ 187 w 1462"/>
              <a:gd name="T87" fmla="*/ 86 h 685"/>
              <a:gd name="T88" fmla="*/ 189 w 1462"/>
              <a:gd name="T89" fmla="*/ 90 h 685"/>
              <a:gd name="T90" fmla="*/ 187 w 1462"/>
              <a:gd name="T91" fmla="*/ 86 h 685"/>
              <a:gd name="T92" fmla="*/ 149 w 1462"/>
              <a:gd name="T93" fmla="*/ 71 h 685"/>
              <a:gd name="T94" fmla="*/ 185 w 1462"/>
              <a:gd name="T95" fmla="*/ 86 h 685"/>
              <a:gd name="T96" fmla="*/ 62 w 1462"/>
              <a:gd name="T97" fmla="*/ 26 h 685"/>
              <a:gd name="T98" fmla="*/ 147 w 1462"/>
              <a:gd name="T99" fmla="*/ 71 h 685"/>
              <a:gd name="T100" fmla="*/ 62 w 1462"/>
              <a:gd name="T101" fmla="*/ 26 h 685"/>
              <a:gd name="T102" fmla="*/ 52 w 1462"/>
              <a:gd name="T103" fmla="*/ 26 h 685"/>
              <a:gd name="T104" fmla="*/ 57 w 1462"/>
              <a:gd name="T105" fmla="*/ 24 h 685"/>
              <a:gd name="T106" fmla="*/ 0 w 1462"/>
              <a:gd name="T107" fmla="*/ 0 h 685"/>
              <a:gd name="T108" fmla="*/ 50 w 1462"/>
              <a:gd name="T109" fmla="*/ 24 h 685"/>
              <a:gd name="T110" fmla="*/ 31 w 1462"/>
              <a:gd name="T111" fmla="*/ 12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62" h="685">
                <a:moveTo>
                  <a:pt x="860" y="403"/>
                </a:moveTo>
                <a:lnTo>
                  <a:pt x="855" y="403"/>
                </a:lnTo>
                <a:lnTo>
                  <a:pt x="1448" y="683"/>
                </a:lnTo>
                <a:lnTo>
                  <a:pt x="1462" y="685"/>
                </a:lnTo>
                <a:lnTo>
                  <a:pt x="1459" y="685"/>
                </a:lnTo>
                <a:lnTo>
                  <a:pt x="1462" y="685"/>
                </a:lnTo>
                <a:lnTo>
                  <a:pt x="860" y="403"/>
                </a:lnTo>
                <a:close/>
                <a:moveTo>
                  <a:pt x="813" y="379"/>
                </a:moveTo>
                <a:lnTo>
                  <a:pt x="808" y="382"/>
                </a:lnTo>
                <a:lnTo>
                  <a:pt x="851" y="401"/>
                </a:lnTo>
                <a:lnTo>
                  <a:pt x="855" y="401"/>
                </a:lnTo>
                <a:lnTo>
                  <a:pt x="813" y="379"/>
                </a:lnTo>
                <a:close/>
                <a:moveTo>
                  <a:pt x="758" y="353"/>
                </a:moveTo>
                <a:lnTo>
                  <a:pt x="753" y="356"/>
                </a:lnTo>
                <a:lnTo>
                  <a:pt x="803" y="379"/>
                </a:lnTo>
                <a:lnTo>
                  <a:pt x="808" y="377"/>
                </a:lnTo>
                <a:lnTo>
                  <a:pt x="758" y="353"/>
                </a:lnTo>
                <a:close/>
                <a:moveTo>
                  <a:pt x="737" y="344"/>
                </a:moveTo>
                <a:lnTo>
                  <a:pt x="732" y="346"/>
                </a:lnTo>
                <a:lnTo>
                  <a:pt x="749" y="353"/>
                </a:lnTo>
                <a:lnTo>
                  <a:pt x="753" y="351"/>
                </a:lnTo>
                <a:lnTo>
                  <a:pt x="737" y="344"/>
                </a:lnTo>
                <a:close/>
                <a:moveTo>
                  <a:pt x="682" y="323"/>
                </a:moveTo>
                <a:lnTo>
                  <a:pt x="727" y="344"/>
                </a:lnTo>
                <a:lnTo>
                  <a:pt x="732" y="342"/>
                </a:lnTo>
                <a:lnTo>
                  <a:pt x="689" y="323"/>
                </a:lnTo>
                <a:lnTo>
                  <a:pt x="682" y="323"/>
                </a:lnTo>
                <a:close/>
                <a:moveTo>
                  <a:pt x="678" y="318"/>
                </a:moveTo>
                <a:lnTo>
                  <a:pt x="670" y="318"/>
                </a:lnTo>
                <a:lnTo>
                  <a:pt x="678" y="320"/>
                </a:lnTo>
                <a:lnTo>
                  <a:pt x="685" y="320"/>
                </a:lnTo>
                <a:lnTo>
                  <a:pt x="678" y="318"/>
                </a:lnTo>
                <a:close/>
                <a:moveTo>
                  <a:pt x="649" y="304"/>
                </a:moveTo>
                <a:lnTo>
                  <a:pt x="642" y="304"/>
                </a:lnTo>
                <a:lnTo>
                  <a:pt x="666" y="313"/>
                </a:lnTo>
                <a:lnTo>
                  <a:pt x="673" y="313"/>
                </a:lnTo>
                <a:lnTo>
                  <a:pt x="649" y="304"/>
                </a:lnTo>
                <a:close/>
                <a:moveTo>
                  <a:pt x="604" y="282"/>
                </a:moveTo>
                <a:lnTo>
                  <a:pt x="599" y="282"/>
                </a:lnTo>
                <a:lnTo>
                  <a:pt x="637" y="301"/>
                </a:lnTo>
                <a:lnTo>
                  <a:pt x="644" y="301"/>
                </a:lnTo>
                <a:lnTo>
                  <a:pt x="604" y="282"/>
                </a:lnTo>
                <a:close/>
                <a:moveTo>
                  <a:pt x="592" y="278"/>
                </a:moveTo>
                <a:lnTo>
                  <a:pt x="590" y="278"/>
                </a:lnTo>
                <a:lnTo>
                  <a:pt x="597" y="282"/>
                </a:lnTo>
                <a:lnTo>
                  <a:pt x="599" y="280"/>
                </a:lnTo>
                <a:lnTo>
                  <a:pt x="592" y="278"/>
                </a:lnTo>
                <a:close/>
                <a:moveTo>
                  <a:pt x="561" y="263"/>
                </a:moveTo>
                <a:lnTo>
                  <a:pt x="557" y="263"/>
                </a:lnTo>
                <a:lnTo>
                  <a:pt x="585" y="278"/>
                </a:lnTo>
                <a:lnTo>
                  <a:pt x="590" y="275"/>
                </a:lnTo>
                <a:lnTo>
                  <a:pt x="561" y="263"/>
                </a:lnTo>
                <a:close/>
                <a:moveTo>
                  <a:pt x="483" y="225"/>
                </a:moveTo>
                <a:lnTo>
                  <a:pt x="481" y="228"/>
                </a:lnTo>
                <a:lnTo>
                  <a:pt x="552" y="261"/>
                </a:lnTo>
                <a:lnTo>
                  <a:pt x="557" y="261"/>
                </a:lnTo>
                <a:lnTo>
                  <a:pt x="483" y="225"/>
                </a:lnTo>
                <a:close/>
                <a:moveTo>
                  <a:pt x="448" y="209"/>
                </a:moveTo>
                <a:lnTo>
                  <a:pt x="445" y="211"/>
                </a:lnTo>
                <a:lnTo>
                  <a:pt x="479" y="225"/>
                </a:lnTo>
                <a:lnTo>
                  <a:pt x="481" y="223"/>
                </a:lnTo>
                <a:lnTo>
                  <a:pt x="448" y="209"/>
                </a:lnTo>
                <a:close/>
                <a:moveTo>
                  <a:pt x="374" y="173"/>
                </a:moveTo>
                <a:lnTo>
                  <a:pt x="372" y="176"/>
                </a:lnTo>
                <a:lnTo>
                  <a:pt x="441" y="209"/>
                </a:lnTo>
                <a:lnTo>
                  <a:pt x="445" y="206"/>
                </a:lnTo>
                <a:lnTo>
                  <a:pt x="374" y="173"/>
                </a:lnTo>
                <a:close/>
                <a:moveTo>
                  <a:pt x="370" y="171"/>
                </a:moveTo>
                <a:lnTo>
                  <a:pt x="367" y="173"/>
                </a:lnTo>
                <a:lnTo>
                  <a:pt x="370" y="176"/>
                </a:lnTo>
                <a:lnTo>
                  <a:pt x="372" y="173"/>
                </a:lnTo>
                <a:lnTo>
                  <a:pt x="370" y="171"/>
                </a:lnTo>
                <a:close/>
                <a:moveTo>
                  <a:pt x="358" y="166"/>
                </a:moveTo>
                <a:lnTo>
                  <a:pt x="355" y="169"/>
                </a:lnTo>
                <a:lnTo>
                  <a:pt x="362" y="173"/>
                </a:lnTo>
                <a:lnTo>
                  <a:pt x="367" y="171"/>
                </a:lnTo>
                <a:lnTo>
                  <a:pt x="358" y="166"/>
                </a:lnTo>
                <a:close/>
                <a:moveTo>
                  <a:pt x="355" y="164"/>
                </a:moveTo>
                <a:lnTo>
                  <a:pt x="351" y="166"/>
                </a:lnTo>
                <a:lnTo>
                  <a:pt x="351" y="166"/>
                </a:lnTo>
                <a:lnTo>
                  <a:pt x="355" y="164"/>
                </a:lnTo>
                <a:lnTo>
                  <a:pt x="355" y="164"/>
                </a:lnTo>
                <a:close/>
                <a:moveTo>
                  <a:pt x="197" y="90"/>
                </a:moveTo>
                <a:lnTo>
                  <a:pt x="194" y="93"/>
                </a:lnTo>
                <a:lnTo>
                  <a:pt x="346" y="164"/>
                </a:lnTo>
                <a:lnTo>
                  <a:pt x="351" y="164"/>
                </a:lnTo>
                <a:lnTo>
                  <a:pt x="197" y="90"/>
                </a:lnTo>
                <a:close/>
                <a:moveTo>
                  <a:pt x="187" y="86"/>
                </a:moveTo>
                <a:lnTo>
                  <a:pt x="185" y="88"/>
                </a:lnTo>
                <a:lnTo>
                  <a:pt x="189" y="90"/>
                </a:lnTo>
                <a:lnTo>
                  <a:pt x="192" y="88"/>
                </a:lnTo>
                <a:lnTo>
                  <a:pt x="187" y="86"/>
                </a:lnTo>
                <a:close/>
                <a:moveTo>
                  <a:pt x="154" y="69"/>
                </a:moveTo>
                <a:lnTo>
                  <a:pt x="149" y="71"/>
                </a:lnTo>
                <a:lnTo>
                  <a:pt x="182" y="88"/>
                </a:lnTo>
                <a:lnTo>
                  <a:pt x="185" y="86"/>
                </a:lnTo>
                <a:lnTo>
                  <a:pt x="154" y="69"/>
                </a:lnTo>
                <a:close/>
                <a:moveTo>
                  <a:pt x="62" y="26"/>
                </a:moveTo>
                <a:lnTo>
                  <a:pt x="59" y="29"/>
                </a:lnTo>
                <a:lnTo>
                  <a:pt x="147" y="71"/>
                </a:lnTo>
                <a:lnTo>
                  <a:pt x="149" y="69"/>
                </a:lnTo>
                <a:lnTo>
                  <a:pt x="62" y="26"/>
                </a:lnTo>
                <a:close/>
                <a:moveTo>
                  <a:pt x="54" y="24"/>
                </a:moveTo>
                <a:lnTo>
                  <a:pt x="52" y="26"/>
                </a:lnTo>
                <a:lnTo>
                  <a:pt x="54" y="26"/>
                </a:lnTo>
                <a:lnTo>
                  <a:pt x="57" y="24"/>
                </a:lnTo>
                <a:lnTo>
                  <a:pt x="54" y="24"/>
                </a:lnTo>
                <a:close/>
                <a:moveTo>
                  <a:pt x="0" y="0"/>
                </a:moveTo>
                <a:lnTo>
                  <a:pt x="0" y="3"/>
                </a:lnTo>
                <a:lnTo>
                  <a:pt x="50" y="24"/>
                </a:lnTo>
                <a:lnTo>
                  <a:pt x="52" y="22"/>
                </a:lnTo>
                <a:lnTo>
                  <a:pt x="31" y="12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9" name="Freeform 8078"/>
          <p:cNvSpPr>
            <a:spLocks noEditPoints="1"/>
          </p:cNvSpPr>
          <p:nvPr/>
        </p:nvSpPr>
        <p:spPr bwMode="auto">
          <a:xfrm>
            <a:off x="3110865" y="4216401"/>
            <a:ext cx="2320925" cy="1087438"/>
          </a:xfrm>
          <a:custGeom>
            <a:avLst/>
            <a:gdLst>
              <a:gd name="T0" fmla="*/ 855 w 1462"/>
              <a:gd name="T1" fmla="*/ 403 h 685"/>
              <a:gd name="T2" fmla="*/ 1462 w 1462"/>
              <a:gd name="T3" fmla="*/ 685 h 685"/>
              <a:gd name="T4" fmla="*/ 1462 w 1462"/>
              <a:gd name="T5" fmla="*/ 685 h 685"/>
              <a:gd name="T6" fmla="*/ 813 w 1462"/>
              <a:gd name="T7" fmla="*/ 379 h 685"/>
              <a:gd name="T8" fmla="*/ 851 w 1462"/>
              <a:gd name="T9" fmla="*/ 401 h 685"/>
              <a:gd name="T10" fmla="*/ 813 w 1462"/>
              <a:gd name="T11" fmla="*/ 379 h 685"/>
              <a:gd name="T12" fmla="*/ 753 w 1462"/>
              <a:gd name="T13" fmla="*/ 356 h 685"/>
              <a:gd name="T14" fmla="*/ 808 w 1462"/>
              <a:gd name="T15" fmla="*/ 377 h 685"/>
              <a:gd name="T16" fmla="*/ 737 w 1462"/>
              <a:gd name="T17" fmla="*/ 344 h 685"/>
              <a:gd name="T18" fmla="*/ 749 w 1462"/>
              <a:gd name="T19" fmla="*/ 353 h 685"/>
              <a:gd name="T20" fmla="*/ 737 w 1462"/>
              <a:gd name="T21" fmla="*/ 344 h 685"/>
              <a:gd name="T22" fmla="*/ 727 w 1462"/>
              <a:gd name="T23" fmla="*/ 344 h 685"/>
              <a:gd name="T24" fmla="*/ 689 w 1462"/>
              <a:gd name="T25" fmla="*/ 323 h 685"/>
              <a:gd name="T26" fmla="*/ 678 w 1462"/>
              <a:gd name="T27" fmla="*/ 318 h 685"/>
              <a:gd name="T28" fmla="*/ 678 w 1462"/>
              <a:gd name="T29" fmla="*/ 320 h 685"/>
              <a:gd name="T30" fmla="*/ 678 w 1462"/>
              <a:gd name="T31" fmla="*/ 318 h 685"/>
              <a:gd name="T32" fmla="*/ 642 w 1462"/>
              <a:gd name="T33" fmla="*/ 304 h 685"/>
              <a:gd name="T34" fmla="*/ 673 w 1462"/>
              <a:gd name="T35" fmla="*/ 313 h 685"/>
              <a:gd name="T36" fmla="*/ 604 w 1462"/>
              <a:gd name="T37" fmla="*/ 282 h 685"/>
              <a:gd name="T38" fmla="*/ 637 w 1462"/>
              <a:gd name="T39" fmla="*/ 301 h 685"/>
              <a:gd name="T40" fmla="*/ 604 w 1462"/>
              <a:gd name="T41" fmla="*/ 282 h 685"/>
              <a:gd name="T42" fmla="*/ 590 w 1462"/>
              <a:gd name="T43" fmla="*/ 278 h 685"/>
              <a:gd name="T44" fmla="*/ 599 w 1462"/>
              <a:gd name="T45" fmla="*/ 280 h 685"/>
              <a:gd name="T46" fmla="*/ 561 w 1462"/>
              <a:gd name="T47" fmla="*/ 263 h 685"/>
              <a:gd name="T48" fmla="*/ 585 w 1462"/>
              <a:gd name="T49" fmla="*/ 278 h 685"/>
              <a:gd name="T50" fmla="*/ 561 w 1462"/>
              <a:gd name="T51" fmla="*/ 263 h 685"/>
              <a:gd name="T52" fmla="*/ 481 w 1462"/>
              <a:gd name="T53" fmla="*/ 228 h 685"/>
              <a:gd name="T54" fmla="*/ 557 w 1462"/>
              <a:gd name="T55" fmla="*/ 261 h 685"/>
              <a:gd name="T56" fmla="*/ 448 w 1462"/>
              <a:gd name="T57" fmla="*/ 209 h 685"/>
              <a:gd name="T58" fmla="*/ 479 w 1462"/>
              <a:gd name="T59" fmla="*/ 225 h 685"/>
              <a:gd name="T60" fmla="*/ 448 w 1462"/>
              <a:gd name="T61" fmla="*/ 209 h 685"/>
              <a:gd name="T62" fmla="*/ 372 w 1462"/>
              <a:gd name="T63" fmla="*/ 176 h 685"/>
              <a:gd name="T64" fmla="*/ 445 w 1462"/>
              <a:gd name="T65" fmla="*/ 206 h 685"/>
              <a:gd name="T66" fmla="*/ 370 w 1462"/>
              <a:gd name="T67" fmla="*/ 171 h 685"/>
              <a:gd name="T68" fmla="*/ 370 w 1462"/>
              <a:gd name="T69" fmla="*/ 176 h 685"/>
              <a:gd name="T70" fmla="*/ 370 w 1462"/>
              <a:gd name="T71" fmla="*/ 171 h 685"/>
              <a:gd name="T72" fmla="*/ 355 w 1462"/>
              <a:gd name="T73" fmla="*/ 169 h 685"/>
              <a:gd name="T74" fmla="*/ 367 w 1462"/>
              <a:gd name="T75" fmla="*/ 171 h 685"/>
              <a:gd name="T76" fmla="*/ 355 w 1462"/>
              <a:gd name="T77" fmla="*/ 164 h 685"/>
              <a:gd name="T78" fmla="*/ 351 w 1462"/>
              <a:gd name="T79" fmla="*/ 166 h 685"/>
              <a:gd name="T80" fmla="*/ 355 w 1462"/>
              <a:gd name="T81" fmla="*/ 164 h 685"/>
              <a:gd name="T82" fmla="*/ 194 w 1462"/>
              <a:gd name="T83" fmla="*/ 93 h 685"/>
              <a:gd name="T84" fmla="*/ 351 w 1462"/>
              <a:gd name="T85" fmla="*/ 164 h 685"/>
              <a:gd name="T86" fmla="*/ 187 w 1462"/>
              <a:gd name="T87" fmla="*/ 86 h 685"/>
              <a:gd name="T88" fmla="*/ 189 w 1462"/>
              <a:gd name="T89" fmla="*/ 90 h 685"/>
              <a:gd name="T90" fmla="*/ 187 w 1462"/>
              <a:gd name="T91" fmla="*/ 86 h 685"/>
              <a:gd name="T92" fmla="*/ 149 w 1462"/>
              <a:gd name="T93" fmla="*/ 71 h 685"/>
              <a:gd name="T94" fmla="*/ 185 w 1462"/>
              <a:gd name="T95" fmla="*/ 86 h 685"/>
              <a:gd name="T96" fmla="*/ 62 w 1462"/>
              <a:gd name="T97" fmla="*/ 26 h 685"/>
              <a:gd name="T98" fmla="*/ 147 w 1462"/>
              <a:gd name="T99" fmla="*/ 71 h 685"/>
              <a:gd name="T100" fmla="*/ 62 w 1462"/>
              <a:gd name="T101" fmla="*/ 26 h 685"/>
              <a:gd name="T102" fmla="*/ 52 w 1462"/>
              <a:gd name="T103" fmla="*/ 26 h 685"/>
              <a:gd name="T104" fmla="*/ 57 w 1462"/>
              <a:gd name="T105" fmla="*/ 24 h 685"/>
              <a:gd name="T106" fmla="*/ 0 w 1462"/>
              <a:gd name="T107" fmla="*/ 0 h 685"/>
              <a:gd name="T108" fmla="*/ 50 w 1462"/>
              <a:gd name="T109" fmla="*/ 24 h 685"/>
              <a:gd name="T110" fmla="*/ 31 w 1462"/>
              <a:gd name="T111" fmla="*/ 12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62" h="685">
                <a:moveTo>
                  <a:pt x="860" y="403"/>
                </a:moveTo>
                <a:lnTo>
                  <a:pt x="855" y="403"/>
                </a:lnTo>
                <a:lnTo>
                  <a:pt x="1448" y="683"/>
                </a:lnTo>
                <a:lnTo>
                  <a:pt x="1462" y="685"/>
                </a:lnTo>
                <a:lnTo>
                  <a:pt x="1459" y="685"/>
                </a:lnTo>
                <a:lnTo>
                  <a:pt x="1462" y="685"/>
                </a:lnTo>
                <a:lnTo>
                  <a:pt x="860" y="403"/>
                </a:lnTo>
                <a:moveTo>
                  <a:pt x="813" y="379"/>
                </a:moveTo>
                <a:lnTo>
                  <a:pt x="808" y="382"/>
                </a:lnTo>
                <a:lnTo>
                  <a:pt x="851" y="401"/>
                </a:lnTo>
                <a:lnTo>
                  <a:pt x="855" y="401"/>
                </a:lnTo>
                <a:lnTo>
                  <a:pt x="813" y="379"/>
                </a:lnTo>
                <a:moveTo>
                  <a:pt x="758" y="353"/>
                </a:moveTo>
                <a:lnTo>
                  <a:pt x="753" y="356"/>
                </a:lnTo>
                <a:lnTo>
                  <a:pt x="803" y="379"/>
                </a:lnTo>
                <a:lnTo>
                  <a:pt x="808" y="377"/>
                </a:lnTo>
                <a:lnTo>
                  <a:pt x="758" y="353"/>
                </a:lnTo>
                <a:moveTo>
                  <a:pt x="737" y="344"/>
                </a:moveTo>
                <a:lnTo>
                  <a:pt x="732" y="346"/>
                </a:lnTo>
                <a:lnTo>
                  <a:pt x="749" y="353"/>
                </a:lnTo>
                <a:lnTo>
                  <a:pt x="753" y="351"/>
                </a:lnTo>
                <a:lnTo>
                  <a:pt x="737" y="344"/>
                </a:lnTo>
                <a:moveTo>
                  <a:pt x="682" y="323"/>
                </a:moveTo>
                <a:lnTo>
                  <a:pt x="727" y="344"/>
                </a:lnTo>
                <a:lnTo>
                  <a:pt x="732" y="342"/>
                </a:lnTo>
                <a:lnTo>
                  <a:pt x="689" y="323"/>
                </a:lnTo>
                <a:lnTo>
                  <a:pt x="682" y="323"/>
                </a:lnTo>
                <a:moveTo>
                  <a:pt x="678" y="318"/>
                </a:moveTo>
                <a:lnTo>
                  <a:pt x="670" y="318"/>
                </a:lnTo>
                <a:lnTo>
                  <a:pt x="678" y="320"/>
                </a:lnTo>
                <a:lnTo>
                  <a:pt x="685" y="320"/>
                </a:lnTo>
                <a:lnTo>
                  <a:pt x="678" y="318"/>
                </a:lnTo>
                <a:moveTo>
                  <a:pt x="649" y="304"/>
                </a:moveTo>
                <a:lnTo>
                  <a:pt x="642" y="304"/>
                </a:lnTo>
                <a:lnTo>
                  <a:pt x="666" y="313"/>
                </a:lnTo>
                <a:lnTo>
                  <a:pt x="673" y="313"/>
                </a:lnTo>
                <a:lnTo>
                  <a:pt x="649" y="304"/>
                </a:lnTo>
                <a:moveTo>
                  <a:pt x="604" y="282"/>
                </a:moveTo>
                <a:lnTo>
                  <a:pt x="599" y="282"/>
                </a:lnTo>
                <a:lnTo>
                  <a:pt x="637" y="301"/>
                </a:lnTo>
                <a:lnTo>
                  <a:pt x="644" y="301"/>
                </a:lnTo>
                <a:lnTo>
                  <a:pt x="604" y="282"/>
                </a:lnTo>
                <a:moveTo>
                  <a:pt x="592" y="278"/>
                </a:moveTo>
                <a:lnTo>
                  <a:pt x="590" y="278"/>
                </a:lnTo>
                <a:lnTo>
                  <a:pt x="597" y="282"/>
                </a:lnTo>
                <a:lnTo>
                  <a:pt x="599" y="280"/>
                </a:lnTo>
                <a:lnTo>
                  <a:pt x="592" y="278"/>
                </a:lnTo>
                <a:moveTo>
                  <a:pt x="561" y="263"/>
                </a:moveTo>
                <a:lnTo>
                  <a:pt x="557" y="263"/>
                </a:lnTo>
                <a:lnTo>
                  <a:pt x="585" y="278"/>
                </a:lnTo>
                <a:lnTo>
                  <a:pt x="590" y="275"/>
                </a:lnTo>
                <a:lnTo>
                  <a:pt x="561" y="263"/>
                </a:lnTo>
                <a:moveTo>
                  <a:pt x="483" y="225"/>
                </a:moveTo>
                <a:lnTo>
                  <a:pt x="481" y="228"/>
                </a:lnTo>
                <a:lnTo>
                  <a:pt x="552" y="261"/>
                </a:lnTo>
                <a:lnTo>
                  <a:pt x="557" y="261"/>
                </a:lnTo>
                <a:lnTo>
                  <a:pt x="483" y="225"/>
                </a:lnTo>
                <a:moveTo>
                  <a:pt x="448" y="209"/>
                </a:moveTo>
                <a:lnTo>
                  <a:pt x="445" y="211"/>
                </a:lnTo>
                <a:lnTo>
                  <a:pt x="479" y="225"/>
                </a:lnTo>
                <a:lnTo>
                  <a:pt x="481" y="223"/>
                </a:lnTo>
                <a:lnTo>
                  <a:pt x="448" y="209"/>
                </a:lnTo>
                <a:moveTo>
                  <a:pt x="374" y="173"/>
                </a:moveTo>
                <a:lnTo>
                  <a:pt x="372" y="176"/>
                </a:lnTo>
                <a:lnTo>
                  <a:pt x="441" y="209"/>
                </a:lnTo>
                <a:lnTo>
                  <a:pt x="445" y="206"/>
                </a:lnTo>
                <a:lnTo>
                  <a:pt x="374" y="173"/>
                </a:lnTo>
                <a:moveTo>
                  <a:pt x="370" y="171"/>
                </a:moveTo>
                <a:lnTo>
                  <a:pt x="367" y="173"/>
                </a:lnTo>
                <a:lnTo>
                  <a:pt x="370" y="176"/>
                </a:lnTo>
                <a:lnTo>
                  <a:pt x="372" y="173"/>
                </a:lnTo>
                <a:lnTo>
                  <a:pt x="370" y="171"/>
                </a:lnTo>
                <a:moveTo>
                  <a:pt x="358" y="166"/>
                </a:moveTo>
                <a:lnTo>
                  <a:pt x="355" y="169"/>
                </a:lnTo>
                <a:lnTo>
                  <a:pt x="362" y="173"/>
                </a:lnTo>
                <a:lnTo>
                  <a:pt x="367" y="171"/>
                </a:lnTo>
                <a:lnTo>
                  <a:pt x="358" y="166"/>
                </a:lnTo>
                <a:moveTo>
                  <a:pt x="355" y="164"/>
                </a:moveTo>
                <a:lnTo>
                  <a:pt x="351" y="166"/>
                </a:lnTo>
                <a:lnTo>
                  <a:pt x="351" y="166"/>
                </a:lnTo>
                <a:lnTo>
                  <a:pt x="355" y="164"/>
                </a:lnTo>
                <a:lnTo>
                  <a:pt x="355" y="164"/>
                </a:lnTo>
                <a:moveTo>
                  <a:pt x="197" y="90"/>
                </a:moveTo>
                <a:lnTo>
                  <a:pt x="194" y="93"/>
                </a:lnTo>
                <a:lnTo>
                  <a:pt x="346" y="164"/>
                </a:lnTo>
                <a:lnTo>
                  <a:pt x="351" y="164"/>
                </a:lnTo>
                <a:lnTo>
                  <a:pt x="197" y="90"/>
                </a:lnTo>
                <a:moveTo>
                  <a:pt x="187" y="86"/>
                </a:moveTo>
                <a:lnTo>
                  <a:pt x="185" y="88"/>
                </a:lnTo>
                <a:lnTo>
                  <a:pt x="189" y="90"/>
                </a:lnTo>
                <a:lnTo>
                  <a:pt x="192" y="88"/>
                </a:lnTo>
                <a:lnTo>
                  <a:pt x="187" y="86"/>
                </a:lnTo>
                <a:moveTo>
                  <a:pt x="154" y="69"/>
                </a:moveTo>
                <a:lnTo>
                  <a:pt x="149" y="71"/>
                </a:lnTo>
                <a:lnTo>
                  <a:pt x="182" y="88"/>
                </a:lnTo>
                <a:lnTo>
                  <a:pt x="185" y="86"/>
                </a:lnTo>
                <a:lnTo>
                  <a:pt x="154" y="69"/>
                </a:lnTo>
                <a:moveTo>
                  <a:pt x="62" y="26"/>
                </a:moveTo>
                <a:lnTo>
                  <a:pt x="59" y="29"/>
                </a:lnTo>
                <a:lnTo>
                  <a:pt x="147" y="71"/>
                </a:lnTo>
                <a:lnTo>
                  <a:pt x="149" y="69"/>
                </a:lnTo>
                <a:lnTo>
                  <a:pt x="62" y="26"/>
                </a:lnTo>
                <a:moveTo>
                  <a:pt x="54" y="24"/>
                </a:moveTo>
                <a:lnTo>
                  <a:pt x="52" y="26"/>
                </a:lnTo>
                <a:lnTo>
                  <a:pt x="54" y="26"/>
                </a:lnTo>
                <a:lnTo>
                  <a:pt x="57" y="24"/>
                </a:lnTo>
                <a:lnTo>
                  <a:pt x="54" y="24"/>
                </a:lnTo>
                <a:moveTo>
                  <a:pt x="0" y="0"/>
                </a:moveTo>
                <a:lnTo>
                  <a:pt x="0" y="3"/>
                </a:lnTo>
                <a:lnTo>
                  <a:pt x="50" y="24"/>
                </a:lnTo>
                <a:lnTo>
                  <a:pt x="52" y="22"/>
                </a:lnTo>
                <a:lnTo>
                  <a:pt x="31" y="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0" name="Oval 8777"/>
          <p:cNvSpPr>
            <a:spLocks noChangeArrowheads="1"/>
          </p:cNvSpPr>
          <p:nvPr/>
        </p:nvSpPr>
        <p:spPr bwMode="auto">
          <a:xfrm>
            <a:off x="1566228" y="3179763"/>
            <a:ext cx="47625" cy="4445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6" name="Oval 8778"/>
          <p:cNvSpPr>
            <a:spLocks noChangeArrowheads="1"/>
          </p:cNvSpPr>
          <p:nvPr/>
        </p:nvSpPr>
        <p:spPr bwMode="auto">
          <a:xfrm>
            <a:off x="1566228" y="4706938"/>
            <a:ext cx="47625" cy="4445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7" name="Oval 8784"/>
          <p:cNvSpPr>
            <a:spLocks noChangeArrowheads="1"/>
          </p:cNvSpPr>
          <p:nvPr/>
        </p:nvSpPr>
        <p:spPr bwMode="auto">
          <a:xfrm>
            <a:off x="2028190" y="5127626"/>
            <a:ext cx="49212" cy="4603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8" name="Oval 8796"/>
          <p:cNvSpPr>
            <a:spLocks noChangeArrowheads="1"/>
          </p:cNvSpPr>
          <p:nvPr/>
        </p:nvSpPr>
        <p:spPr bwMode="auto">
          <a:xfrm>
            <a:off x="1693228" y="3306763"/>
            <a:ext cx="47625" cy="4445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11" name="Oval 8797"/>
          <p:cNvSpPr>
            <a:spLocks noChangeArrowheads="1"/>
          </p:cNvSpPr>
          <p:nvPr/>
        </p:nvSpPr>
        <p:spPr bwMode="auto">
          <a:xfrm>
            <a:off x="1693228" y="4833938"/>
            <a:ext cx="47625" cy="4445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13" name="Oval 8803"/>
          <p:cNvSpPr>
            <a:spLocks noChangeArrowheads="1"/>
          </p:cNvSpPr>
          <p:nvPr/>
        </p:nvSpPr>
        <p:spPr bwMode="auto">
          <a:xfrm>
            <a:off x="2155190" y="5254626"/>
            <a:ext cx="49212" cy="4603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5" name="Oval 8815"/>
          <p:cNvSpPr>
            <a:spLocks noChangeArrowheads="1"/>
          </p:cNvSpPr>
          <p:nvPr/>
        </p:nvSpPr>
        <p:spPr bwMode="auto">
          <a:xfrm>
            <a:off x="1820228" y="3433763"/>
            <a:ext cx="47625" cy="4445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16" name="Oval 8816"/>
          <p:cNvSpPr>
            <a:spLocks noChangeArrowheads="1"/>
          </p:cNvSpPr>
          <p:nvPr/>
        </p:nvSpPr>
        <p:spPr bwMode="auto">
          <a:xfrm>
            <a:off x="1820228" y="4960938"/>
            <a:ext cx="47625" cy="4445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18" name="Oval 8823"/>
          <p:cNvSpPr>
            <a:spLocks noChangeArrowheads="1"/>
          </p:cNvSpPr>
          <p:nvPr/>
        </p:nvSpPr>
        <p:spPr bwMode="auto">
          <a:xfrm>
            <a:off x="2282190" y="5381626"/>
            <a:ext cx="49212" cy="4603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9" name="Oval 8858"/>
          <p:cNvSpPr>
            <a:spLocks noChangeArrowheads="1"/>
          </p:cNvSpPr>
          <p:nvPr/>
        </p:nvSpPr>
        <p:spPr bwMode="auto">
          <a:xfrm>
            <a:off x="1947228" y="3560763"/>
            <a:ext cx="47625" cy="4445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0" name="Oval 8860"/>
          <p:cNvSpPr>
            <a:spLocks noChangeArrowheads="1"/>
          </p:cNvSpPr>
          <p:nvPr/>
        </p:nvSpPr>
        <p:spPr bwMode="auto">
          <a:xfrm>
            <a:off x="1947228" y="5087938"/>
            <a:ext cx="47625" cy="4445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2" name="Oval 8883"/>
          <p:cNvSpPr>
            <a:spLocks noChangeArrowheads="1"/>
          </p:cNvSpPr>
          <p:nvPr/>
        </p:nvSpPr>
        <p:spPr bwMode="auto">
          <a:xfrm>
            <a:off x="2409190" y="5508626"/>
            <a:ext cx="49212" cy="4603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3" name="Oval 8921"/>
          <p:cNvSpPr>
            <a:spLocks noChangeArrowheads="1"/>
          </p:cNvSpPr>
          <p:nvPr/>
        </p:nvSpPr>
        <p:spPr bwMode="auto">
          <a:xfrm>
            <a:off x="2074228" y="3687763"/>
            <a:ext cx="47625" cy="4445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4" name="Oval 8923"/>
          <p:cNvSpPr>
            <a:spLocks noChangeArrowheads="1"/>
          </p:cNvSpPr>
          <p:nvPr/>
        </p:nvSpPr>
        <p:spPr bwMode="auto">
          <a:xfrm>
            <a:off x="2074228" y="5214938"/>
            <a:ext cx="47625" cy="4445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7" name="Oval 8945"/>
          <p:cNvSpPr>
            <a:spLocks noChangeArrowheads="1"/>
          </p:cNvSpPr>
          <p:nvPr/>
        </p:nvSpPr>
        <p:spPr bwMode="auto">
          <a:xfrm>
            <a:off x="2536190" y="5635626"/>
            <a:ext cx="49212" cy="4603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8" name="Oval 8984"/>
          <p:cNvSpPr>
            <a:spLocks noChangeAspect="1" noChangeArrowheads="1"/>
          </p:cNvSpPr>
          <p:nvPr/>
        </p:nvSpPr>
        <p:spPr bwMode="auto">
          <a:xfrm>
            <a:off x="5274578" y="4529113"/>
            <a:ext cx="108000" cy="10800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30" name="Oval 8986"/>
          <p:cNvSpPr>
            <a:spLocks noChangeArrowheads="1"/>
          </p:cNvSpPr>
          <p:nvPr/>
        </p:nvSpPr>
        <p:spPr bwMode="auto">
          <a:xfrm>
            <a:off x="2201228" y="3814763"/>
            <a:ext cx="47625" cy="4445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1" name="Oval 8988"/>
          <p:cNvSpPr>
            <a:spLocks noChangeArrowheads="1"/>
          </p:cNvSpPr>
          <p:nvPr/>
        </p:nvSpPr>
        <p:spPr bwMode="auto">
          <a:xfrm>
            <a:off x="2201228" y="5341938"/>
            <a:ext cx="47625" cy="4445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32" name="Oval 8991"/>
          <p:cNvSpPr>
            <a:spLocks noChangeArrowheads="1"/>
          </p:cNvSpPr>
          <p:nvPr/>
        </p:nvSpPr>
        <p:spPr bwMode="auto">
          <a:xfrm>
            <a:off x="5077023" y="3543643"/>
            <a:ext cx="50641" cy="4889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4" name="Oval 8993"/>
          <p:cNvSpPr>
            <a:spLocks noChangeArrowheads="1"/>
          </p:cNvSpPr>
          <p:nvPr/>
        </p:nvSpPr>
        <p:spPr bwMode="auto">
          <a:xfrm>
            <a:off x="4112660" y="3459877"/>
            <a:ext cx="49212" cy="49213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5" name="Oval 9013"/>
          <p:cNvSpPr>
            <a:spLocks noChangeArrowheads="1"/>
          </p:cNvSpPr>
          <p:nvPr/>
        </p:nvSpPr>
        <p:spPr bwMode="auto">
          <a:xfrm>
            <a:off x="2663190" y="5762626"/>
            <a:ext cx="49212" cy="4603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36" name="Oval 9016"/>
          <p:cNvSpPr>
            <a:spLocks noChangeAspect="1" noChangeArrowheads="1"/>
          </p:cNvSpPr>
          <p:nvPr/>
        </p:nvSpPr>
        <p:spPr bwMode="auto">
          <a:xfrm>
            <a:off x="5288713" y="5143501"/>
            <a:ext cx="108000" cy="10800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37" name="直接连接符 236"/>
          <p:cNvCxnSpPr>
            <a:stCxn id="228" idx="4"/>
            <a:endCxn id="67" idx="19"/>
          </p:cNvCxnSpPr>
          <p:nvPr/>
        </p:nvCxnSpPr>
        <p:spPr>
          <a:xfrm flipH="1">
            <a:off x="2584108" y="4636478"/>
            <a:ext cx="2744470" cy="109855"/>
          </a:xfrm>
          <a:prstGeom prst="line">
            <a:avLst/>
          </a:prstGeom>
          <a:ln w="3175">
            <a:solidFill>
              <a:schemeClr val="tx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椭圆 237"/>
          <p:cNvSpPr/>
          <p:nvPr/>
        </p:nvSpPr>
        <p:spPr>
          <a:xfrm>
            <a:off x="3175992" y="2643109"/>
            <a:ext cx="90487" cy="9048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39" name="直接连接符 238"/>
          <p:cNvCxnSpPr>
            <a:stCxn id="238" idx="3"/>
          </p:cNvCxnSpPr>
          <p:nvPr/>
        </p:nvCxnSpPr>
        <p:spPr>
          <a:xfrm flipH="1">
            <a:off x="2981325" y="2700659"/>
            <a:ext cx="208554" cy="1346832"/>
          </a:xfrm>
          <a:prstGeom prst="line">
            <a:avLst/>
          </a:prstGeom>
          <a:ln w="3175">
            <a:solidFill>
              <a:schemeClr val="tx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/>
          <p:nvPr/>
        </p:nvCxnSpPr>
        <p:spPr>
          <a:xfrm flipH="1">
            <a:off x="4191872" y="2404903"/>
            <a:ext cx="431960" cy="2109948"/>
          </a:xfrm>
          <a:prstGeom prst="line">
            <a:avLst/>
          </a:prstGeom>
          <a:ln w="3175">
            <a:solidFill>
              <a:schemeClr val="tx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椭圆 240"/>
          <p:cNvSpPr/>
          <p:nvPr/>
        </p:nvSpPr>
        <p:spPr>
          <a:xfrm>
            <a:off x="3491865" y="2249488"/>
            <a:ext cx="53182" cy="53182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2395299" y="2900996"/>
            <a:ext cx="53182" cy="53182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44" name="直接连接符 243"/>
          <p:cNvCxnSpPr>
            <a:stCxn id="242" idx="3"/>
            <a:endCxn id="108" idx="2"/>
          </p:cNvCxnSpPr>
          <p:nvPr/>
        </p:nvCxnSpPr>
        <p:spPr>
          <a:xfrm>
            <a:off x="2403087" y="2927340"/>
            <a:ext cx="535305" cy="1130935"/>
          </a:xfrm>
          <a:prstGeom prst="line">
            <a:avLst/>
          </a:prstGeom>
          <a:ln w="3175">
            <a:solidFill>
              <a:schemeClr val="tx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41" idx="4"/>
          </p:cNvCxnSpPr>
          <p:nvPr/>
        </p:nvCxnSpPr>
        <p:spPr>
          <a:xfrm>
            <a:off x="3518456" y="2284255"/>
            <a:ext cx="171886" cy="1693068"/>
          </a:xfrm>
          <a:prstGeom prst="line">
            <a:avLst/>
          </a:prstGeom>
          <a:ln w="3175">
            <a:solidFill>
              <a:schemeClr val="tx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Freeform 5988"/>
          <p:cNvSpPr>
            <a:spLocks noEditPoints="1"/>
          </p:cNvSpPr>
          <p:nvPr/>
        </p:nvSpPr>
        <p:spPr bwMode="auto">
          <a:xfrm flipV="1">
            <a:off x="1596389" y="4065588"/>
            <a:ext cx="1354137" cy="669926"/>
          </a:xfrm>
          <a:custGeom>
            <a:avLst/>
            <a:gdLst>
              <a:gd name="T0" fmla="*/ 651 w 661"/>
              <a:gd name="T1" fmla="*/ 412 h 422"/>
              <a:gd name="T2" fmla="*/ 651 w 661"/>
              <a:gd name="T3" fmla="*/ 417 h 422"/>
              <a:gd name="T4" fmla="*/ 661 w 661"/>
              <a:gd name="T5" fmla="*/ 422 h 422"/>
              <a:gd name="T6" fmla="*/ 661 w 661"/>
              <a:gd name="T7" fmla="*/ 419 h 422"/>
              <a:gd name="T8" fmla="*/ 651 w 661"/>
              <a:gd name="T9" fmla="*/ 412 h 422"/>
              <a:gd name="T10" fmla="*/ 2 w 661"/>
              <a:gd name="T11" fmla="*/ 0 h 422"/>
              <a:gd name="T12" fmla="*/ 0 w 661"/>
              <a:gd name="T13" fmla="*/ 0 h 422"/>
              <a:gd name="T14" fmla="*/ 0 w 661"/>
              <a:gd name="T15" fmla="*/ 0 h 422"/>
              <a:gd name="T16" fmla="*/ 2 w 661"/>
              <a:gd name="T17" fmla="*/ 0 h 422"/>
              <a:gd name="T18" fmla="*/ 7 w 661"/>
              <a:gd name="T19" fmla="*/ 7 h 422"/>
              <a:gd name="T20" fmla="*/ 649 w 661"/>
              <a:gd name="T21" fmla="*/ 415 h 422"/>
              <a:gd name="T22" fmla="*/ 649 w 661"/>
              <a:gd name="T23" fmla="*/ 412 h 422"/>
              <a:gd name="T24" fmla="*/ 2 w 661"/>
              <a:gd name="T25" fmla="*/ 0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1" h="422">
                <a:moveTo>
                  <a:pt x="651" y="412"/>
                </a:moveTo>
                <a:lnTo>
                  <a:pt x="651" y="417"/>
                </a:lnTo>
                <a:lnTo>
                  <a:pt x="661" y="422"/>
                </a:lnTo>
                <a:lnTo>
                  <a:pt x="661" y="419"/>
                </a:lnTo>
                <a:lnTo>
                  <a:pt x="651" y="412"/>
                </a:lnTo>
                <a:close/>
                <a:moveTo>
                  <a:pt x="2" y="0"/>
                </a:moveTo>
                <a:lnTo>
                  <a:pt x="0" y="0"/>
                </a:lnTo>
                <a:lnTo>
                  <a:pt x="0" y="0"/>
                </a:lnTo>
                <a:lnTo>
                  <a:pt x="2" y="0"/>
                </a:lnTo>
                <a:lnTo>
                  <a:pt x="7" y="7"/>
                </a:lnTo>
                <a:lnTo>
                  <a:pt x="649" y="415"/>
                </a:lnTo>
                <a:lnTo>
                  <a:pt x="649" y="412"/>
                </a:lnTo>
                <a:lnTo>
                  <a:pt x="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247" name="直接连接符 246"/>
          <p:cNvCxnSpPr>
            <a:stCxn id="197" idx="1"/>
            <a:endCxn id="254" idx="5"/>
          </p:cNvCxnSpPr>
          <p:nvPr/>
        </p:nvCxnSpPr>
        <p:spPr>
          <a:xfrm flipH="1" flipV="1">
            <a:off x="3889375" y="5129214"/>
            <a:ext cx="1415415" cy="47625"/>
          </a:xfrm>
          <a:prstGeom prst="line">
            <a:avLst/>
          </a:prstGeom>
          <a:ln w="3175">
            <a:solidFill>
              <a:schemeClr val="tx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238" idx="4"/>
          </p:cNvCxnSpPr>
          <p:nvPr/>
        </p:nvCxnSpPr>
        <p:spPr>
          <a:xfrm>
            <a:off x="3221236" y="2713911"/>
            <a:ext cx="227539" cy="1374855"/>
          </a:xfrm>
          <a:prstGeom prst="line">
            <a:avLst/>
          </a:prstGeom>
          <a:ln w="3175">
            <a:solidFill>
              <a:schemeClr val="tx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椭圆 248"/>
          <p:cNvSpPr/>
          <p:nvPr/>
        </p:nvSpPr>
        <p:spPr>
          <a:xfrm>
            <a:off x="3246168" y="3826266"/>
            <a:ext cx="275076" cy="27507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3658594" y="4899028"/>
            <a:ext cx="269875" cy="26987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2262347" y="4183064"/>
            <a:ext cx="269875" cy="26987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4356656" y="2618900"/>
            <a:ext cx="269875" cy="26987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4" name="直接连接符 263"/>
          <p:cNvCxnSpPr>
            <a:stCxn id="249" idx="4"/>
            <a:endCxn id="3" idx="4"/>
          </p:cNvCxnSpPr>
          <p:nvPr/>
        </p:nvCxnSpPr>
        <p:spPr>
          <a:xfrm flipH="1">
            <a:off x="2360086" y="4082292"/>
            <a:ext cx="1023620" cy="1094740"/>
          </a:xfrm>
          <a:prstGeom prst="line">
            <a:avLst/>
          </a:prstGeom>
          <a:ln w="3175">
            <a:solidFill>
              <a:schemeClr val="tx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圆角矩形 268"/>
          <p:cNvSpPr/>
          <p:nvPr/>
        </p:nvSpPr>
        <p:spPr>
          <a:xfrm>
            <a:off x="6866890" y="5913755"/>
            <a:ext cx="542925" cy="76200"/>
          </a:xfrm>
          <a:prstGeom prst="roundRect">
            <a:avLst>
              <a:gd name="adj" fmla="val 50000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0" name="文本框 269"/>
          <p:cNvSpPr txBox="1"/>
          <p:nvPr/>
        </p:nvSpPr>
        <p:spPr>
          <a:xfrm>
            <a:off x="1628974" y="18806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04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71" name="直接连接符 270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4" name="Group 4"/>
          <p:cNvGrpSpPr/>
          <p:nvPr/>
        </p:nvGrpSpPr>
        <p:grpSpPr>
          <a:xfrm>
            <a:off x="5904865" y="1134745"/>
            <a:ext cx="5373370" cy="4582160"/>
            <a:chOff x="3503711" y="1287239"/>
            <a:chExt cx="7164797" cy="1408346"/>
          </a:xfrm>
        </p:grpSpPr>
        <p:sp>
          <p:nvSpPr>
            <p:cNvPr id="278" name="TextBox 108"/>
            <p:cNvSpPr txBox="1"/>
            <p:nvPr/>
          </p:nvSpPr>
          <p:spPr>
            <a:xfrm>
              <a:off x="3503711" y="1526957"/>
              <a:ext cx="7164797" cy="1168628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 lnSpcReduction="10000"/>
            </a:bodyPr>
            <a:lstStyle/>
            <a:p>
              <a:pPr indent="457200" algn="l" fontAlgn="auto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部署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云端服务器，优化了从多个嵌入式系统采集到的大批量数据汇总的工作流程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 algn="l" fontAlgn="auto">
                <a:lnSpc>
                  <a:spcPct val="120000"/>
                </a:lnSpc>
                <a:spcBef>
                  <a:spcPct val="0"/>
                </a:spcBef>
              </a:pP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 algn="l" fontAlgn="auto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对于实时数据的监控，我们并没有采用传统的关系型数据库，而是采用了更加贴合系统功能的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 algn="l" fontAlgn="auto">
                <a:lnSpc>
                  <a:spcPct val="120000"/>
                </a:lnSpc>
                <a:spcBef>
                  <a:spcPct val="0"/>
                </a:spcBef>
              </a:pP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 algn="l" fontAlgn="auto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在数据传输过程中我们将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Zigbee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Wifi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相结合，使得不同传输距离的数据都能得到最好的传输效果。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9" name="Rectangle 2"/>
            <p:cNvSpPr/>
            <p:nvPr/>
          </p:nvSpPr>
          <p:spPr>
            <a:xfrm>
              <a:off x="5688111" y="1287239"/>
              <a:ext cx="1846659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40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产品特色</a:t>
              </a:r>
              <a:endPara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0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0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9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30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3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5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3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3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1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4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9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4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4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1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4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3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4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9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5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49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1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0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0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6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9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5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3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9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5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1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4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0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3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6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9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2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5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1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4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0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3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6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9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5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1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4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0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3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6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9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2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5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8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1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4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0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3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9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2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5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8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1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4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5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6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7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0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1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2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3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6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7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8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9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2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3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4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5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8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9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0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1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4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5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6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7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1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2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3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6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7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8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9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2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3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4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5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8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9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0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1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4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5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6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7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0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1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2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3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7" presetID="64" presetClass="path" presetSubtype="0" decel="3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0.03888 L -2.08333E-6 -0.07963 " pathEditMode="relative" rAng="0" ptsTypes="AA">
                                      <p:cBhvr>
                                        <p:cTn id="758" dur="750" spd="-100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26"/>
                                    </p:animMotion>
                                  </p:childTnLst>
                                </p:cTn>
                              </p:par>
                              <p:par>
                                <p:cTn id="759" presetID="64" presetClass="path" presetSubtype="0" accel="30000" decel="3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08333E-6 0.03842 L -2.08333E-6 4.44444E-6 " pathEditMode="relative" rAng="0" ptsTypes="AA">
                                      <p:cBhvr>
                                        <p:cTn id="760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76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4" presetID="63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524 4.44444E-6 L -0.06315 4.44444E-6 " pathEditMode="relative" rAng="0" ptsTypes="AA">
                                      <p:cBhvr>
                                        <p:cTn id="765" dur="750" spd="-100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9" y="0"/>
                                    </p:animMotion>
                                  </p:childTnLst>
                                </p:cTn>
                              </p:par>
                              <p:par>
                                <p:cTn id="766" presetID="35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.01602 4.44444E-6 L -1.875E-6 4.44444E-6 " pathEditMode="relative" rAng="0" ptsTypes="AA">
                                      <p:cBhvr>
                                        <p:cTn id="76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7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1" presetID="42" presetClass="path" presetSubtype="0" decel="3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9167E-6 -0.03981 L 2.29167E-6 0.08982 " pathEditMode="relative" rAng="0" ptsTypes="AA">
                                      <p:cBhvr>
                                        <p:cTn id="772" dur="750" spd="-100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81"/>
                                    </p:animMotion>
                                  </p:childTnLst>
                                </p:cTn>
                              </p:par>
                              <p:par>
                                <p:cTn id="773" presetID="42" presetClass="path" presetSubtype="0" accel="30000" decel="3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29167E-6 -0.03981 L 2.29167E-6 -3.33333E-6 " pathEditMode="relative" rAng="0" ptsTypes="AA">
                                      <p:cBhvr>
                                        <p:cTn id="774" dur="7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77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8" presetID="63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2773 -1.85185E-6 L 0.0681 -1.85185E-6 " pathEditMode="relative" rAng="0" ptsTypes="AA">
                                      <p:cBhvr>
                                        <p:cTn id="779" dur="750" spd="-100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  <p:par>
                                <p:cTn id="780" presetID="35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2799 -1.85185E-6 L -1.875E-6 -1.85185E-6 " pathEditMode="relative" rAng="0" ptsTypes="AA">
                                      <p:cBhvr>
                                        <p:cTn id="78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78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5" presetID="42" presetClass="path" presetSubtype="0" decel="3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33333E-6 -4.07407E-6 L 0.08841 -4.07407E-6 " pathEditMode="relative" rAng="0" ptsTypes="AA">
                                      <p:cBhvr>
                                        <p:cTn id="786" dur="750" spd="-100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7" fill="hold">
                      <p:stCondLst>
                        <p:cond delay="indefinite"/>
                      </p:stCondLst>
                      <p:childTnLst>
                        <p:par>
                          <p:cTn id="788" fill="hold">
                            <p:stCondLst>
                              <p:cond delay="0"/>
                            </p:stCondLst>
                            <p:childTnLst>
                              <p:par>
                                <p:cTn id="7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1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2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3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4" grpId="0"/>
      <p:bldP spid="5" grpId="0" bldLvl="0" animBg="1"/>
      <p:bldP spid="6" grpId="0"/>
      <p:bldP spid="14" grpId="0" bldLvl="0" animBg="1"/>
      <p:bldP spid="15" grpId="0"/>
      <p:bldP spid="24" grpId="0" bldLvl="0" animBg="1"/>
      <p:bldP spid="25" grpId="0"/>
      <p:bldP spid="26" grpId="0" bldLvl="0" animBg="1"/>
      <p:bldP spid="27" grpId="0" bldLvl="0" animBg="1"/>
      <p:bldP spid="28" grpId="0" bldLvl="0" animBg="1"/>
      <p:bldP spid="29" grpId="0"/>
      <p:bldP spid="30" grpId="0" bldLvl="0" animBg="1"/>
      <p:bldP spid="36" grpId="0" bldLvl="0" animBg="1"/>
      <p:bldP spid="37" grpId="0"/>
      <p:bldP spid="38" grpId="0" bldLvl="0" animBg="1"/>
      <p:bldP spid="39" grpId="0"/>
      <p:bldP spid="40" grpId="0" bldLvl="0" animBg="1"/>
      <p:bldP spid="41" grpId="0"/>
      <p:bldP spid="42" grpId="0"/>
      <p:bldP spid="45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64" grpId="0" bldLvl="0" animBg="1"/>
      <p:bldP spid="65" grpId="0" bldLvl="0" animBg="1"/>
      <p:bldP spid="66" grpId="0" bldLvl="0" animBg="1"/>
      <p:bldP spid="67" grpId="0"/>
      <p:bldP spid="68" grpId="0" bldLvl="0" animBg="1"/>
      <p:bldP spid="69" grpId="0"/>
      <p:bldP spid="70" grpId="0" bldLvl="0" animBg="1"/>
      <p:bldP spid="72" grpId="0" bldLvl="0" animBg="1"/>
      <p:bldP spid="73" grpId="0" bldLvl="0" animBg="1"/>
      <p:bldP spid="82" grpId="0" bldLvl="0" animBg="1"/>
      <p:bldP spid="83" grpId="0"/>
      <p:bldP spid="84" grpId="0" bldLvl="0" animBg="1"/>
      <p:bldP spid="85" grpId="0"/>
      <p:bldP spid="86" grpId="0" bldLvl="0" animBg="1"/>
      <p:bldP spid="87" grpId="0"/>
      <p:bldP spid="88" grpId="0" bldLvl="0" animBg="1"/>
      <p:bldP spid="89" grpId="0"/>
      <p:bldP spid="90" grpId="0" bldLvl="0" animBg="1"/>
      <p:bldP spid="91" grpId="0"/>
      <p:bldP spid="94" grpId="0" bldLvl="0" animBg="1"/>
      <p:bldP spid="95" grpId="0"/>
      <p:bldP spid="108" grpId="0" bldLvl="0" animBg="1"/>
      <p:bldP spid="122" grpId="0"/>
      <p:bldP spid="123" grpId="0" bldLvl="0" animBg="1"/>
      <p:bldP spid="126" grpId="0" bldLvl="0" animBg="1"/>
      <p:bldP spid="128" grpId="0" bldLvl="0" animBg="1"/>
      <p:bldP spid="129" grpId="0" bldLvl="0" animBg="1"/>
      <p:bldP spid="130" grpId="0" bldLvl="0" animBg="1"/>
      <p:bldP spid="131" grpId="0" bldLvl="0" animBg="1"/>
      <p:bldP spid="132" grpId="0" bldLvl="0" animBg="1"/>
      <p:bldP spid="134" grpId="0" bldLvl="0" animBg="1"/>
      <p:bldP spid="135" grpId="0" bldLvl="0" animBg="1"/>
      <p:bldP spid="136" grpId="0" bldLvl="0" animBg="1"/>
      <p:bldP spid="137" grpId="0"/>
      <p:bldP spid="138" grpId="0" bldLvl="0" animBg="1"/>
      <p:bldP spid="139" grpId="0"/>
      <p:bldP spid="140" grpId="0" bldLvl="0" animBg="1"/>
      <p:bldP spid="141" grpId="0" bldLvl="0" animBg="1"/>
      <p:bldP spid="142" grpId="0" bldLvl="0" animBg="1"/>
      <p:bldP spid="143" grpId="0" bldLvl="0" animBg="1"/>
      <p:bldP spid="149" grpId="0" bldLvl="0" animBg="1"/>
      <p:bldP spid="150" grpId="0" bldLvl="0" animBg="1"/>
      <p:bldP spid="152" grpId="0" bldLvl="0" animBg="1"/>
      <p:bldP spid="153" grpId="0" bldLvl="0" animBg="1"/>
      <p:bldP spid="154" grpId="0" bldLvl="0" animBg="1"/>
      <p:bldP spid="155" grpId="0" bldLvl="0" animBg="1"/>
      <p:bldP spid="156" grpId="0" bldLvl="0" animBg="1"/>
      <p:bldP spid="157" grpId="0"/>
      <p:bldP spid="170" grpId="0"/>
      <p:bldP spid="171" grpId="0"/>
      <p:bldP spid="172" grpId="0"/>
      <p:bldP spid="176" grpId="0" bldLvl="0" animBg="1"/>
      <p:bldP spid="180" grpId="0"/>
      <p:bldP spid="184" grpId="0" bldLvl="0" animBg="1"/>
      <p:bldP spid="187" grpId="0"/>
      <p:bldP spid="188" grpId="0" bldLvl="0" animBg="1"/>
      <p:bldP spid="189" grpId="0"/>
      <p:bldP spid="191" grpId="0" bldLvl="0" animBg="1"/>
      <p:bldP spid="192" grpId="0"/>
      <p:bldP spid="195" grpId="0" bldLvl="0" animBg="1"/>
      <p:bldP spid="196" grpId="0"/>
      <p:bldP spid="197" grpId="0" bldLvl="0" animBg="1"/>
      <p:bldP spid="199" grpId="0"/>
      <p:bldP spid="200" grpId="0" bldLvl="0" animBg="1"/>
      <p:bldP spid="206" grpId="0" bldLvl="0" animBg="1"/>
      <p:bldP spid="207" grpId="0" bldLvl="0" animBg="1"/>
      <p:bldP spid="208" grpId="0" bldLvl="0" animBg="1"/>
      <p:bldP spid="211" grpId="0" bldLvl="0" animBg="1"/>
      <p:bldP spid="213" grpId="0" bldLvl="0" animBg="1"/>
      <p:bldP spid="215" grpId="0" bldLvl="0" animBg="1"/>
      <p:bldP spid="216" grpId="0" bldLvl="0" animBg="1"/>
      <p:bldP spid="218" grpId="0" bldLvl="0" animBg="1"/>
      <p:bldP spid="219" grpId="0" bldLvl="0" animBg="1"/>
      <p:bldP spid="220" grpId="0" bldLvl="0" animBg="1"/>
      <p:bldP spid="222" grpId="0" bldLvl="0" animBg="1"/>
      <p:bldP spid="223" grpId="0" bldLvl="0" animBg="1"/>
      <p:bldP spid="224" grpId="0" bldLvl="0" animBg="1"/>
      <p:bldP spid="227" grpId="0" bldLvl="0" animBg="1"/>
      <p:bldP spid="228" grpId="0" bldLvl="0" animBg="1"/>
      <p:bldP spid="230" grpId="0" bldLvl="0" animBg="1"/>
      <p:bldP spid="231" grpId="0" bldLvl="0" animBg="1"/>
      <p:bldP spid="232" grpId="0" bldLvl="0" animBg="1"/>
      <p:bldP spid="234" grpId="0" bldLvl="0" animBg="1"/>
      <p:bldP spid="235" grpId="0" bldLvl="0" animBg="1"/>
      <p:bldP spid="236" grpId="0" bldLvl="0" animBg="1"/>
      <p:bldP spid="238" grpId="0" bldLvl="0" animBg="1"/>
      <p:bldP spid="241" grpId="0" bldLvl="0" animBg="1"/>
      <p:bldP spid="242" grpId="0" bldLvl="0" animBg="1"/>
      <p:bldP spid="246" grpId="0" bldLvl="0" animBg="1"/>
      <p:bldP spid="249" grpId="0" bldLvl="0" animBg="1"/>
      <p:bldP spid="249" grpId="1" bldLvl="0" animBg="1"/>
      <p:bldP spid="249" grpId="2" bldLvl="0" animBg="1"/>
      <p:bldP spid="254" grpId="0" bldLvl="0" animBg="1"/>
      <p:bldP spid="254" grpId="1" bldLvl="0" animBg="1"/>
      <p:bldP spid="254" grpId="2" bldLvl="0" animBg="1"/>
      <p:bldP spid="255" grpId="0" bldLvl="0" animBg="1"/>
      <p:bldP spid="255" grpId="1" bldLvl="0" animBg="1"/>
      <p:bldP spid="255" grpId="2" bldLvl="0" animBg="1"/>
      <p:bldP spid="256" grpId="0" bldLvl="0" animBg="1"/>
      <p:bldP spid="256" grpId="1" bldLvl="0" animBg="1"/>
      <p:bldP spid="256" grpId="2" bldLvl="0" animBg="1"/>
      <p:bldP spid="269" grpId="0" bldLvl="0" animBg="1"/>
      <p:bldP spid="269" grpId="1" bldLvl="0" animBg="1"/>
      <p:bldP spid="270" grpId="0"/>
      <p:bldP spid="27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文本框 37"/>
          <p:cNvSpPr txBox="1"/>
          <p:nvPr/>
        </p:nvSpPr>
        <p:spPr>
          <a:xfrm>
            <a:off x="5130018" y="69373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 dirty="0"/>
              <a:t>目录</a:t>
            </a:r>
            <a:endParaRPr lang="zh-CN" altLang="en-US" sz="5400" dirty="0"/>
          </a:p>
        </p:txBody>
      </p:sp>
      <p:cxnSp>
        <p:nvCxnSpPr>
          <p:cNvPr id="39" name="直接连接符 38"/>
          <p:cNvCxnSpPr/>
          <p:nvPr/>
        </p:nvCxnSpPr>
        <p:spPr>
          <a:xfrm>
            <a:off x="5069497" y="1817914"/>
            <a:ext cx="2053007" cy="0"/>
          </a:xfrm>
          <a:prstGeom prst="line">
            <a:avLst/>
          </a:prstGeom>
          <a:ln w="4445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 rot="11174285">
            <a:off x="2098591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 rot="11174285">
            <a:off x="3402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1174285">
            <a:off x="33470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1174285">
            <a:off x="7000792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 rot="11174285">
            <a:off x="53186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1174285">
            <a:off x="83254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1174285">
            <a:off x="9790696" y="3864650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 rot="11174285">
            <a:off x="11115394" y="3784511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stCxn id="45" idx="3"/>
          </p:cNvCxnSpPr>
          <p:nvPr/>
        </p:nvCxnSpPr>
        <p:spPr>
          <a:xfrm flipV="1">
            <a:off x="539772" y="3547264"/>
            <a:ext cx="686767" cy="269854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44" idx="5"/>
          </p:cNvCxnSpPr>
          <p:nvPr/>
        </p:nvCxnSpPr>
        <p:spPr>
          <a:xfrm>
            <a:off x="1226539" y="3547264"/>
            <a:ext cx="902127" cy="33510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4" idx="1"/>
            <a:endCxn id="56" idx="5"/>
          </p:cNvCxnSpPr>
          <p:nvPr/>
        </p:nvCxnSpPr>
        <p:spPr>
          <a:xfrm>
            <a:off x="2229378" y="4007798"/>
            <a:ext cx="340215" cy="663745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6" idx="3"/>
            <a:endCxn id="46" idx="7"/>
          </p:cNvCxnSpPr>
          <p:nvPr/>
        </p:nvCxnSpPr>
        <p:spPr>
          <a:xfrm flipV="1">
            <a:off x="2651615" y="3968413"/>
            <a:ext cx="720383" cy="71209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 rot="11174285">
            <a:off x="2547778" y="4658694"/>
            <a:ext cx="116686" cy="11668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7" name="直接连接符 56"/>
          <p:cNvCxnSpPr>
            <a:stCxn id="46" idx="3"/>
            <a:endCxn id="59" idx="6"/>
          </p:cNvCxnSpPr>
          <p:nvPr/>
        </p:nvCxnSpPr>
        <p:spPr>
          <a:xfrm flipV="1">
            <a:off x="3548370" y="3460593"/>
            <a:ext cx="995445" cy="36620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8" idx="5"/>
          </p:cNvCxnSpPr>
          <p:nvPr/>
        </p:nvCxnSpPr>
        <p:spPr>
          <a:xfrm flipH="1" flipV="1">
            <a:off x="4632960" y="3463290"/>
            <a:ext cx="727612" cy="336601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 rot="11174285">
            <a:off x="4543512" y="3414972"/>
            <a:ext cx="102364" cy="10236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连接符 59"/>
          <p:cNvCxnSpPr>
            <a:endCxn id="62" idx="5"/>
          </p:cNvCxnSpPr>
          <p:nvPr/>
        </p:nvCxnSpPr>
        <p:spPr>
          <a:xfrm>
            <a:off x="5403840" y="3910377"/>
            <a:ext cx="203413" cy="431055"/>
          </a:xfrm>
          <a:prstGeom prst="line">
            <a:avLst/>
          </a:prstGeom>
          <a:ln>
            <a:solidFill>
              <a:schemeClr val="tx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7"/>
            <a:endCxn id="62" idx="2"/>
          </p:cNvCxnSpPr>
          <p:nvPr/>
        </p:nvCxnSpPr>
        <p:spPr>
          <a:xfrm flipH="1">
            <a:off x="5731596" y="3995438"/>
            <a:ext cx="1286911" cy="41417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 rot="11174285">
            <a:off x="5578556" y="4324528"/>
            <a:ext cx="153494" cy="1534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3" name="直接连接符 62"/>
          <p:cNvCxnSpPr>
            <a:endCxn id="47" idx="3"/>
          </p:cNvCxnSpPr>
          <p:nvPr/>
        </p:nvCxnSpPr>
        <p:spPr>
          <a:xfrm flipH="1">
            <a:off x="7143939" y="3338513"/>
            <a:ext cx="1857188" cy="556213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0" idx="5"/>
            <a:endCxn id="65" idx="2"/>
          </p:cNvCxnSpPr>
          <p:nvPr/>
        </p:nvCxnSpPr>
        <p:spPr>
          <a:xfrm flipH="1" flipV="1">
            <a:off x="9214086" y="3327985"/>
            <a:ext cx="606685" cy="55438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 rot="11174285">
            <a:off x="8990541" y="3203700"/>
            <a:ext cx="224209" cy="22420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6" name="直接连接符 65"/>
          <p:cNvCxnSpPr>
            <a:endCxn id="49" idx="1"/>
          </p:cNvCxnSpPr>
          <p:nvPr/>
        </p:nvCxnSpPr>
        <p:spPr>
          <a:xfrm flipH="1" flipV="1">
            <a:off x="8509391" y="3985792"/>
            <a:ext cx="1231057" cy="54652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1" idx="7"/>
          </p:cNvCxnSpPr>
          <p:nvPr/>
        </p:nvCxnSpPr>
        <p:spPr>
          <a:xfrm flipH="1">
            <a:off x="9744077" y="3968412"/>
            <a:ext cx="1396225" cy="57025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0459" y="2995581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dirty="0"/>
              <a:t>01</a:t>
            </a:r>
            <a:endParaRPr lang="zh-CN" altLang="en-US" sz="3600" dirty="0"/>
          </a:p>
        </p:txBody>
      </p:sp>
      <p:sp>
        <p:nvSpPr>
          <p:cNvPr id="69" name="文本框 68"/>
          <p:cNvSpPr txBox="1"/>
          <p:nvPr/>
        </p:nvSpPr>
        <p:spPr>
          <a:xfrm>
            <a:off x="1823307" y="4880886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/>
              <a:t>02</a:t>
            </a:r>
            <a:endParaRPr lang="zh-CN" altLang="en-US" sz="3200" dirty="0"/>
          </a:p>
        </p:txBody>
      </p:sp>
      <p:sp>
        <p:nvSpPr>
          <p:cNvPr id="70" name="文本框 69"/>
          <p:cNvSpPr txBox="1"/>
          <p:nvPr/>
        </p:nvSpPr>
        <p:spPr>
          <a:xfrm>
            <a:off x="3782335" y="2811362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dirty="0"/>
              <a:t>03</a:t>
            </a:r>
            <a:endParaRPr lang="zh-CN" altLang="en-US" sz="3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8859652" y="4602761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/>
              <a:t>04</a:t>
            </a:r>
            <a:endParaRPr lang="zh-CN" altLang="en-US" sz="3200" dirty="0"/>
          </a:p>
        </p:txBody>
      </p:sp>
      <p:sp>
        <p:nvSpPr>
          <p:cNvPr id="72" name="矩形 71"/>
          <p:cNvSpPr/>
          <p:nvPr/>
        </p:nvSpPr>
        <p:spPr>
          <a:xfrm>
            <a:off x="1606551" y="2995177"/>
            <a:ext cx="3309767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chemeClr val="tx2"/>
                </a:solidFill>
              </a:rPr>
              <a:t>设计理念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 rot="11174285">
            <a:off x="1197640" y="3526741"/>
            <a:ext cx="50995" cy="5099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 rot="11174285">
            <a:off x="9728818" y="4520349"/>
            <a:ext cx="50995" cy="509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142620" y="2848360"/>
            <a:ext cx="3309767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chemeClr val="tx2"/>
                </a:solidFill>
              </a:rPr>
              <a:t>具体实现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167381" y="4858036"/>
            <a:ext cx="3309767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chemeClr val="tx2"/>
                </a:solidFill>
              </a:rPr>
              <a:t>整体流程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225866" y="5187194"/>
            <a:ext cx="3309767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chemeClr val="tx2"/>
                </a:solidFill>
              </a:rPr>
              <a:t>产品特色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-0.1243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2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523 3.7037E-6 L -0.10886 3.7037E-6 " pathEditMode="relative" rAng="0" ptsTypes="AA">
                                      <p:cBhvr>
                                        <p:cTn id="162" dur="75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601 3.7037E-6 L 3.95833E-6 3.7037E-6 " pathEditMode="relative" rAng="0" ptsTypes="AA">
                                      <p:cBhvr>
                                        <p:cTn id="16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64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0.03889 L 1.11022E-16 -0.14815 " pathEditMode="relative" rAng="0" ptsTypes="AA">
                                      <p:cBhvr>
                                        <p:cTn id="169" dur="75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64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171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42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0.03982 L -6.25E-7 0.14814 " pathEditMode="relative" rAng="0" ptsTypes="AA">
                                      <p:cBhvr>
                                        <p:cTn id="176" dur="75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42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6.25E-7 -0.03982 L -6.25E-7 4.44444E-6 " pathEditMode="relative" rAng="0" ptsTypes="AA">
                                      <p:cBhvr>
                                        <p:cTn id="178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2774 -4.07407E-6 L 0.11081 -4.07407E-6 " pathEditMode="relative" rAng="0" ptsTypes="AA">
                                      <p:cBhvr>
                                        <p:cTn id="183" dur="75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0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28 -4.07407E-6 L 1.66667E-6 -4.07407E-6 " pathEditMode="relative" rAng="0" ptsTypes="AA">
                                      <p:cBhvr>
                                        <p:cTn id="185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6" grpId="0" bldLvl="0" animBg="1"/>
      <p:bldP spid="59" grpId="0" bldLvl="0" animBg="1"/>
      <p:bldP spid="62" grpId="0" bldLvl="0" animBg="1"/>
      <p:bldP spid="65" grpId="0" bldLvl="0" animBg="1"/>
      <p:bldP spid="68" grpId="0"/>
      <p:bldP spid="68" grpId="1"/>
      <p:bldP spid="68" grpId="2"/>
      <p:bldP spid="69" grpId="0"/>
      <p:bldP spid="69" grpId="1"/>
      <p:bldP spid="69" grpId="2"/>
      <p:bldP spid="70" grpId="0"/>
      <p:bldP spid="70" grpId="1"/>
      <p:bldP spid="70" grpId="2"/>
      <p:bldP spid="71" grpId="0"/>
      <p:bldP spid="71" grpId="1"/>
      <p:bldP spid="71" grpId="2"/>
      <p:bldP spid="72" grpId="0"/>
      <p:bldP spid="73" grpId="0" bldLvl="0" animBg="1"/>
      <p:bldP spid="74" grpId="0" bldLvl="0" animBg="1"/>
      <p:bldP spid="75" grpId="0"/>
      <p:bldP spid="76" grpId="0"/>
      <p:bldP spid="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12"/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6" name="Freeform 226"/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7" name="Freeform 228"/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8" name="Freeform 229"/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01057" y="829179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29235" y="3274760"/>
            <a:ext cx="4372087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sz="3200" dirty="0">
                <a:solidFill>
                  <a:schemeClr val="tx2"/>
                </a:solidFill>
                <a:latin typeface="+mn-ea"/>
              </a:rPr>
              <a:t>设计理念</a:t>
            </a:r>
            <a:endParaRPr lang="zh-CN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05905" y="3420850"/>
            <a:ext cx="1529586" cy="5847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</a:rPr>
              <a:t>Part 01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reeform 191"/>
          <p:cNvSpPr/>
          <p:nvPr/>
        </p:nvSpPr>
        <p:spPr bwMode="auto">
          <a:xfrm rot="19800000">
            <a:off x="12144884" y="2466892"/>
            <a:ext cx="83822" cy="72470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96"/>
          <p:cNvSpPr/>
          <p:nvPr/>
        </p:nvSpPr>
        <p:spPr bwMode="auto">
          <a:xfrm rot="19800000">
            <a:off x="13255339" y="2407262"/>
            <a:ext cx="115237" cy="100544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202"/>
          <p:cNvSpPr/>
          <p:nvPr/>
        </p:nvSpPr>
        <p:spPr bwMode="auto">
          <a:xfrm rot="19800000">
            <a:off x="12233397" y="3024045"/>
            <a:ext cx="71153" cy="62646"/>
          </a:xfrm>
          <a:custGeom>
            <a:avLst/>
            <a:gdLst>
              <a:gd name="T0" fmla="*/ 20 w 39"/>
              <a:gd name="T1" fmla="*/ 0 h 34"/>
              <a:gd name="T2" fmla="*/ 12 w 39"/>
              <a:gd name="T3" fmla="*/ 2 h 34"/>
              <a:gd name="T4" fmla="*/ 5 w 39"/>
              <a:gd name="T5" fmla="*/ 25 h 34"/>
              <a:gd name="T6" fmla="*/ 20 w 39"/>
              <a:gd name="T7" fmla="*/ 34 h 34"/>
              <a:gd name="T8" fmla="*/ 28 w 39"/>
              <a:gd name="T9" fmla="*/ 32 h 34"/>
              <a:gd name="T10" fmla="*/ 35 w 39"/>
              <a:gd name="T11" fmla="*/ 9 h 34"/>
              <a:gd name="T12" fmla="*/ 20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20" y="0"/>
                </a:moveTo>
                <a:cubicBezTo>
                  <a:pt x="17" y="0"/>
                  <a:pt x="14" y="1"/>
                  <a:pt x="12" y="2"/>
                </a:cubicBezTo>
                <a:cubicBezTo>
                  <a:pt x="3" y="6"/>
                  <a:pt x="0" y="17"/>
                  <a:pt x="5" y="25"/>
                </a:cubicBezTo>
                <a:cubicBezTo>
                  <a:pt x="8" y="31"/>
                  <a:pt x="14" y="34"/>
                  <a:pt x="20" y="34"/>
                </a:cubicBezTo>
                <a:cubicBezTo>
                  <a:pt x="22" y="34"/>
                  <a:pt x="25" y="33"/>
                  <a:pt x="28" y="32"/>
                </a:cubicBezTo>
                <a:cubicBezTo>
                  <a:pt x="36" y="28"/>
                  <a:pt x="39" y="17"/>
                  <a:pt x="35" y="9"/>
                </a:cubicBezTo>
                <a:cubicBezTo>
                  <a:pt x="32" y="3"/>
                  <a:pt x="26" y="0"/>
                  <a:pt x="20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213"/>
          <p:cNvSpPr/>
          <p:nvPr/>
        </p:nvSpPr>
        <p:spPr bwMode="auto">
          <a:xfrm rot="19800000">
            <a:off x="11510194" y="1829467"/>
            <a:ext cx="125732" cy="109142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214"/>
          <p:cNvSpPr/>
          <p:nvPr/>
        </p:nvSpPr>
        <p:spPr bwMode="auto">
          <a:xfrm rot="19800000">
            <a:off x="11048119" y="3114373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215"/>
          <p:cNvSpPr/>
          <p:nvPr/>
        </p:nvSpPr>
        <p:spPr bwMode="auto">
          <a:xfrm rot="19800000">
            <a:off x="12209629" y="1968191"/>
            <a:ext cx="96918" cy="85566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227"/>
          <p:cNvSpPr/>
          <p:nvPr/>
        </p:nvSpPr>
        <p:spPr bwMode="auto">
          <a:xfrm rot="19800000">
            <a:off x="11128768" y="4577490"/>
            <a:ext cx="126168" cy="109578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230"/>
          <p:cNvSpPr/>
          <p:nvPr/>
        </p:nvSpPr>
        <p:spPr bwMode="auto">
          <a:xfrm rot="19800000">
            <a:off x="10970124" y="3928092"/>
            <a:ext cx="60682" cy="52825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231"/>
          <p:cNvSpPr/>
          <p:nvPr/>
        </p:nvSpPr>
        <p:spPr bwMode="auto">
          <a:xfrm rot="19800000">
            <a:off x="11666905" y="2686826"/>
            <a:ext cx="59810" cy="52825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232"/>
          <p:cNvSpPr/>
          <p:nvPr/>
        </p:nvSpPr>
        <p:spPr bwMode="auto">
          <a:xfrm rot="19800000">
            <a:off x="11887896" y="5096935"/>
            <a:ext cx="128475" cy="113135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233"/>
          <p:cNvSpPr/>
          <p:nvPr/>
        </p:nvSpPr>
        <p:spPr bwMode="auto">
          <a:xfrm rot="19800000">
            <a:off x="12027619" y="3894277"/>
            <a:ext cx="128475" cy="111857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234"/>
          <p:cNvSpPr/>
          <p:nvPr/>
        </p:nvSpPr>
        <p:spPr bwMode="auto">
          <a:xfrm rot="19800000">
            <a:off x="11896483" y="3101515"/>
            <a:ext cx="87750" cy="76400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3 w 85"/>
              <a:gd name="T7" fmla="*/ 74 h 74"/>
              <a:gd name="T8" fmla="*/ 60 w 85"/>
              <a:gd name="T9" fmla="*/ 70 h 74"/>
              <a:gd name="T10" fmla="*/ 76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7" y="0"/>
                  <a:pt x="31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3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6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1649619" y="4830581"/>
            <a:ext cx="66050" cy="66050"/>
          </a:xfrm>
          <a:prstGeom prst="ellipse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3" name="直接连接符 62"/>
          <p:cNvCxnSpPr>
            <a:stCxn id="17" idx="4"/>
            <a:endCxn id="16" idx="5"/>
          </p:cNvCxnSpPr>
          <p:nvPr/>
        </p:nvCxnSpPr>
        <p:spPr>
          <a:xfrm flipV="1">
            <a:off x="12060431" y="5636749"/>
            <a:ext cx="40730" cy="864868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47" idx="3"/>
            <a:endCxn id="44" idx="5"/>
          </p:cNvCxnSpPr>
          <p:nvPr/>
        </p:nvCxnSpPr>
        <p:spPr>
          <a:xfrm>
            <a:off x="11014116" y="3977121"/>
            <a:ext cx="206908" cy="608473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31" idx="2"/>
            <a:endCxn id="47" idx="0"/>
          </p:cNvCxnSpPr>
          <p:nvPr/>
        </p:nvCxnSpPr>
        <p:spPr>
          <a:xfrm flipH="1">
            <a:off x="10987704" y="3215492"/>
            <a:ext cx="93935" cy="71588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1" idx="1"/>
            <a:endCxn id="31" idx="5"/>
          </p:cNvCxnSpPr>
          <p:nvPr/>
        </p:nvCxnSpPr>
        <p:spPr>
          <a:xfrm flipH="1">
            <a:off x="11140351" y="3119243"/>
            <a:ext cx="767326" cy="394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98"/>
          <p:cNvSpPr/>
          <p:nvPr/>
        </p:nvSpPr>
        <p:spPr bwMode="auto">
          <a:xfrm rot="19800000">
            <a:off x="11735841" y="6996073"/>
            <a:ext cx="115237" cy="100544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99"/>
          <p:cNvSpPr/>
          <p:nvPr/>
        </p:nvSpPr>
        <p:spPr bwMode="auto">
          <a:xfrm rot="19800000">
            <a:off x="12018541" y="5629855"/>
            <a:ext cx="113692" cy="100544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200"/>
          <p:cNvSpPr/>
          <p:nvPr/>
        </p:nvSpPr>
        <p:spPr bwMode="auto">
          <a:xfrm rot="19800000">
            <a:off x="11968148" y="6431976"/>
            <a:ext cx="104410" cy="92037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12"/>
          <p:cNvSpPr/>
          <p:nvPr/>
        </p:nvSpPr>
        <p:spPr bwMode="auto">
          <a:xfrm rot="19800000">
            <a:off x="10523911" y="5616578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216"/>
          <p:cNvSpPr/>
          <p:nvPr/>
        </p:nvSpPr>
        <p:spPr bwMode="auto">
          <a:xfrm rot="19800000">
            <a:off x="10952762" y="6184982"/>
            <a:ext cx="96918" cy="86005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221"/>
          <p:cNvSpPr/>
          <p:nvPr/>
        </p:nvSpPr>
        <p:spPr bwMode="auto">
          <a:xfrm rot="19800000">
            <a:off x="10346035" y="6790890"/>
            <a:ext cx="172469" cy="150042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222"/>
          <p:cNvSpPr>
            <a:spLocks noEditPoints="1"/>
          </p:cNvSpPr>
          <p:nvPr/>
        </p:nvSpPr>
        <p:spPr bwMode="auto">
          <a:xfrm rot="19800000">
            <a:off x="11174811" y="7111343"/>
            <a:ext cx="160869" cy="151587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223"/>
          <p:cNvSpPr/>
          <p:nvPr/>
        </p:nvSpPr>
        <p:spPr bwMode="auto">
          <a:xfrm rot="19800000">
            <a:off x="11256850" y="7190983"/>
            <a:ext cx="82755" cy="78887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226"/>
          <p:cNvSpPr/>
          <p:nvPr/>
        </p:nvSpPr>
        <p:spPr bwMode="auto">
          <a:xfrm rot="19800000">
            <a:off x="11348434" y="5356605"/>
            <a:ext cx="108278" cy="95130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59" name="直接连接符 58"/>
          <p:cNvCxnSpPr>
            <a:stCxn id="29" idx="2"/>
            <a:endCxn id="38" idx="0"/>
          </p:cNvCxnSpPr>
          <p:nvPr/>
        </p:nvCxnSpPr>
        <p:spPr>
          <a:xfrm flipH="1">
            <a:off x="10394759" y="5717697"/>
            <a:ext cx="162672" cy="108324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29" idx="4"/>
            <a:endCxn id="43" idx="2"/>
          </p:cNvCxnSpPr>
          <p:nvPr/>
        </p:nvCxnSpPr>
        <p:spPr>
          <a:xfrm flipV="1">
            <a:off x="10633644" y="5443828"/>
            <a:ext cx="744146" cy="25728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49" idx="1"/>
            <a:endCxn id="56" idx="5"/>
          </p:cNvCxnSpPr>
          <p:nvPr/>
        </p:nvCxnSpPr>
        <p:spPr>
          <a:xfrm flipH="1" flipV="1">
            <a:off x="11705996" y="4886958"/>
            <a:ext cx="198718" cy="23731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49" idx="5"/>
            <a:endCxn id="50" idx="3"/>
          </p:cNvCxnSpPr>
          <p:nvPr/>
        </p:nvCxnSpPr>
        <p:spPr>
          <a:xfrm flipV="1">
            <a:off x="11982785" y="3999019"/>
            <a:ext cx="136381" cy="11063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56" idx="0"/>
            <a:endCxn id="50" idx="2"/>
          </p:cNvCxnSpPr>
          <p:nvPr/>
        </p:nvCxnSpPr>
        <p:spPr>
          <a:xfrm flipV="1">
            <a:off x="11682644" y="3997777"/>
            <a:ext cx="378210" cy="8328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51" idx="5"/>
            <a:endCxn id="8" idx="2"/>
          </p:cNvCxnSpPr>
          <p:nvPr/>
        </p:nvCxnSpPr>
        <p:spPr>
          <a:xfrm flipV="1">
            <a:off x="11961533" y="2533771"/>
            <a:ext cx="205315" cy="57345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endCxn id="32" idx="2"/>
          </p:cNvCxnSpPr>
          <p:nvPr/>
        </p:nvCxnSpPr>
        <p:spPr>
          <a:xfrm flipV="1">
            <a:off x="11720491" y="2046943"/>
            <a:ext cx="515503" cy="64515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31" idx="4"/>
            <a:endCxn id="50" idx="1"/>
          </p:cNvCxnSpPr>
          <p:nvPr/>
        </p:nvCxnSpPr>
        <p:spPr>
          <a:xfrm>
            <a:off x="11156442" y="3198528"/>
            <a:ext cx="887566" cy="72170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50" idx="4"/>
          </p:cNvCxnSpPr>
          <p:nvPr/>
        </p:nvCxnSpPr>
        <p:spPr>
          <a:xfrm flipV="1">
            <a:off x="12139705" y="3913939"/>
            <a:ext cx="523841" cy="662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>
            <a:off x="11471350" y="5269524"/>
            <a:ext cx="764644" cy="9498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43" idx="3"/>
            <a:endCxn id="15" idx="5"/>
          </p:cNvCxnSpPr>
          <p:nvPr/>
        </p:nvCxnSpPr>
        <p:spPr>
          <a:xfrm>
            <a:off x="11425560" y="5445821"/>
            <a:ext cx="393701" cy="155924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44" idx="3"/>
            <a:endCxn id="29" idx="5"/>
          </p:cNvCxnSpPr>
          <p:nvPr/>
        </p:nvCxnSpPr>
        <p:spPr>
          <a:xfrm flipH="1">
            <a:off x="10616143" y="4679728"/>
            <a:ext cx="603104" cy="94566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47" idx="4"/>
            <a:endCxn id="50" idx="2"/>
          </p:cNvCxnSpPr>
          <p:nvPr/>
        </p:nvCxnSpPr>
        <p:spPr>
          <a:xfrm>
            <a:off x="11023251" y="3968260"/>
            <a:ext cx="1037603" cy="2951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44" idx="4"/>
            <a:endCxn id="56" idx="2"/>
          </p:cNvCxnSpPr>
          <p:nvPr/>
        </p:nvCxnSpPr>
        <p:spPr>
          <a:xfrm>
            <a:off x="11238535" y="4661429"/>
            <a:ext cx="411084" cy="20217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51" idx="4"/>
            <a:endCxn id="50" idx="0"/>
          </p:cNvCxnSpPr>
          <p:nvPr/>
        </p:nvCxnSpPr>
        <p:spPr>
          <a:xfrm>
            <a:off x="11973039" y="3160187"/>
            <a:ext cx="90199" cy="74196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48" idx="3"/>
            <a:endCxn id="51" idx="0"/>
          </p:cNvCxnSpPr>
          <p:nvPr/>
        </p:nvCxnSpPr>
        <p:spPr>
          <a:xfrm>
            <a:off x="11710016" y="2736112"/>
            <a:ext cx="210795" cy="37077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56" idx="4"/>
            <a:endCxn id="43" idx="5"/>
          </p:cNvCxnSpPr>
          <p:nvPr/>
        </p:nvCxnSpPr>
        <p:spPr>
          <a:xfrm flipH="1">
            <a:off x="11427356" y="4896631"/>
            <a:ext cx="255288" cy="46788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endCxn id="38" idx="5"/>
          </p:cNvCxnSpPr>
          <p:nvPr/>
        </p:nvCxnSpPr>
        <p:spPr>
          <a:xfrm flipH="1">
            <a:off x="10472089" y="6243411"/>
            <a:ext cx="459142" cy="55936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5" idx="5"/>
            <a:endCxn id="33" idx="4"/>
          </p:cNvCxnSpPr>
          <p:nvPr/>
        </p:nvCxnSpPr>
        <p:spPr>
          <a:xfrm flipH="1" flipV="1">
            <a:off x="11037097" y="6250944"/>
            <a:ext cx="782164" cy="75411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29" idx="3"/>
            <a:endCxn id="33" idx="0"/>
          </p:cNvCxnSpPr>
          <p:nvPr/>
        </p:nvCxnSpPr>
        <p:spPr>
          <a:xfrm>
            <a:off x="10614400" y="5719373"/>
            <a:ext cx="365320" cy="471370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43" idx="4"/>
            <a:endCxn id="16" idx="1"/>
          </p:cNvCxnSpPr>
          <p:nvPr/>
        </p:nvCxnSpPr>
        <p:spPr>
          <a:xfrm>
            <a:off x="11441889" y="5430057"/>
            <a:ext cx="590459" cy="22320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43" idx="2"/>
            <a:endCxn id="33" idx="5"/>
          </p:cNvCxnSpPr>
          <p:nvPr/>
        </p:nvCxnSpPr>
        <p:spPr>
          <a:xfrm flipH="1">
            <a:off x="11023263" y="5443828"/>
            <a:ext cx="354527" cy="74809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/>
          <p:cNvSpPr/>
          <p:nvPr/>
        </p:nvSpPr>
        <p:spPr>
          <a:xfrm>
            <a:off x="1388911" y="2385187"/>
            <a:ext cx="158615" cy="15861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1795059" y="2385187"/>
            <a:ext cx="158615" cy="15861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2201207" y="2385187"/>
            <a:ext cx="158615" cy="15861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2607356" y="2385187"/>
            <a:ext cx="158615" cy="15861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598494" y="135361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2313338" y="716885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108"/>
          <p:cNvSpPr txBox="1"/>
          <p:nvPr/>
        </p:nvSpPr>
        <p:spPr>
          <a:xfrm>
            <a:off x="2946400" y="2543810"/>
            <a:ext cx="7075805" cy="2538095"/>
          </a:xfrm>
          <a:prstGeom prst="rect">
            <a:avLst/>
          </a:prstGeom>
        </p:spPr>
        <p:txBody>
          <a:bodyPr vert="horz" wrap="square" lIns="0" tIns="0" rIns="0" bIns="0" anchor="ctr" anchorCtr="0"/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室内植物养护的重难点，就是控制例如温湿度以及光照强度等外界环境指标，因此为了更加科学合理的养护室内植物，我们利用博创公司开发的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I.mx6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核心板以及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Contex-A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底板，通过嵌入式以及数据分析技术开发了本系统。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</a:pPr>
            <a:endParaRPr lang="zh-CN" altLang="en-US" sz="16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接下来我们将从功能、原理等方面进行更为系统的阐述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0" name="Freeform 212"/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64" name="Freeform 226"/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67" name="Freeform 229"/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01057" y="829179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128930" y="3305875"/>
            <a:ext cx="4372087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sz="3200" dirty="0">
                <a:solidFill>
                  <a:schemeClr val="tx2"/>
                </a:solidFill>
                <a:latin typeface="+mn-ea"/>
              </a:rPr>
              <a:t>整体流程</a:t>
            </a:r>
            <a:endParaRPr lang="zh-CN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005905" y="3420850"/>
            <a:ext cx="1529586" cy="5847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</a:rPr>
              <a:t>Part 02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ldLvl="0" animBg="1"/>
      <p:bldP spid="264" grpId="0" bldLvl="0" animBg="1"/>
      <p:bldP spid="266" grpId="0" bldLvl="0" animBg="1"/>
      <p:bldP spid="267" grpId="0" bldLvl="0" animBg="1"/>
      <p:bldP spid="51" grpId="0"/>
      <p:bldP spid="53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" name="文本框 77"/>
          <p:cNvSpPr txBox="1"/>
          <p:nvPr/>
        </p:nvSpPr>
        <p:spPr>
          <a:xfrm>
            <a:off x="1684854" y="-13864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" name="等腰三角形 51"/>
          <p:cNvSpPr/>
          <p:nvPr/>
        </p:nvSpPr>
        <p:spPr>
          <a:xfrm rot="10800000">
            <a:off x="2294809" y="3905170"/>
            <a:ext cx="187798" cy="161895"/>
          </a:xfrm>
          <a:prstGeom prst="triangl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>
            <a:off x="7786475" y="2662089"/>
            <a:ext cx="187798" cy="161895"/>
          </a:xfrm>
          <a:prstGeom prst="triangl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263775" y="2965450"/>
            <a:ext cx="7910195" cy="858520"/>
            <a:chOff x="3565" y="4670"/>
            <a:chExt cx="12457" cy="1352"/>
          </a:xfrm>
        </p:grpSpPr>
        <p:sp>
          <p:nvSpPr>
            <p:cNvPr id="32" name="Freeform 20250"/>
            <p:cNvSpPr/>
            <p:nvPr/>
          </p:nvSpPr>
          <p:spPr bwMode="auto">
            <a:xfrm>
              <a:off x="5376" y="5802"/>
              <a:ext cx="219" cy="221"/>
            </a:xfrm>
            <a:custGeom>
              <a:avLst/>
              <a:gdLst>
                <a:gd name="T0" fmla="*/ 33 w 65"/>
                <a:gd name="T1" fmla="*/ 0 h 65"/>
                <a:gd name="T2" fmla="*/ 32 w 65"/>
                <a:gd name="T3" fmla="*/ 0 h 65"/>
                <a:gd name="T4" fmla="*/ 4 w 65"/>
                <a:gd name="T5" fmla="*/ 16 h 65"/>
                <a:gd name="T6" fmla="*/ 3 w 65"/>
                <a:gd name="T7" fmla="*/ 20 h 65"/>
                <a:gd name="T8" fmla="*/ 0 w 65"/>
                <a:gd name="T9" fmla="*/ 33 h 65"/>
                <a:gd name="T10" fmla="*/ 1 w 65"/>
                <a:gd name="T11" fmla="*/ 38 h 65"/>
                <a:gd name="T12" fmla="*/ 1 w 65"/>
                <a:gd name="T13" fmla="*/ 42 h 65"/>
                <a:gd name="T14" fmla="*/ 25 w 65"/>
                <a:gd name="T15" fmla="*/ 64 h 65"/>
                <a:gd name="T16" fmla="*/ 29 w 65"/>
                <a:gd name="T17" fmla="*/ 65 h 65"/>
                <a:gd name="T18" fmla="*/ 33 w 65"/>
                <a:gd name="T19" fmla="*/ 65 h 65"/>
                <a:gd name="T20" fmla="*/ 33 w 65"/>
                <a:gd name="T21" fmla="*/ 65 h 65"/>
                <a:gd name="T22" fmla="*/ 53 w 65"/>
                <a:gd name="T23" fmla="*/ 58 h 65"/>
                <a:gd name="T24" fmla="*/ 56 w 65"/>
                <a:gd name="T25" fmla="*/ 55 h 65"/>
                <a:gd name="T26" fmla="*/ 63 w 65"/>
                <a:gd name="T27" fmla="*/ 44 h 65"/>
                <a:gd name="T28" fmla="*/ 64 w 65"/>
                <a:gd name="T29" fmla="*/ 40 h 65"/>
                <a:gd name="T30" fmla="*/ 65 w 65"/>
                <a:gd name="T31" fmla="*/ 32 h 65"/>
                <a:gd name="T32" fmla="*/ 64 w 65"/>
                <a:gd name="T33" fmla="*/ 23 h 65"/>
                <a:gd name="T34" fmla="*/ 62 w 65"/>
                <a:gd name="T35" fmla="*/ 19 h 65"/>
                <a:gd name="T36" fmla="*/ 49 w 65"/>
                <a:gd name="T37" fmla="*/ 5 h 65"/>
                <a:gd name="T38" fmla="*/ 46 w 65"/>
                <a:gd name="T39" fmla="*/ 3 h 65"/>
                <a:gd name="T40" fmla="*/ 33 w 65"/>
                <a:gd name="T4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65">
                  <a:moveTo>
                    <a:pt x="33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20" y="0"/>
                    <a:pt x="10" y="7"/>
                    <a:pt x="4" y="16"/>
                  </a:cubicBezTo>
                  <a:cubicBezTo>
                    <a:pt x="4" y="18"/>
                    <a:pt x="3" y="19"/>
                    <a:pt x="3" y="20"/>
                  </a:cubicBezTo>
                  <a:cubicBezTo>
                    <a:pt x="1" y="24"/>
                    <a:pt x="0" y="29"/>
                    <a:pt x="0" y="33"/>
                  </a:cubicBezTo>
                  <a:cubicBezTo>
                    <a:pt x="0" y="35"/>
                    <a:pt x="0" y="36"/>
                    <a:pt x="1" y="38"/>
                  </a:cubicBezTo>
                  <a:cubicBezTo>
                    <a:pt x="1" y="39"/>
                    <a:pt x="1" y="41"/>
                    <a:pt x="1" y="42"/>
                  </a:cubicBezTo>
                  <a:cubicBezTo>
                    <a:pt x="5" y="53"/>
                    <a:pt x="14" y="61"/>
                    <a:pt x="25" y="64"/>
                  </a:cubicBezTo>
                  <a:cubicBezTo>
                    <a:pt x="26" y="64"/>
                    <a:pt x="28" y="65"/>
                    <a:pt x="29" y="65"/>
                  </a:cubicBezTo>
                  <a:cubicBezTo>
                    <a:pt x="30" y="65"/>
                    <a:pt x="31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41" y="65"/>
                    <a:pt x="48" y="62"/>
                    <a:pt x="53" y="58"/>
                  </a:cubicBezTo>
                  <a:cubicBezTo>
                    <a:pt x="54" y="57"/>
                    <a:pt x="55" y="56"/>
                    <a:pt x="56" y="55"/>
                  </a:cubicBezTo>
                  <a:cubicBezTo>
                    <a:pt x="59" y="52"/>
                    <a:pt x="62" y="48"/>
                    <a:pt x="63" y="44"/>
                  </a:cubicBezTo>
                  <a:cubicBezTo>
                    <a:pt x="64" y="42"/>
                    <a:pt x="64" y="41"/>
                    <a:pt x="64" y="40"/>
                  </a:cubicBezTo>
                  <a:cubicBezTo>
                    <a:pt x="65" y="37"/>
                    <a:pt x="65" y="35"/>
                    <a:pt x="65" y="32"/>
                  </a:cubicBezTo>
                  <a:cubicBezTo>
                    <a:pt x="65" y="29"/>
                    <a:pt x="64" y="26"/>
                    <a:pt x="64" y="23"/>
                  </a:cubicBezTo>
                  <a:cubicBezTo>
                    <a:pt x="63" y="22"/>
                    <a:pt x="63" y="20"/>
                    <a:pt x="62" y="19"/>
                  </a:cubicBezTo>
                  <a:cubicBezTo>
                    <a:pt x="59" y="13"/>
                    <a:pt x="55" y="8"/>
                    <a:pt x="49" y="5"/>
                  </a:cubicBezTo>
                  <a:cubicBezTo>
                    <a:pt x="48" y="4"/>
                    <a:pt x="47" y="3"/>
                    <a:pt x="46" y="3"/>
                  </a:cubicBezTo>
                  <a:cubicBezTo>
                    <a:pt x="42" y="1"/>
                    <a:pt x="37" y="0"/>
                    <a:pt x="33" y="0"/>
                  </a:cubicBezTo>
                </a:path>
              </a:pathLst>
            </a:custGeom>
            <a:solidFill>
              <a:schemeClr val="tx2">
                <a:alpha val="26000"/>
              </a:schemeClr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9805" y="4765"/>
              <a:ext cx="345" cy="343"/>
              <a:chOff x="6226215" y="3025734"/>
              <a:chExt cx="219320" cy="217500"/>
            </a:xfrm>
          </p:grpSpPr>
          <p:sp>
            <p:nvSpPr>
              <p:cNvPr id="33" name="Freeform 20290"/>
              <p:cNvSpPr/>
              <p:nvPr/>
            </p:nvSpPr>
            <p:spPr bwMode="auto">
              <a:xfrm>
                <a:off x="6299203" y="3098432"/>
                <a:ext cx="73345" cy="72102"/>
              </a:xfrm>
              <a:custGeom>
                <a:avLst/>
                <a:gdLst>
                  <a:gd name="T0" fmla="*/ 25 w 50"/>
                  <a:gd name="T1" fmla="*/ 0 h 49"/>
                  <a:gd name="T2" fmla="*/ 24 w 50"/>
                  <a:gd name="T3" fmla="*/ 0 h 49"/>
                  <a:gd name="T4" fmla="*/ 0 w 50"/>
                  <a:gd name="T5" fmla="*/ 25 h 49"/>
                  <a:gd name="T6" fmla="*/ 10 w 50"/>
                  <a:gd name="T7" fmla="*/ 44 h 49"/>
                  <a:gd name="T8" fmla="*/ 14 w 50"/>
                  <a:gd name="T9" fmla="*/ 47 h 49"/>
                  <a:gd name="T10" fmla="*/ 24 w 50"/>
                  <a:gd name="T11" fmla="*/ 49 h 49"/>
                  <a:gd name="T12" fmla="*/ 25 w 50"/>
                  <a:gd name="T13" fmla="*/ 49 h 49"/>
                  <a:gd name="T14" fmla="*/ 25 w 50"/>
                  <a:gd name="T15" fmla="*/ 49 h 49"/>
                  <a:gd name="T16" fmla="*/ 28 w 50"/>
                  <a:gd name="T17" fmla="*/ 49 h 49"/>
                  <a:gd name="T18" fmla="*/ 36 w 50"/>
                  <a:gd name="T19" fmla="*/ 47 h 49"/>
                  <a:gd name="T20" fmla="*/ 39 w 50"/>
                  <a:gd name="T21" fmla="*/ 45 h 49"/>
                  <a:gd name="T22" fmla="*/ 50 w 50"/>
                  <a:gd name="T23" fmla="*/ 24 h 49"/>
                  <a:gd name="T24" fmla="*/ 25 w 50"/>
                  <a:gd name="T2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49">
                    <a:moveTo>
                      <a:pt x="25" y="0"/>
                    </a:moveTo>
                    <a:cubicBezTo>
                      <a:pt x="25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3"/>
                      <a:pt x="4" y="40"/>
                      <a:pt x="10" y="44"/>
                    </a:cubicBezTo>
                    <a:cubicBezTo>
                      <a:pt x="11" y="45"/>
                      <a:pt x="13" y="46"/>
                      <a:pt x="14" y="47"/>
                    </a:cubicBezTo>
                    <a:cubicBezTo>
                      <a:pt x="17" y="48"/>
                      <a:pt x="20" y="49"/>
                      <a:pt x="24" y="49"/>
                    </a:cubicBezTo>
                    <a:cubicBezTo>
                      <a:pt x="24" y="49"/>
                      <a:pt x="25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6" y="49"/>
                      <a:pt x="27" y="49"/>
                      <a:pt x="28" y="49"/>
                    </a:cubicBezTo>
                    <a:cubicBezTo>
                      <a:pt x="31" y="49"/>
                      <a:pt x="33" y="48"/>
                      <a:pt x="36" y="47"/>
                    </a:cubicBezTo>
                    <a:cubicBezTo>
                      <a:pt x="37" y="46"/>
                      <a:pt x="38" y="45"/>
                      <a:pt x="39" y="45"/>
                    </a:cubicBezTo>
                    <a:cubicBezTo>
                      <a:pt x="46" y="40"/>
                      <a:pt x="50" y="32"/>
                      <a:pt x="50" y="24"/>
                    </a:cubicBezTo>
                    <a:cubicBezTo>
                      <a:pt x="49" y="10"/>
                      <a:pt x="38" y="0"/>
                      <a:pt x="25" y="0"/>
                    </a:cubicBezTo>
                  </a:path>
                </a:pathLst>
              </a:custGeom>
              <a:solidFill>
                <a:srgbClr val="1A1D1A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34" name="Freeform 20291"/>
              <p:cNvSpPr>
                <a:spLocks noEditPoints="1"/>
              </p:cNvSpPr>
              <p:nvPr/>
            </p:nvSpPr>
            <p:spPr bwMode="auto">
              <a:xfrm>
                <a:off x="6226215" y="3025734"/>
                <a:ext cx="219320" cy="217500"/>
              </a:xfrm>
              <a:custGeom>
                <a:avLst/>
                <a:gdLst>
                  <a:gd name="T0" fmla="*/ 31 w 102"/>
                  <a:gd name="T1" fmla="*/ 81 h 101"/>
                  <a:gd name="T2" fmla="*/ 14 w 102"/>
                  <a:gd name="T3" fmla="*/ 51 h 101"/>
                  <a:gd name="T4" fmla="*/ 50 w 102"/>
                  <a:gd name="T5" fmla="*/ 13 h 101"/>
                  <a:gd name="T6" fmla="*/ 51 w 102"/>
                  <a:gd name="T7" fmla="*/ 13 h 101"/>
                  <a:gd name="T8" fmla="*/ 88 w 102"/>
                  <a:gd name="T9" fmla="*/ 50 h 101"/>
                  <a:gd name="T10" fmla="*/ 71 w 102"/>
                  <a:gd name="T11" fmla="*/ 81 h 101"/>
                  <a:gd name="T12" fmla="*/ 67 w 102"/>
                  <a:gd name="T13" fmla="*/ 83 h 101"/>
                  <a:gd name="T14" fmla="*/ 55 w 102"/>
                  <a:gd name="T15" fmla="*/ 87 h 101"/>
                  <a:gd name="T16" fmla="*/ 51 w 102"/>
                  <a:gd name="T17" fmla="*/ 87 h 101"/>
                  <a:gd name="T18" fmla="*/ 51 w 102"/>
                  <a:gd name="T19" fmla="*/ 87 h 101"/>
                  <a:gd name="T20" fmla="*/ 51 w 102"/>
                  <a:gd name="T21" fmla="*/ 87 h 101"/>
                  <a:gd name="T22" fmla="*/ 34 w 102"/>
                  <a:gd name="T23" fmla="*/ 83 h 101"/>
                  <a:gd name="T24" fmla="*/ 31 w 102"/>
                  <a:gd name="T25" fmla="*/ 81 h 101"/>
                  <a:gd name="T26" fmla="*/ 51 w 102"/>
                  <a:gd name="T27" fmla="*/ 0 h 101"/>
                  <a:gd name="T28" fmla="*/ 50 w 102"/>
                  <a:gd name="T29" fmla="*/ 0 h 101"/>
                  <a:gd name="T30" fmla="*/ 0 w 102"/>
                  <a:gd name="T31" fmla="*/ 51 h 101"/>
                  <a:gd name="T32" fmla="*/ 24 w 102"/>
                  <a:gd name="T33" fmla="*/ 93 h 101"/>
                  <a:gd name="T34" fmla="*/ 28 w 102"/>
                  <a:gd name="T35" fmla="*/ 95 h 101"/>
                  <a:gd name="T36" fmla="*/ 51 w 102"/>
                  <a:gd name="T37" fmla="*/ 101 h 101"/>
                  <a:gd name="T38" fmla="*/ 51 w 102"/>
                  <a:gd name="T39" fmla="*/ 101 h 101"/>
                  <a:gd name="T40" fmla="*/ 52 w 102"/>
                  <a:gd name="T41" fmla="*/ 101 h 101"/>
                  <a:gd name="T42" fmla="*/ 56 w 102"/>
                  <a:gd name="T43" fmla="*/ 101 h 101"/>
                  <a:gd name="T44" fmla="*/ 73 w 102"/>
                  <a:gd name="T45" fmla="*/ 96 h 101"/>
                  <a:gd name="T46" fmla="*/ 77 w 102"/>
                  <a:gd name="T47" fmla="*/ 93 h 101"/>
                  <a:gd name="T48" fmla="*/ 101 w 102"/>
                  <a:gd name="T49" fmla="*/ 49 h 101"/>
                  <a:gd name="T50" fmla="*/ 51 w 102"/>
                  <a:gd name="T5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2" h="101">
                    <a:moveTo>
                      <a:pt x="31" y="81"/>
                    </a:moveTo>
                    <a:cubicBezTo>
                      <a:pt x="21" y="75"/>
                      <a:pt x="14" y="64"/>
                      <a:pt x="14" y="51"/>
                    </a:cubicBezTo>
                    <a:cubicBezTo>
                      <a:pt x="13" y="31"/>
                      <a:pt x="30" y="14"/>
                      <a:pt x="50" y="13"/>
                    </a:cubicBezTo>
                    <a:cubicBezTo>
                      <a:pt x="50" y="13"/>
                      <a:pt x="51" y="13"/>
                      <a:pt x="51" y="13"/>
                    </a:cubicBezTo>
                    <a:cubicBezTo>
                      <a:pt x="71" y="13"/>
                      <a:pt x="87" y="30"/>
                      <a:pt x="88" y="50"/>
                    </a:cubicBezTo>
                    <a:cubicBezTo>
                      <a:pt x="88" y="63"/>
                      <a:pt x="81" y="75"/>
                      <a:pt x="71" y="81"/>
                    </a:cubicBezTo>
                    <a:cubicBezTo>
                      <a:pt x="70" y="82"/>
                      <a:pt x="68" y="83"/>
                      <a:pt x="67" y="83"/>
                    </a:cubicBezTo>
                    <a:cubicBezTo>
                      <a:pt x="63" y="85"/>
                      <a:pt x="59" y="87"/>
                      <a:pt x="55" y="87"/>
                    </a:cubicBezTo>
                    <a:cubicBezTo>
                      <a:pt x="54" y="87"/>
                      <a:pt x="53" y="87"/>
                      <a:pt x="51" y="87"/>
                    </a:cubicBezTo>
                    <a:cubicBezTo>
                      <a:pt x="51" y="87"/>
                      <a:pt x="51" y="87"/>
                      <a:pt x="51" y="87"/>
                    </a:cubicBezTo>
                    <a:cubicBezTo>
                      <a:pt x="51" y="87"/>
                      <a:pt x="51" y="87"/>
                      <a:pt x="51" y="87"/>
                    </a:cubicBezTo>
                    <a:cubicBezTo>
                      <a:pt x="45" y="87"/>
                      <a:pt x="39" y="86"/>
                      <a:pt x="34" y="83"/>
                    </a:cubicBezTo>
                    <a:cubicBezTo>
                      <a:pt x="33" y="83"/>
                      <a:pt x="32" y="82"/>
                      <a:pt x="31" y="81"/>
                    </a:cubicBezTo>
                    <a:moveTo>
                      <a:pt x="51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22" y="0"/>
                      <a:pt x="0" y="23"/>
                      <a:pt x="0" y="51"/>
                    </a:cubicBezTo>
                    <a:cubicBezTo>
                      <a:pt x="1" y="69"/>
                      <a:pt x="10" y="85"/>
                      <a:pt x="24" y="93"/>
                    </a:cubicBezTo>
                    <a:cubicBezTo>
                      <a:pt x="26" y="94"/>
                      <a:pt x="27" y="95"/>
                      <a:pt x="28" y="95"/>
                    </a:cubicBezTo>
                    <a:cubicBezTo>
                      <a:pt x="35" y="99"/>
                      <a:pt x="43" y="101"/>
                      <a:pt x="51" y="101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1" y="101"/>
                      <a:pt x="52" y="101"/>
                      <a:pt x="52" y="101"/>
                    </a:cubicBezTo>
                    <a:cubicBezTo>
                      <a:pt x="53" y="101"/>
                      <a:pt x="54" y="101"/>
                      <a:pt x="56" y="101"/>
                    </a:cubicBezTo>
                    <a:cubicBezTo>
                      <a:pt x="62" y="100"/>
                      <a:pt x="68" y="98"/>
                      <a:pt x="73" y="96"/>
                    </a:cubicBezTo>
                    <a:cubicBezTo>
                      <a:pt x="75" y="95"/>
                      <a:pt x="76" y="94"/>
                      <a:pt x="77" y="93"/>
                    </a:cubicBezTo>
                    <a:cubicBezTo>
                      <a:pt x="92" y="84"/>
                      <a:pt x="102" y="68"/>
                      <a:pt x="101" y="49"/>
                    </a:cubicBezTo>
                    <a:cubicBezTo>
                      <a:pt x="101" y="22"/>
                      <a:pt x="78" y="0"/>
                      <a:pt x="51" y="0"/>
                    </a:cubicBezTo>
                  </a:path>
                </a:pathLst>
              </a:custGeom>
              <a:solidFill>
                <a:schemeClr val="tx2">
                  <a:alpha val="26000"/>
                </a:schemeClr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6757" y="5263"/>
              <a:ext cx="251" cy="251"/>
              <a:chOff x="4290564" y="3341923"/>
              <a:chExt cx="159257" cy="159257"/>
            </a:xfrm>
          </p:grpSpPr>
          <p:sp>
            <p:nvSpPr>
              <p:cNvPr id="35" name="Freeform 20321"/>
              <p:cNvSpPr/>
              <p:nvPr/>
            </p:nvSpPr>
            <p:spPr bwMode="auto">
              <a:xfrm>
                <a:off x="4335032" y="3386392"/>
                <a:ext cx="70322" cy="70322"/>
              </a:xfrm>
              <a:custGeom>
                <a:avLst/>
                <a:gdLst>
                  <a:gd name="T0" fmla="*/ 18 w 36"/>
                  <a:gd name="T1" fmla="*/ 0 h 36"/>
                  <a:gd name="T2" fmla="*/ 18 w 36"/>
                  <a:gd name="T3" fmla="*/ 0 h 36"/>
                  <a:gd name="T4" fmla="*/ 16 w 36"/>
                  <a:gd name="T5" fmla="*/ 0 h 36"/>
                  <a:gd name="T6" fmla="*/ 0 w 36"/>
                  <a:gd name="T7" fmla="*/ 19 h 36"/>
                  <a:gd name="T8" fmla="*/ 0 w 36"/>
                  <a:gd name="T9" fmla="*/ 21 h 36"/>
                  <a:gd name="T10" fmla="*/ 2 w 36"/>
                  <a:gd name="T11" fmla="*/ 26 h 36"/>
                  <a:gd name="T12" fmla="*/ 18 w 36"/>
                  <a:gd name="T13" fmla="*/ 36 h 36"/>
                  <a:gd name="T14" fmla="*/ 18 w 36"/>
                  <a:gd name="T15" fmla="*/ 36 h 36"/>
                  <a:gd name="T16" fmla="*/ 19 w 36"/>
                  <a:gd name="T17" fmla="*/ 36 h 36"/>
                  <a:gd name="T18" fmla="*/ 22 w 36"/>
                  <a:gd name="T19" fmla="*/ 36 h 36"/>
                  <a:gd name="T20" fmla="*/ 32 w 36"/>
                  <a:gd name="T21" fmla="*/ 30 h 36"/>
                  <a:gd name="T22" fmla="*/ 34 w 36"/>
                  <a:gd name="T23" fmla="*/ 27 h 36"/>
                  <a:gd name="T24" fmla="*/ 36 w 36"/>
                  <a:gd name="T25" fmla="*/ 18 h 36"/>
                  <a:gd name="T26" fmla="*/ 20 w 36"/>
                  <a:gd name="T27" fmla="*/ 0 h 36"/>
                  <a:gd name="T28" fmla="*/ 18 w 36"/>
                  <a:gd name="T2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7" y="1"/>
                      <a:pt x="0" y="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1" y="23"/>
                      <a:pt x="1" y="24"/>
                      <a:pt x="2" y="26"/>
                    </a:cubicBezTo>
                    <a:cubicBezTo>
                      <a:pt x="4" y="32"/>
                      <a:pt x="11" y="36"/>
                      <a:pt x="18" y="36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8" y="36"/>
                      <a:pt x="19" y="36"/>
                    </a:cubicBezTo>
                    <a:cubicBezTo>
                      <a:pt x="20" y="36"/>
                      <a:pt x="21" y="36"/>
                      <a:pt x="22" y="36"/>
                    </a:cubicBezTo>
                    <a:cubicBezTo>
                      <a:pt x="26" y="35"/>
                      <a:pt x="29" y="33"/>
                      <a:pt x="32" y="30"/>
                    </a:cubicBezTo>
                    <a:cubicBezTo>
                      <a:pt x="33" y="29"/>
                      <a:pt x="34" y="28"/>
                      <a:pt x="34" y="27"/>
                    </a:cubicBezTo>
                    <a:cubicBezTo>
                      <a:pt x="36" y="24"/>
                      <a:pt x="36" y="21"/>
                      <a:pt x="36" y="18"/>
                    </a:cubicBezTo>
                    <a:cubicBezTo>
                      <a:pt x="36" y="9"/>
                      <a:pt x="29" y="1"/>
                      <a:pt x="20" y="0"/>
                    </a:cubicBezTo>
                    <a:cubicBezTo>
                      <a:pt x="20" y="0"/>
                      <a:pt x="19" y="0"/>
                      <a:pt x="18" y="0"/>
                    </a:cubicBezTo>
                  </a:path>
                </a:pathLst>
              </a:custGeom>
              <a:solidFill>
                <a:srgbClr val="1A1D1A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36" name="Freeform 20322"/>
              <p:cNvSpPr>
                <a:spLocks noEditPoints="1"/>
              </p:cNvSpPr>
              <p:nvPr/>
            </p:nvSpPr>
            <p:spPr bwMode="auto">
              <a:xfrm>
                <a:off x="4290564" y="3341923"/>
                <a:ext cx="159257" cy="159257"/>
              </a:xfrm>
              <a:custGeom>
                <a:avLst/>
                <a:gdLst>
                  <a:gd name="T0" fmla="*/ 35 w 74"/>
                  <a:gd name="T1" fmla="*/ 10 h 74"/>
                  <a:gd name="T2" fmla="*/ 37 w 74"/>
                  <a:gd name="T3" fmla="*/ 10 h 74"/>
                  <a:gd name="T4" fmla="*/ 37 w 74"/>
                  <a:gd name="T5" fmla="*/ 10 h 74"/>
                  <a:gd name="T6" fmla="*/ 39 w 74"/>
                  <a:gd name="T7" fmla="*/ 10 h 74"/>
                  <a:gd name="T8" fmla="*/ 64 w 74"/>
                  <a:gd name="T9" fmla="*/ 37 h 74"/>
                  <a:gd name="T10" fmla="*/ 60 w 74"/>
                  <a:gd name="T11" fmla="*/ 52 h 74"/>
                  <a:gd name="T12" fmla="*/ 57 w 74"/>
                  <a:gd name="T13" fmla="*/ 55 h 74"/>
                  <a:gd name="T14" fmla="*/ 42 w 74"/>
                  <a:gd name="T15" fmla="*/ 64 h 74"/>
                  <a:gd name="T16" fmla="*/ 38 w 74"/>
                  <a:gd name="T17" fmla="*/ 64 h 74"/>
                  <a:gd name="T18" fmla="*/ 37 w 74"/>
                  <a:gd name="T19" fmla="*/ 64 h 74"/>
                  <a:gd name="T20" fmla="*/ 37 w 74"/>
                  <a:gd name="T21" fmla="*/ 64 h 74"/>
                  <a:gd name="T22" fmla="*/ 12 w 74"/>
                  <a:gd name="T23" fmla="*/ 48 h 74"/>
                  <a:gd name="T24" fmla="*/ 11 w 74"/>
                  <a:gd name="T25" fmla="*/ 44 h 74"/>
                  <a:gd name="T26" fmla="*/ 10 w 74"/>
                  <a:gd name="T27" fmla="*/ 38 h 74"/>
                  <a:gd name="T28" fmla="*/ 35 w 74"/>
                  <a:gd name="T29" fmla="*/ 10 h 74"/>
                  <a:gd name="T30" fmla="*/ 37 w 74"/>
                  <a:gd name="T31" fmla="*/ 0 h 74"/>
                  <a:gd name="T32" fmla="*/ 37 w 74"/>
                  <a:gd name="T33" fmla="*/ 0 h 74"/>
                  <a:gd name="T34" fmla="*/ 34 w 74"/>
                  <a:gd name="T35" fmla="*/ 0 h 74"/>
                  <a:gd name="T36" fmla="*/ 0 w 74"/>
                  <a:gd name="T37" fmla="*/ 38 h 74"/>
                  <a:gd name="T38" fmla="*/ 2 w 74"/>
                  <a:gd name="T39" fmla="*/ 47 h 74"/>
                  <a:gd name="T40" fmla="*/ 3 w 74"/>
                  <a:gd name="T41" fmla="*/ 51 h 74"/>
                  <a:gd name="T42" fmla="*/ 37 w 74"/>
                  <a:gd name="T43" fmla="*/ 74 h 74"/>
                  <a:gd name="T44" fmla="*/ 38 w 74"/>
                  <a:gd name="T45" fmla="*/ 74 h 74"/>
                  <a:gd name="T46" fmla="*/ 38 w 74"/>
                  <a:gd name="T47" fmla="*/ 74 h 74"/>
                  <a:gd name="T48" fmla="*/ 42 w 74"/>
                  <a:gd name="T49" fmla="*/ 74 h 74"/>
                  <a:gd name="T50" fmla="*/ 65 w 74"/>
                  <a:gd name="T51" fmla="*/ 61 h 74"/>
                  <a:gd name="T52" fmla="*/ 68 w 74"/>
                  <a:gd name="T53" fmla="*/ 58 h 74"/>
                  <a:gd name="T54" fmla="*/ 74 w 74"/>
                  <a:gd name="T55" fmla="*/ 37 h 74"/>
                  <a:gd name="T56" fmla="*/ 38 w 74"/>
                  <a:gd name="T57" fmla="*/ 0 h 74"/>
                  <a:gd name="T58" fmla="*/ 37 w 74"/>
                  <a:gd name="T5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4" h="74">
                    <a:moveTo>
                      <a:pt x="35" y="10"/>
                    </a:moveTo>
                    <a:cubicBezTo>
                      <a:pt x="35" y="10"/>
                      <a:pt x="36" y="10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8" y="10"/>
                      <a:pt x="38" y="10"/>
                      <a:pt x="39" y="10"/>
                    </a:cubicBezTo>
                    <a:cubicBezTo>
                      <a:pt x="53" y="11"/>
                      <a:pt x="64" y="23"/>
                      <a:pt x="64" y="37"/>
                    </a:cubicBezTo>
                    <a:cubicBezTo>
                      <a:pt x="64" y="42"/>
                      <a:pt x="63" y="47"/>
                      <a:pt x="60" y="52"/>
                    </a:cubicBezTo>
                    <a:cubicBezTo>
                      <a:pt x="59" y="53"/>
                      <a:pt x="58" y="54"/>
                      <a:pt x="57" y="55"/>
                    </a:cubicBezTo>
                    <a:cubicBezTo>
                      <a:pt x="53" y="60"/>
                      <a:pt x="48" y="63"/>
                      <a:pt x="42" y="64"/>
                    </a:cubicBezTo>
                    <a:cubicBezTo>
                      <a:pt x="40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26" y="64"/>
                      <a:pt x="16" y="57"/>
                      <a:pt x="12" y="48"/>
                    </a:cubicBezTo>
                    <a:cubicBezTo>
                      <a:pt x="12" y="46"/>
                      <a:pt x="11" y="45"/>
                      <a:pt x="11" y="44"/>
                    </a:cubicBezTo>
                    <a:cubicBezTo>
                      <a:pt x="10" y="42"/>
                      <a:pt x="10" y="40"/>
                      <a:pt x="10" y="38"/>
                    </a:cubicBezTo>
                    <a:cubicBezTo>
                      <a:pt x="10" y="24"/>
                      <a:pt x="21" y="12"/>
                      <a:pt x="35" y="1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15" y="2"/>
                      <a:pt x="0" y="18"/>
                      <a:pt x="0" y="38"/>
                    </a:cubicBezTo>
                    <a:cubicBezTo>
                      <a:pt x="0" y="41"/>
                      <a:pt x="1" y="44"/>
                      <a:pt x="2" y="47"/>
                    </a:cubicBezTo>
                    <a:cubicBezTo>
                      <a:pt x="2" y="49"/>
                      <a:pt x="2" y="50"/>
                      <a:pt x="3" y="51"/>
                    </a:cubicBezTo>
                    <a:cubicBezTo>
                      <a:pt x="9" y="65"/>
                      <a:pt x="22" y="74"/>
                      <a:pt x="37" y="74"/>
                    </a:cubicBezTo>
                    <a:cubicBezTo>
                      <a:pt x="37" y="74"/>
                      <a:pt x="38" y="74"/>
                      <a:pt x="38" y="74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39" y="74"/>
                      <a:pt x="41" y="74"/>
                      <a:pt x="42" y="74"/>
                    </a:cubicBezTo>
                    <a:cubicBezTo>
                      <a:pt x="51" y="73"/>
                      <a:pt x="59" y="68"/>
                      <a:pt x="65" y="61"/>
                    </a:cubicBezTo>
                    <a:cubicBezTo>
                      <a:pt x="66" y="60"/>
                      <a:pt x="67" y="59"/>
                      <a:pt x="68" y="58"/>
                    </a:cubicBezTo>
                    <a:cubicBezTo>
                      <a:pt x="72" y="52"/>
                      <a:pt x="74" y="45"/>
                      <a:pt x="74" y="37"/>
                    </a:cubicBezTo>
                    <a:cubicBezTo>
                      <a:pt x="74" y="17"/>
                      <a:pt x="58" y="1"/>
                      <a:pt x="38" y="0"/>
                    </a:cubicBezTo>
                    <a:cubicBezTo>
                      <a:pt x="38" y="0"/>
                      <a:pt x="38" y="0"/>
                      <a:pt x="37" y="0"/>
                    </a:cubicBezTo>
                  </a:path>
                </a:pathLst>
              </a:custGeom>
              <a:solidFill>
                <a:schemeClr val="tx2">
                  <a:alpha val="26000"/>
                </a:schemeClr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37" name="Freeform 20429"/>
            <p:cNvSpPr/>
            <p:nvPr/>
          </p:nvSpPr>
          <p:spPr bwMode="auto">
            <a:xfrm>
              <a:off x="14310" y="5275"/>
              <a:ext cx="189" cy="179"/>
            </a:xfrm>
            <a:custGeom>
              <a:avLst/>
              <a:gdLst>
                <a:gd name="T0" fmla="*/ 28 w 56"/>
                <a:gd name="T1" fmla="*/ 0 h 53"/>
                <a:gd name="T2" fmla="*/ 27 w 56"/>
                <a:gd name="T3" fmla="*/ 0 h 53"/>
                <a:gd name="T4" fmla="*/ 17 w 56"/>
                <a:gd name="T5" fmla="*/ 2 h 53"/>
                <a:gd name="T6" fmla="*/ 13 w 56"/>
                <a:gd name="T7" fmla="*/ 4 h 53"/>
                <a:gd name="T8" fmla="*/ 2 w 56"/>
                <a:gd name="T9" fmla="*/ 20 h 53"/>
                <a:gd name="T10" fmla="*/ 1 w 56"/>
                <a:gd name="T11" fmla="*/ 23 h 53"/>
                <a:gd name="T12" fmla="*/ 1 w 56"/>
                <a:gd name="T13" fmla="*/ 24 h 53"/>
                <a:gd name="T14" fmla="*/ 20 w 56"/>
                <a:gd name="T15" fmla="*/ 52 h 53"/>
                <a:gd name="T16" fmla="*/ 24 w 56"/>
                <a:gd name="T17" fmla="*/ 53 h 53"/>
                <a:gd name="T18" fmla="*/ 25 w 56"/>
                <a:gd name="T19" fmla="*/ 53 h 53"/>
                <a:gd name="T20" fmla="*/ 28 w 56"/>
                <a:gd name="T21" fmla="*/ 53 h 53"/>
                <a:gd name="T22" fmla="*/ 49 w 56"/>
                <a:gd name="T23" fmla="*/ 43 h 53"/>
                <a:gd name="T24" fmla="*/ 51 w 56"/>
                <a:gd name="T25" fmla="*/ 39 h 53"/>
                <a:gd name="T26" fmla="*/ 54 w 56"/>
                <a:gd name="T27" fmla="*/ 30 h 53"/>
                <a:gd name="T28" fmla="*/ 32 w 56"/>
                <a:gd name="T29" fmla="*/ 0 h 53"/>
                <a:gd name="T30" fmla="*/ 31 w 56"/>
                <a:gd name="T31" fmla="*/ 0 h 53"/>
                <a:gd name="T32" fmla="*/ 28 w 56"/>
                <a:gd name="T3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3">
                  <a:moveTo>
                    <a:pt x="28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1"/>
                    <a:pt x="17" y="2"/>
                  </a:cubicBezTo>
                  <a:cubicBezTo>
                    <a:pt x="15" y="3"/>
                    <a:pt x="14" y="3"/>
                    <a:pt x="13" y="4"/>
                  </a:cubicBezTo>
                  <a:cubicBezTo>
                    <a:pt x="8" y="8"/>
                    <a:pt x="4" y="13"/>
                    <a:pt x="2" y="20"/>
                  </a:cubicBezTo>
                  <a:cubicBezTo>
                    <a:pt x="2" y="21"/>
                    <a:pt x="1" y="22"/>
                    <a:pt x="1" y="23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0" y="37"/>
                    <a:pt x="8" y="49"/>
                    <a:pt x="20" y="52"/>
                  </a:cubicBezTo>
                  <a:cubicBezTo>
                    <a:pt x="21" y="53"/>
                    <a:pt x="23" y="53"/>
                    <a:pt x="24" y="53"/>
                  </a:cubicBezTo>
                  <a:cubicBezTo>
                    <a:pt x="24" y="53"/>
                    <a:pt x="24" y="53"/>
                    <a:pt x="25" y="53"/>
                  </a:cubicBezTo>
                  <a:cubicBezTo>
                    <a:pt x="26" y="53"/>
                    <a:pt x="27" y="53"/>
                    <a:pt x="28" y="53"/>
                  </a:cubicBezTo>
                  <a:cubicBezTo>
                    <a:pt x="36" y="53"/>
                    <a:pt x="44" y="49"/>
                    <a:pt x="49" y="43"/>
                  </a:cubicBezTo>
                  <a:cubicBezTo>
                    <a:pt x="50" y="42"/>
                    <a:pt x="50" y="41"/>
                    <a:pt x="51" y="39"/>
                  </a:cubicBezTo>
                  <a:cubicBezTo>
                    <a:pt x="53" y="37"/>
                    <a:pt x="54" y="34"/>
                    <a:pt x="54" y="30"/>
                  </a:cubicBezTo>
                  <a:cubicBezTo>
                    <a:pt x="56" y="16"/>
                    <a:pt x="46" y="2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29" y="0"/>
                    <a:pt x="28" y="0"/>
                  </a:cubicBezTo>
                </a:path>
              </a:pathLst>
            </a:custGeom>
            <a:solidFill>
              <a:schemeClr val="tx2">
                <a:alpha val="26000"/>
              </a:schemeClr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5658" y="4731"/>
              <a:ext cx="364" cy="351"/>
              <a:chOff x="9943007" y="3004389"/>
              <a:chExt cx="231099" cy="222895"/>
            </a:xfrm>
          </p:grpSpPr>
          <p:sp>
            <p:nvSpPr>
              <p:cNvPr id="38" name="Freeform 20452"/>
              <p:cNvSpPr/>
              <p:nvPr/>
            </p:nvSpPr>
            <p:spPr bwMode="auto">
              <a:xfrm>
                <a:off x="10004809" y="3061138"/>
                <a:ext cx="112814" cy="109396"/>
              </a:xfrm>
              <a:custGeom>
                <a:avLst/>
                <a:gdLst>
                  <a:gd name="T0" fmla="*/ 35 w 70"/>
                  <a:gd name="T1" fmla="*/ 0 h 68"/>
                  <a:gd name="T2" fmla="*/ 30 w 70"/>
                  <a:gd name="T3" fmla="*/ 0 h 68"/>
                  <a:gd name="T4" fmla="*/ 26 w 70"/>
                  <a:gd name="T5" fmla="*/ 1 h 68"/>
                  <a:gd name="T6" fmla="*/ 6 w 70"/>
                  <a:gd name="T7" fmla="*/ 17 h 68"/>
                  <a:gd name="T8" fmla="*/ 4 w 70"/>
                  <a:gd name="T9" fmla="*/ 21 h 68"/>
                  <a:gd name="T10" fmla="*/ 2 w 70"/>
                  <a:gd name="T11" fmla="*/ 29 h 68"/>
                  <a:gd name="T12" fmla="*/ 17 w 70"/>
                  <a:gd name="T13" fmla="*/ 62 h 68"/>
                  <a:gd name="T14" fmla="*/ 21 w 70"/>
                  <a:gd name="T15" fmla="*/ 64 h 68"/>
                  <a:gd name="T16" fmla="*/ 30 w 70"/>
                  <a:gd name="T17" fmla="*/ 67 h 68"/>
                  <a:gd name="T18" fmla="*/ 35 w 70"/>
                  <a:gd name="T19" fmla="*/ 68 h 68"/>
                  <a:gd name="T20" fmla="*/ 69 w 70"/>
                  <a:gd name="T21" fmla="*/ 39 h 68"/>
                  <a:gd name="T22" fmla="*/ 65 w 70"/>
                  <a:gd name="T23" fmla="*/ 17 h 68"/>
                  <a:gd name="T24" fmla="*/ 62 w 70"/>
                  <a:gd name="T25" fmla="*/ 13 h 68"/>
                  <a:gd name="T26" fmla="*/ 51 w 70"/>
                  <a:gd name="T27" fmla="*/ 3 h 68"/>
                  <a:gd name="T28" fmla="*/ 47 w 70"/>
                  <a:gd name="T29" fmla="*/ 2 h 68"/>
                  <a:gd name="T30" fmla="*/ 40 w 70"/>
                  <a:gd name="T31" fmla="*/ 0 h 68"/>
                  <a:gd name="T32" fmla="*/ 35 w 70"/>
                  <a:gd name="T33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68">
                    <a:moveTo>
                      <a:pt x="35" y="0"/>
                    </a:moveTo>
                    <a:cubicBezTo>
                      <a:pt x="34" y="0"/>
                      <a:pt x="32" y="0"/>
                      <a:pt x="30" y="0"/>
                    </a:cubicBezTo>
                    <a:cubicBezTo>
                      <a:pt x="29" y="0"/>
                      <a:pt x="28" y="0"/>
                      <a:pt x="26" y="1"/>
                    </a:cubicBezTo>
                    <a:cubicBezTo>
                      <a:pt x="17" y="3"/>
                      <a:pt x="10" y="9"/>
                      <a:pt x="6" y="17"/>
                    </a:cubicBezTo>
                    <a:cubicBezTo>
                      <a:pt x="5" y="19"/>
                      <a:pt x="4" y="20"/>
                      <a:pt x="4" y="21"/>
                    </a:cubicBezTo>
                    <a:cubicBezTo>
                      <a:pt x="3" y="24"/>
                      <a:pt x="2" y="26"/>
                      <a:pt x="2" y="29"/>
                    </a:cubicBezTo>
                    <a:cubicBezTo>
                      <a:pt x="0" y="42"/>
                      <a:pt x="6" y="55"/>
                      <a:pt x="17" y="62"/>
                    </a:cubicBezTo>
                    <a:cubicBezTo>
                      <a:pt x="18" y="63"/>
                      <a:pt x="19" y="64"/>
                      <a:pt x="21" y="64"/>
                    </a:cubicBezTo>
                    <a:cubicBezTo>
                      <a:pt x="24" y="66"/>
                      <a:pt x="27" y="67"/>
                      <a:pt x="30" y="67"/>
                    </a:cubicBezTo>
                    <a:cubicBezTo>
                      <a:pt x="32" y="68"/>
                      <a:pt x="34" y="68"/>
                      <a:pt x="35" y="68"/>
                    </a:cubicBezTo>
                    <a:cubicBezTo>
                      <a:pt x="52" y="68"/>
                      <a:pt x="66" y="56"/>
                      <a:pt x="69" y="39"/>
                    </a:cubicBezTo>
                    <a:cubicBezTo>
                      <a:pt x="70" y="31"/>
                      <a:pt x="68" y="23"/>
                      <a:pt x="65" y="17"/>
                    </a:cubicBezTo>
                    <a:cubicBezTo>
                      <a:pt x="64" y="15"/>
                      <a:pt x="63" y="14"/>
                      <a:pt x="62" y="13"/>
                    </a:cubicBezTo>
                    <a:cubicBezTo>
                      <a:pt x="59" y="9"/>
                      <a:pt x="55" y="6"/>
                      <a:pt x="51" y="3"/>
                    </a:cubicBezTo>
                    <a:cubicBezTo>
                      <a:pt x="49" y="3"/>
                      <a:pt x="48" y="2"/>
                      <a:pt x="47" y="2"/>
                    </a:cubicBezTo>
                    <a:cubicBezTo>
                      <a:pt x="45" y="1"/>
                      <a:pt x="43" y="0"/>
                      <a:pt x="40" y="0"/>
                    </a:cubicBezTo>
                    <a:cubicBezTo>
                      <a:pt x="39" y="0"/>
                      <a:pt x="37" y="0"/>
                      <a:pt x="35" y="0"/>
                    </a:cubicBezTo>
                  </a:path>
                </a:pathLst>
              </a:custGeom>
              <a:solidFill>
                <a:srgbClr val="1A1D1A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39" name="Freeform 20453"/>
              <p:cNvSpPr>
                <a:spLocks noEditPoints="1"/>
              </p:cNvSpPr>
              <p:nvPr/>
            </p:nvSpPr>
            <p:spPr bwMode="auto">
              <a:xfrm>
                <a:off x="9943007" y="3004389"/>
                <a:ext cx="231099" cy="222895"/>
              </a:xfrm>
              <a:custGeom>
                <a:avLst/>
                <a:gdLst>
                  <a:gd name="T0" fmla="*/ 65 w 143"/>
                  <a:gd name="T1" fmla="*/ 19 h 138"/>
                  <a:gd name="T2" fmla="*/ 72 w 143"/>
                  <a:gd name="T3" fmla="*/ 18 h 138"/>
                  <a:gd name="T4" fmla="*/ 80 w 143"/>
                  <a:gd name="T5" fmla="*/ 19 h 138"/>
                  <a:gd name="T6" fmla="*/ 90 w 143"/>
                  <a:gd name="T7" fmla="*/ 21 h 138"/>
                  <a:gd name="T8" fmla="*/ 94 w 143"/>
                  <a:gd name="T9" fmla="*/ 23 h 138"/>
                  <a:gd name="T10" fmla="*/ 112 w 143"/>
                  <a:gd name="T11" fmla="*/ 38 h 138"/>
                  <a:gd name="T12" fmla="*/ 115 w 143"/>
                  <a:gd name="T13" fmla="*/ 41 h 138"/>
                  <a:gd name="T14" fmla="*/ 122 w 143"/>
                  <a:gd name="T15" fmla="*/ 76 h 138"/>
                  <a:gd name="T16" fmla="*/ 72 w 143"/>
                  <a:gd name="T17" fmla="*/ 119 h 138"/>
                  <a:gd name="T18" fmla="*/ 65 w 143"/>
                  <a:gd name="T19" fmla="*/ 119 h 138"/>
                  <a:gd name="T20" fmla="*/ 49 w 143"/>
                  <a:gd name="T21" fmla="*/ 114 h 138"/>
                  <a:gd name="T22" fmla="*/ 45 w 143"/>
                  <a:gd name="T23" fmla="*/ 111 h 138"/>
                  <a:gd name="T24" fmla="*/ 22 w 143"/>
                  <a:gd name="T25" fmla="*/ 61 h 138"/>
                  <a:gd name="T26" fmla="*/ 26 w 143"/>
                  <a:gd name="T27" fmla="*/ 47 h 138"/>
                  <a:gd name="T28" fmla="*/ 28 w 143"/>
                  <a:gd name="T29" fmla="*/ 44 h 138"/>
                  <a:gd name="T30" fmla="*/ 60 w 143"/>
                  <a:gd name="T31" fmla="*/ 20 h 138"/>
                  <a:gd name="T32" fmla="*/ 65 w 143"/>
                  <a:gd name="T33" fmla="*/ 19 h 138"/>
                  <a:gd name="T34" fmla="*/ 72 w 143"/>
                  <a:gd name="T35" fmla="*/ 0 h 138"/>
                  <a:gd name="T36" fmla="*/ 62 w 143"/>
                  <a:gd name="T37" fmla="*/ 0 h 138"/>
                  <a:gd name="T38" fmla="*/ 57 w 143"/>
                  <a:gd name="T39" fmla="*/ 1 h 138"/>
                  <a:gd name="T40" fmla="*/ 13 w 143"/>
                  <a:gd name="T41" fmla="*/ 34 h 138"/>
                  <a:gd name="T42" fmla="*/ 11 w 143"/>
                  <a:gd name="T43" fmla="*/ 38 h 138"/>
                  <a:gd name="T44" fmla="*/ 4 w 143"/>
                  <a:gd name="T45" fmla="*/ 59 h 138"/>
                  <a:gd name="T46" fmla="*/ 36 w 143"/>
                  <a:gd name="T47" fmla="*/ 127 h 138"/>
                  <a:gd name="T48" fmla="*/ 39 w 143"/>
                  <a:gd name="T49" fmla="*/ 129 h 138"/>
                  <a:gd name="T50" fmla="*/ 62 w 143"/>
                  <a:gd name="T51" fmla="*/ 137 h 138"/>
                  <a:gd name="T52" fmla="*/ 72 w 143"/>
                  <a:gd name="T53" fmla="*/ 138 h 138"/>
                  <a:gd name="T54" fmla="*/ 141 w 143"/>
                  <a:gd name="T55" fmla="*/ 79 h 138"/>
                  <a:gd name="T56" fmla="*/ 129 w 143"/>
                  <a:gd name="T57" fmla="*/ 30 h 138"/>
                  <a:gd name="T58" fmla="*/ 127 w 143"/>
                  <a:gd name="T59" fmla="*/ 26 h 138"/>
                  <a:gd name="T60" fmla="*/ 100 w 143"/>
                  <a:gd name="T61" fmla="*/ 6 h 138"/>
                  <a:gd name="T62" fmla="*/ 96 w 143"/>
                  <a:gd name="T63" fmla="*/ 4 h 138"/>
                  <a:gd name="T64" fmla="*/ 82 w 143"/>
                  <a:gd name="T65" fmla="*/ 0 h 138"/>
                  <a:gd name="T66" fmla="*/ 72 w 143"/>
                  <a:gd name="T67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" h="138">
                    <a:moveTo>
                      <a:pt x="65" y="19"/>
                    </a:moveTo>
                    <a:cubicBezTo>
                      <a:pt x="67" y="18"/>
                      <a:pt x="70" y="18"/>
                      <a:pt x="72" y="18"/>
                    </a:cubicBezTo>
                    <a:cubicBezTo>
                      <a:pt x="75" y="18"/>
                      <a:pt x="77" y="18"/>
                      <a:pt x="80" y="19"/>
                    </a:cubicBezTo>
                    <a:cubicBezTo>
                      <a:pt x="83" y="19"/>
                      <a:pt x="87" y="20"/>
                      <a:pt x="90" y="21"/>
                    </a:cubicBezTo>
                    <a:cubicBezTo>
                      <a:pt x="91" y="22"/>
                      <a:pt x="92" y="22"/>
                      <a:pt x="94" y="23"/>
                    </a:cubicBezTo>
                    <a:cubicBezTo>
                      <a:pt x="101" y="26"/>
                      <a:pt x="107" y="31"/>
                      <a:pt x="112" y="38"/>
                    </a:cubicBezTo>
                    <a:cubicBezTo>
                      <a:pt x="113" y="39"/>
                      <a:pt x="114" y="40"/>
                      <a:pt x="115" y="41"/>
                    </a:cubicBezTo>
                    <a:cubicBezTo>
                      <a:pt x="121" y="51"/>
                      <a:pt x="124" y="63"/>
                      <a:pt x="122" y="76"/>
                    </a:cubicBezTo>
                    <a:cubicBezTo>
                      <a:pt x="119" y="101"/>
                      <a:pt x="97" y="119"/>
                      <a:pt x="72" y="119"/>
                    </a:cubicBezTo>
                    <a:cubicBezTo>
                      <a:pt x="70" y="119"/>
                      <a:pt x="67" y="119"/>
                      <a:pt x="65" y="119"/>
                    </a:cubicBezTo>
                    <a:cubicBezTo>
                      <a:pt x="59" y="118"/>
                      <a:pt x="54" y="116"/>
                      <a:pt x="49" y="114"/>
                    </a:cubicBezTo>
                    <a:cubicBezTo>
                      <a:pt x="48" y="113"/>
                      <a:pt x="47" y="112"/>
                      <a:pt x="45" y="111"/>
                    </a:cubicBezTo>
                    <a:cubicBezTo>
                      <a:pt x="29" y="101"/>
                      <a:pt x="19" y="82"/>
                      <a:pt x="22" y="61"/>
                    </a:cubicBezTo>
                    <a:cubicBezTo>
                      <a:pt x="23" y="56"/>
                      <a:pt x="25" y="52"/>
                      <a:pt x="26" y="47"/>
                    </a:cubicBezTo>
                    <a:cubicBezTo>
                      <a:pt x="27" y="46"/>
                      <a:pt x="28" y="45"/>
                      <a:pt x="28" y="44"/>
                    </a:cubicBezTo>
                    <a:cubicBezTo>
                      <a:pt x="35" y="32"/>
                      <a:pt x="47" y="23"/>
                      <a:pt x="60" y="20"/>
                    </a:cubicBezTo>
                    <a:cubicBezTo>
                      <a:pt x="62" y="19"/>
                      <a:pt x="63" y="19"/>
                      <a:pt x="65" y="19"/>
                    </a:cubicBezTo>
                    <a:moveTo>
                      <a:pt x="72" y="0"/>
                    </a:moveTo>
                    <a:cubicBezTo>
                      <a:pt x="69" y="0"/>
                      <a:pt x="65" y="0"/>
                      <a:pt x="62" y="0"/>
                    </a:cubicBezTo>
                    <a:cubicBezTo>
                      <a:pt x="60" y="1"/>
                      <a:pt x="59" y="1"/>
                      <a:pt x="57" y="1"/>
                    </a:cubicBezTo>
                    <a:cubicBezTo>
                      <a:pt x="39" y="5"/>
                      <a:pt x="22" y="17"/>
                      <a:pt x="13" y="34"/>
                    </a:cubicBezTo>
                    <a:cubicBezTo>
                      <a:pt x="12" y="35"/>
                      <a:pt x="11" y="36"/>
                      <a:pt x="11" y="38"/>
                    </a:cubicBezTo>
                    <a:cubicBezTo>
                      <a:pt x="7" y="44"/>
                      <a:pt x="5" y="51"/>
                      <a:pt x="4" y="59"/>
                    </a:cubicBezTo>
                    <a:cubicBezTo>
                      <a:pt x="0" y="86"/>
                      <a:pt x="13" y="113"/>
                      <a:pt x="36" y="127"/>
                    </a:cubicBezTo>
                    <a:cubicBezTo>
                      <a:pt x="37" y="128"/>
                      <a:pt x="38" y="129"/>
                      <a:pt x="39" y="129"/>
                    </a:cubicBezTo>
                    <a:cubicBezTo>
                      <a:pt x="46" y="133"/>
                      <a:pt x="54" y="136"/>
                      <a:pt x="62" y="137"/>
                    </a:cubicBezTo>
                    <a:cubicBezTo>
                      <a:pt x="66" y="137"/>
                      <a:pt x="69" y="138"/>
                      <a:pt x="72" y="138"/>
                    </a:cubicBezTo>
                    <a:cubicBezTo>
                      <a:pt x="106" y="138"/>
                      <a:pt x="136" y="113"/>
                      <a:pt x="141" y="79"/>
                    </a:cubicBezTo>
                    <a:cubicBezTo>
                      <a:pt x="143" y="61"/>
                      <a:pt x="139" y="44"/>
                      <a:pt x="129" y="30"/>
                    </a:cubicBezTo>
                    <a:cubicBezTo>
                      <a:pt x="128" y="28"/>
                      <a:pt x="128" y="27"/>
                      <a:pt x="127" y="26"/>
                    </a:cubicBezTo>
                    <a:cubicBezTo>
                      <a:pt x="120" y="17"/>
                      <a:pt x="111" y="10"/>
                      <a:pt x="100" y="6"/>
                    </a:cubicBezTo>
                    <a:cubicBezTo>
                      <a:pt x="99" y="5"/>
                      <a:pt x="98" y="4"/>
                      <a:pt x="96" y="4"/>
                    </a:cubicBezTo>
                    <a:cubicBezTo>
                      <a:pt x="92" y="2"/>
                      <a:pt x="87" y="1"/>
                      <a:pt x="82" y="0"/>
                    </a:cubicBezTo>
                    <a:cubicBezTo>
                      <a:pt x="79" y="0"/>
                      <a:pt x="76" y="0"/>
                      <a:pt x="72" y="0"/>
                    </a:cubicBezTo>
                  </a:path>
                </a:pathLst>
              </a:custGeom>
              <a:solidFill>
                <a:schemeClr val="tx2">
                  <a:alpha val="26000"/>
                </a:schemeClr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256" y="4670"/>
              <a:ext cx="300" cy="282"/>
              <a:chOff x="7782424" y="2965563"/>
              <a:chExt cx="190282" cy="179000"/>
            </a:xfrm>
          </p:grpSpPr>
          <p:sp>
            <p:nvSpPr>
              <p:cNvPr id="40" name="Freeform 20472"/>
              <p:cNvSpPr/>
              <p:nvPr/>
            </p:nvSpPr>
            <p:spPr bwMode="auto">
              <a:xfrm>
                <a:off x="7835515" y="3014721"/>
                <a:ext cx="84099" cy="80680"/>
              </a:xfrm>
              <a:custGeom>
                <a:avLst/>
                <a:gdLst>
                  <a:gd name="T0" fmla="*/ 27 w 52"/>
                  <a:gd name="T1" fmla="*/ 0 h 50"/>
                  <a:gd name="T2" fmla="*/ 21 w 52"/>
                  <a:gd name="T3" fmla="*/ 1 h 50"/>
                  <a:gd name="T4" fmla="*/ 17 w 52"/>
                  <a:gd name="T5" fmla="*/ 2 h 50"/>
                  <a:gd name="T6" fmla="*/ 9 w 52"/>
                  <a:gd name="T7" fmla="*/ 8 h 50"/>
                  <a:gd name="T8" fmla="*/ 6 w 52"/>
                  <a:gd name="T9" fmla="*/ 11 h 50"/>
                  <a:gd name="T10" fmla="*/ 2 w 52"/>
                  <a:gd name="T11" fmla="*/ 21 h 50"/>
                  <a:gd name="T12" fmla="*/ 23 w 52"/>
                  <a:gd name="T13" fmla="*/ 50 h 50"/>
                  <a:gd name="T14" fmla="*/ 27 w 52"/>
                  <a:gd name="T15" fmla="*/ 50 h 50"/>
                  <a:gd name="T16" fmla="*/ 38 w 52"/>
                  <a:gd name="T17" fmla="*/ 47 h 50"/>
                  <a:gd name="T18" fmla="*/ 42 w 52"/>
                  <a:gd name="T19" fmla="*/ 45 h 50"/>
                  <a:gd name="T20" fmla="*/ 51 w 52"/>
                  <a:gd name="T21" fmla="*/ 32 h 50"/>
                  <a:gd name="T22" fmla="*/ 51 w 52"/>
                  <a:gd name="T23" fmla="*/ 29 h 50"/>
                  <a:gd name="T24" fmla="*/ 51 w 52"/>
                  <a:gd name="T25" fmla="*/ 27 h 50"/>
                  <a:gd name="T26" fmla="*/ 36 w 52"/>
                  <a:gd name="T27" fmla="*/ 2 h 50"/>
                  <a:gd name="T28" fmla="*/ 32 w 52"/>
                  <a:gd name="T29" fmla="*/ 1 h 50"/>
                  <a:gd name="T30" fmla="*/ 30 w 52"/>
                  <a:gd name="T31" fmla="*/ 0 h 50"/>
                  <a:gd name="T32" fmla="*/ 27 w 52"/>
                  <a:gd name="T3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" h="50">
                    <a:moveTo>
                      <a:pt x="27" y="0"/>
                    </a:moveTo>
                    <a:cubicBezTo>
                      <a:pt x="25" y="0"/>
                      <a:pt x="23" y="0"/>
                      <a:pt x="21" y="1"/>
                    </a:cubicBezTo>
                    <a:cubicBezTo>
                      <a:pt x="20" y="1"/>
                      <a:pt x="19" y="1"/>
                      <a:pt x="17" y="2"/>
                    </a:cubicBezTo>
                    <a:cubicBezTo>
                      <a:pt x="14" y="3"/>
                      <a:pt x="11" y="5"/>
                      <a:pt x="9" y="8"/>
                    </a:cubicBezTo>
                    <a:cubicBezTo>
                      <a:pt x="8" y="9"/>
                      <a:pt x="7" y="10"/>
                      <a:pt x="6" y="11"/>
                    </a:cubicBezTo>
                    <a:cubicBezTo>
                      <a:pt x="4" y="14"/>
                      <a:pt x="3" y="17"/>
                      <a:pt x="2" y="21"/>
                    </a:cubicBezTo>
                    <a:cubicBezTo>
                      <a:pt x="0" y="35"/>
                      <a:pt x="9" y="48"/>
                      <a:pt x="23" y="50"/>
                    </a:cubicBezTo>
                    <a:cubicBezTo>
                      <a:pt x="24" y="50"/>
                      <a:pt x="25" y="50"/>
                      <a:pt x="27" y="50"/>
                    </a:cubicBezTo>
                    <a:cubicBezTo>
                      <a:pt x="31" y="50"/>
                      <a:pt x="35" y="49"/>
                      <a:pt x="38" y="47"/>
                    </a:cubicBezTo>
                    <a:cubicBezTo>
                      <a:pt x="39" y="46"/>
                      <a:pt x="41" y="46"/>
                      <a:pt x="42" y="45"/>
                    </a:cubicBezTo>
                    <a:cubicBezTo>
                      <a:pt x="46" y="41"/>
                      <a:pt x="49" y="37"/>
                      <a:pt x="51" y="32"/>
                    </a:cubicBezTo>
                    <a:cubicBezTo>
                      <a:pt x="51" y="31"/>
                      <a:pt x="51" y="30"/>
                      <a:pt x="51" y="29"/>
                    </a:cubicBezTo>
                    <a:cubicBezTo>
                      <a:pt x="51" y="28"/>
                      <a:pt x="51" y="28"/>
                      <a:pt x="51" y="27"/>
                    </a:cubicBezTo>
                    <a:cubicBezTo>
                      <a:pt x="52" y="16"/>
                      <a:pt x="46" y="6"/>
                      <a:pt x="36" y="2"/>
                    </a:cubicBezTo>
                    <a:cubicBezTo>
                      <a:pt x="35" y="1"/>
                      <a:pt x="33" y="1"/>
                      <a:pt x="32" y="1"/>
                    </a:cubicBezTo>
                    <a:cubicBezTo>
                      <a:pt x="31" y="1"/>
                      <a:pt x="31" y="0"/>
                      <a:pt x="30" y="0"/>
                    </a:cubicBezTo>
                    <a:cubicBezTo>
                      <a:pt x="29" y="0"/>
                      <a:pt x="28" y="0"/>
                      <a:pt x="27" y="0"/>
                    </a:cubicBezTo>
                  </a:path>
                </a:pathLst>
              </a:custGeom>
              <a:solidFill>
                <a:srgbClr val="1A1D1A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41" name="Freeform 20473"/>
              <p:cNvSpPr>
                <a:spLocks noEditPoints="1"/>
              </p:cNvSpPr>
              <p:nvPr/>
            </p:nvSpPr>
            <p:spPr bwMode="auto">
              <a:xfrm>
                <a:off x="7782424" y="2965563"/>
                <a:ext cx="190282" cy="179000"/>
              </a:xfrm>
              <a:custGeom>
                <a:avLst/>
                <a:gdLst>
                  <a:gd name="T0" fmla="*/ 44 w 107"/>
                  <a:gd name="T1" fmla="*/ 15 h 101"/>
                  <a:gd name="T2" fmla="*/ 54 w 107"/>
                  <a:gd name="T3" fmla="*/ 14 h 101"/>
                  <a:gd name="T4" fmla="*/ 59 w 107"/>
                  <a:gd name="T5" fmla="*/ 14 h 101"/>
                  <a:gd name="T6" fmla="*/ 60 w 107"/>
                  <a:gd name="T7" fmla="*/ 15 h 101"/>
                  <a:gd name="T8" fmla="*/ 65 w 107"/>
                  <a:gd name="T9" fmla="*/ 16 h 101"/>
                  <a:gd name="T10" fmla="*/ 90 w 107"/>
                  <a:gd name="T11" fmla="*/ 56 h 101"/>
                  <a:gd name="T12" fmla="*/ 90 w 107"/>
                  <a:gd name="T13" fmla="*/ 56 h 101"/>
                  <a:gd name="T14" fmla="*/ 89 w 107"/>
                  <a:gd name="T15" fmla="*/ 60 h 101"/>
                  <a:gd name="T16" fmla="*/ 74 w 107"/>
                  <a:gd name="T17" fmla="*/ 82 h 101"/>
                  <a:gd name="T18" fmla="*/ 70 w 107"/>
                  <a:gd name="T19" fmla="*/ 84 h 101"/>
                  <a:gd name="T20" fmla="*/ 54 w 107"/>
                  <a:gd name="T21" fmla="*/ 88 h 101"/>
                  <a:gd name="T22" fmla="*/ 48 w 107"/>
                  <a:gd name="T23" fmla="*/ 88 h 101"/>
                  <a:gd name="T24" fmla="*/ 17 w 107"/>
                  <a:gd name="T25" fmla="*/ 46 h 101"/>
                  <a:gd name="T26" fmla="*/ 23 w 107"/>
                  <a:gd name="T27" fmla="*/ 30 h 101"/>
                  <a:gd name="T28" fmla="*/ 26 w 107"/>
                  <a:gd name="T29" fmla="*/ 26 h 101"/>
                  <a:gd name="T30" fmla="*/ 39 w 107"/>
                  <a:gd name="T31" fmla="*/ 17 h 101"/>
                  <a:gd name="T32" fmla="*/ 44 w 107"/>
                  <a:gd name="T33" fmla="*/ 15 h 101"/>
                  <a:gd name="T34" fmla="*/ 54 w 107"/>
                  <a:gd name="T35" fmla="*/ 0 h 101"/>
                  <a:gd name="T36" fmla="*/ 38 w 107"/>
                  <a:gd name="T37" fmla="*/ 3 h 101"/>
                  <a:gd name="T38" fmla="*/ 34 w 107"/>
                  <a:gd name="T39" fmla="*/ 5 h 101"/>
                  <a:gd name="T40" fmla="*/ 15 w 107"/>
                  <a:gd name="T41" fmla="*/ 19 h 101"/>
                  <a:gd name="T42" fmla="*/ 12 w 107"/>
                  <a:gd name="T43" fmla="*/ 22 h 101"/>
                  <a:gd name="T44" fmla="*/ 4 w 107"/>
                  <a:gd name="T45" fmla="*/ 44 h 101"/>
                  <a:gd name="T46" fmla="*/ 46 w 107"/>
                  <a:gd name="T47" fmla="*/ 101 h 101"/>
                  <a:gd name="T48" fmla="*/ 54 w 107"/>
                  <a:gd name="T49" fmla="*/ 101 h 101"/>
                  <a:gd name="T50" fmla="*/ 76 w 107"/>
                  <a:gd name="T51" fmla="*/ 96 h 101"/>
                  <a:gd name="T52" fmla="*/ 80 w 107"/>
                  <a:gd name="T53" fmla="*/ 94 h 101"/>
                  <a:gd name="T54" fmla="*/ 103 w 107"/>
                  <a:gd name="T55" fmla="*/ 62 h 101"/>
                  <a:gd name="T56" fmla="*/ 104 w 107"/>
                  <a:gd name="T57" fmla="*/ 58 h 101"/>
                  <a:gd name="T58" fmla="*/ 104 w 107"/>
                  <a:gd name="T59" fmla="*/ 58 h 101"/>
                  <a:gd name="T60" fmla="*/ 67 w 107"/>
                  <a:gd name="T61" fmla="*/ 2 h 101"/>
                  <a:gd name="T62" fmla="*/ 62 w 107"/>
                  <a:gd name="T63" fmla="*/ 1 h 101"/>
                  <a:gd name="T64" fmla="*/ 61 w 107"/>
                  <a:gd name="T65" fmla="*/ 1 h 101"/>
                  <a:gd name="T66" fmla="*/ 54 w 107"/>
                  <a:gd name="T6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7" h="101">
                    <a:moveTo>
                      <a:pt x="44" y="15"/>
                    </a:moveTo>
                    <a:cubicBezTo>
                      <a:pt x="47" y="15"/>
                      <a:pt x="50" y="14"/>
                      <a:pt x="54" y="14"/>
                    </a:cubicBezTo>
                    <a:cubicBezTo>
                      <a:pt x="55" y="14"/>
                      <a:pt x="57" y="14"/>
                      <a:pt x="59" y="14"/>
                    </a:cubicBezTo>
                    <a:cubicBezTo>
                      <a:pt x="59" y="15"/>
                      <a:pt x="60" y="15"/>
                      <a:pt x="60" y="15"/>
                    </a:cubicBezTo>
                    <a:cubicBezTo>
                      <a:pt x="62" y="15"/>
                      <a:pt x="63" y="15"/>
                      <a:pt x="65" y="16"/>
                    </a:cubicBezTo>
                    <a:cubicBezTo>
                      <a:pt x="81" y="21"/>
                      <a:pt x="92" y="38"/>
                      <a:pt x="90" y="56"/>
                    </a:cubicBezTo>
                    <a:cubicBezTo>
                      <a:pt x="90" y="56"/>
                      <a:pt x="90" y="56"/>
                      <a:pt x="90" y="56"/>
                    </a:cubicBezTo>
                    <a:cubicBezTo>
                      <a:pt x="90" y="58"/>
                      <a:pt x="90" y="59"/>
                      <a:pt x="89" y="60"/>
                    </a:cubicBezTo>
                    <a:cubicBezTo>
                      <a:pt x="87" y="69"/>
                      <a:pt x="82" y="77"/>
                      <a:pt x="74" y="82"/>
                    </a:cubicBezTo>
                    <a:cubicBezTo>
                      <a:pt x="73" y="83"/>
                      <a:pt x="72" y="83"/>
                      <a:pt x="70" y="84"/>
                    </a:cubicBezTo>
                    <a:cubicBezTo>
                      <a:pt x="65" y="87"/>
                      <a:pt x="60" y="88"/>
                      <a:pt x="54" y="88"/>
                    </a:cubicBezTo>
                    <a:cubicBezTo>
                      <a:pt x="52" y="88"/>
                      <a:pt x="50" y="88"/>
                      <a:pt x="48" y="88"/>
                    </a:cubicBezTo>
                    <a:cubicBezTo>
                      <a:pt x="28" y="85"/>
                      <a:pt x="14" y="66"/>
                      <a:pt x="17" y="46"/>
                    </a:cubicBezTo>
                    <a:cubicBezTo>
                      <a:pt x="18" y="40"/>
                      <a:pt x="20" y="34"/>
                      <a:pt x="23" y="30"/>
                    </a:cubicBezTo>
                    <a:cubicBezTo>
                      <a:pt x="24" y="29"/>
                      <a:pt x="25" y="28"/>
                      <a:pt x="26" y="26"/>
                    </a:cubicBezTo>
                    <a:cubicBezTo>
                      <a:pt x="30" y="22"/>
                      <a:pt x="34" y="19"/>
                      <a:pt x="39" y="17"/>
                    </a:cubicBezTo>
                    <a:cubicBezTo>
                      <a:pt x="41" y="16"/>
                      <a:pt x="42" y="16"/>
                      <a:pt x="44" y="15"/>
                    </a:cubicBezTo>
                    <a:moveTo>
                      <a:pt x="54" y="0"/>
                    </a:moveTo>
                    <a:cubicBezTo>
                      <a:pt x="48" y="0"/>
                      <a:pt x="43" y="1"/>
                      <a:pt x="38" y="3"/>
                    </a:cubicBezTo>
                    <a:cubicBezTo>
                      <a:pt x="37" y="3"/>
                      <a:pt x="35" y="4"/>
                      <a:pt x="34" y="5"/>
                    </a:cubicBezTo>
                    <a:cubicBezTo>
                      <a:pt x="27" y="8"/>
                      <a:pt x="20" y="12"/>
                      <a:pt x="15" y="19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8" y="28"/>
                      <a:pt x="5" y="36"/>
                      <a:pt x="4" y="44"/>
                    </a:cubicBezTo>
                    <a:cubicBezTo>
                      <a:pt x="0" y="71"/>
                      <a:pt x="19" y="97"/>
                      <a:pt x="46" y="101"/>
                    </a:cubicBezTo>
                    <a:cubicBezTo>
                      <a:pt x="49" y="101"/>
                      <a:pt x="51" y="101"/>
                      <a:pt x="54" y="101"/>
                    </a:cubicBezTo>
                    <a:cubicBezTo>
                      <a:pt x="62" y="101"/>
                      <a:pt x="69" y="100"/>
                      <a:pt x="76" y="96"/>
                    </a:cubicBezTo>
                    <a:cubicBezTo>
                      <a:pt x="77" y="96"/>
                      <a:pt x="79" y="95"/>
                      <a:pt x="80" y="94"/>
                    </a:cubicBezTo>
                    <a:cubicBezTo>
                      <a:pt x="91" y="87"/>
                      <a:pt x="100" y="76"/>
                      <a:pt x="103" y="62"/>
                    </a:cubicBezTo>
                    <a:cubicBezTo>
                      <a:pt x="103" y="61"/>
                      <a:pt x="103" y="60"/>
                      <a:pt x="104" y="58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7" y="33"/>
                      <a:pt x="91" y="9"/>
                      <a:pt x="67" y="2"/>
                    </a:cubicBezTo>
                    <a:cubicBezTo>
                      <a:pt x="65" y="2"/>
                      <a:pt x="64" y="2"/>
                      <a:pt x="62" y="1"/>
                    </a:cubicBezTo>
                    <a:cubicBezTo>
                      <a:pt x="62" y="1"/>
                      <a:pt x="61" y="1"/>
                      <a:pt x="61" y="1"/>
                    </a:cubicBezTo>
                    <a:cubicBezTo>
                      <a:pt x="59" y="1"/>
                      <a:pt x="56" y="0"/>
                      <a:pt x="54" y="0"/>
                    </a:cubicBezTo>
                  </a:path>
                </a:pathLst>
              </a:custGeom>
              <a:solidFill>
                <a:schemeClr val="tx2">
                  <a:alpha val="26000"/>
                </a:schemeClr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42" name="Freeform 20475"/>
            <p:cNvSpPr>
              <a:spLocks noEditPoints="1"/>
            </p:cNvSpPr>
            <p:nvPr/>
          </p:nvSpPr>
          <p:spPr bwMode="auto">
            <a:xfrm>
              <a:off x="7857" y="5380"/>
              <a:ext cx="363" cy="343"/>
            </a:xfrm>
            <a:custGeom>
              <a:avLst/>
              <a:gdLst>
                <a:gd name="T0" fmla="*/ 43 w 107"/>
                <a:gd name="T1" fmla="*/ 16 h 101"/>
                <a:gd name="T2" fmla="*/ 54 w 107"/>
                <a:gd name="T3" fmla="*/ 14 h 101"/>
                <a:gd name="T4" fmla="*/ 56 w 107"/>
                <a:gd name="T5" fmla="*/ 14 h 101"/>
                <a:gd name="T6" fmla="*/ 60 w 107"/>
                <a:gd name="T7" fmla="*/ 14 h 101"/>
                <a:gd name="T8" fmla="*/ 60 w 107"/>
                <a:gd name="T9" fmla="*/ 14 h 101"/>
                <a:gd name="T10" fmla="*/ 76 w 107"/>
                <a:gd name="T11" fmla="*/ 21 h 101"/>
                <a:gd name="T12" fmla="*/ 79 w 107"/>
                <a:gd name="T13" fmla="*/ 24 h 101"/>
                <a:gd name="T14" fmla="*/ 91 w 107"/>
                <a:gd name="T15" fmla="*/ 56 h 101"/>
                <a:gd name="T16" fmla="*/ 54 w 107"/>
                <a:gd name="T17" fmla="*/ 88 h 101"/>
                <a:gd name="T18" fmla="*/ 49 w 107"/>
                <a:gd name="T19" fmla="*/ 87 h 101"/>
                <a:gd name="T20" fmla="*/ 18 w 107"/>
                <a:gd name="T21" fmla="*/ 45 h 101"/>
                <a:gd name="T22" fmla="*/ 39 w 107"/>
                <a:gd name="T23" fmla="*/ 17 h 101"/>
                <a:gd name="T24" fmla="*/ 43 w 107"/>
                <a:gd name="T25" fmla="*/ 16 h 101"/>
                <a:gd name="T26" fmla="*/ 54 w 107"/>
                <a:gd name="T27" fmla="*/ 0 h 101"/>
                <a:gd name="T28" fmla="*/ 39 w 107"/>
                <a:gd name="T29" fmla="*/ 3 h 101"/>
                <a:gd name="T30" fmla="*/ 35 w 107"/>
                <a:gd name="T31" fmla="*/ 4 h 101"/>
                <a:gd name="T32" fmla="*/ 4 w 107"/>
                <a:gd name="T33" fmla="*/ 43 h 101"/>
                <a:gd name="T34" fmla="*/ 47 w 107"/>
                <a:gd name="T35" fmla="*/ 101 h 101"/>
                <a:gd name="T36" fmla="*/ 54 w 107"/>
                <a:gd name="T37" fmla="*/ 101 h 101"/>
                <a:gd name="T38" fmla="*/ 104 w 107"/>
                <a:gd name="T39" fmla="*/ 58 h 101"/>
                <a:gd name="T40" fmla="*/ 87 w 107"/>
                <a:gd name="T41" fmla="*/ 13 h 101"/>
                <a:gd name="T42" fmla="*/ 84 w 107"/>
                <a:gd name="T43" fmla="*/ 10 h 101"/>
                <a:gd name="T44" fmla="*/ 62 w 107"/>
                <a:gd name="T45" fmla="*/ 1 h 101"/>
                <a:gd name="T46" fmla="*/ 62 w 107"/>
                <a:gd name="T47" fmla="*/ 1 h 101"/>
                <a:gd name="T48" fmla="*/ 58 w 107"/>
                <a:gd name="T49" fmla="*/ 1 h 101"/>
                <a:gd name="T50" fmla="*/ 54 w 107"/>
                <a:gd name="T5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7" h="101">
                  <a:moveTo>
                    <a:pt x="43" y="16"/>
                  </a:moveTo>
                  <a:cubicBezTo>
                    <a:pt x="47" y="15"/>
                    <a:pt x="50" y="14"/>
                    <a:pt x="54" y="14"/>
                  </a:cubicBezTo>
                  <a:cubicBezTo>
                    <a:pt x="55" y="14"/>
                    <a:pt x="55" y="14"/>
                    <a:pt x="56" y="14"/>
                  </a:cubicBezTo>
                  <a:cubicBezTo>
                    <a:pt x="57" y="14"/>
                    <a:pt x="58" y="14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6" y="15"/>
                    <a:pt x="71" y="18"/>
                    <a:pt x="76" y="21"/>
                  </a:cubicBezTo>
                  <a:cubicBezTo>
                    <a:pt x="77" y="22"/>
                    <a:pt x="78" y="23"/>
                    <a:pt x="79" y="24"/>
                  </a:cubicBezTo>
                  <a:cubicBezTo>
                    <a:pt x="88" y="32"/>
                    <a:pt x="92" y="44"/>
                    <a:pt x="91" y="56"/>
                  </a:cubicBezTo>
                  <a:cubicBezTo>
                    <a:pt x="88" y="75"/>
                    <a:pt x="72" y="88"/>
                    <a:pt x="54" y="88"/>
                  </a:cubicBezTo>
                  <a:cubicBezTo>
                    <a:pt x="52" y="88"/>
                    <a:pt x="50" y="88"/>
                    <a:pt x="49" y="87"/>
                  </a:cubicBezTo>
                  <a:cubicBezTo>
                    <a:pt x="29" y="84"/>
                    <a:pt x="15" y="66"/>
                    <a:pt x="18" y="45"/>
                  </a:cubicBezTo>
                  <a:cubicBezTo>
                    <a:pt x="20" y="32"/>
                    <a:pt x="28" y="22"/>
                    <a:pt x="39" y="17"/>
                  </a:cubicBezTo>
                  <a:cubicBezTo>
                    <a:pt x="41" y="16"/>
                    <a:pt x="42" y="16"/>
                    <a:pt x="43" y="16"/>
                  </a:cubicBezTo>
                  <a:moveTo>
                    <a:pt x="54" y="0"/>
                  </a:moveTo>
                  <a:cubicBezTo>
                    <a:pt x="49" y="0"/>
                    <a:pt x="44" y="1"/>
                    <a:pt x="39" y="3"/>
                  </a:cubicBezTo>
                  <a:cubicBezTo>
                    <a:pt x="38" y="3"/>
                    <a:pt x="36" y="4"/>
                    <a:pt x="35" y="4"/>
                  </a:cubicBezTo>
                  <a:cubicBezTo>
                    <a:pt x="19" y="11"/>
                    <a:pt x="7" y="25"/>
                    <a:pt x="4" y="43"/>
                  </a:cubicBezTo>
                  <a:cubicBezTo>
                    <a:pt x="0" y="71"/>
                    <a:pt x="19" y="97"/>
                    <a:pt x="47" y="101"/>
                  </a:cubicBezTo>
                  <a:cubicBezTo>
                    <a:pt x="49" y="101"/>
                    <a:pt x="52" y="101"/>
                    <a:pt x="54" y="101"/>
                  </a:cubicBezTo>
                  <a:cubicBezTo>
                    <a:pt x="79" y="101"/>
                    <a:pt x="100" y="83"/>
                    <a:pt x="104" y="58"/>
                  </a:cubicBezTo>
                  <a:cubicBezTo>
                    <a:pt x="107" y="41"/>
                    <a:pt x="100" y="24"/>
                    <a:pt x="87" y="13"/>
                  </a:cubicBezTo>
                  <a:cubicBezTo>
                    <a:pt x="86" y="12"/>
                    <a:pt x="85" y="11"/>
                    <a:pt x="84" y="10"/>
                  </a:cubicBezTo>
                  <a:cubicBezTo>
                    <a:pt x="78" y="6"/>
                    <a:pt x="70" y="2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0" y="1"/>
                    <a:pt x="59" y="1"/>
                    <a:pt x="58" y="1"/>
                  </a:cubicBezTo>
                  <a:cubicBezTo>
                    <a:pt x="56" y="0"/>
                    <a:pt x="55" y="0"/>
                    <a:pt x="54" y="0"/>
                  </a:cubicBezTo>
                </a:path>
              </a:pathLst>
            </a:custGeom>
            <a:solidFill>
              <a:schemeClr val="tx2">
                <a:alpha val="26000"/>
              </a:schemeClr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565" y="5297"/>
              <a:ext cx="423" cy="423"/>
              <a:chOff x="2263933" y="3363582"/>
              <a:chExt cx="268461" cy="268461"/>
            </a:xfrm>
          </p:grpSpPr>
          <p:sp>
            <p:nvSpPr>
              <p:cNvPr id="43" name="Freeform 20707"/>
              <p:cNvSpPr/>
              <p:nvPr/>
            </p:nvSpPr>
            <p:spPr bwMode="auto">
              <a:xfrm>
                <a:off x="2331756" y="3434041"/>
                <a:ext cx="131045" cy="132866"/>
              </a:xfrm>
              <a:custGeom>
                <a:avLst/>
                <a:gdLst>
                  <a:gd name="T0" fmla="*/ 54 w 61"/>
                  <a:gd name="T1" fmla="*/ 43 h 62"/>
                  <a:gd name="T2" fmla="*/ 18 w 61"/>
                  <a:gd name="T3" fmla="*/ 55 h 62"/>
                  <a:gd name="T4" fmla="*/ 6 w 61"/>
                  <a:gd name="T5" fmla="*/ 18 h 62"/>
                  <a:gd name="T6" fmla="*/ 43 w 61"/>
                  <a:gd name="T7" fmla="*/ 7 h 62"/>
                  <a:gd name="T8" fmla="*/ 54 w 61"/>
                  <a:gd name="T9" fmla="*/ 4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2">
                    <a:moveTo>
                      <a:pt x="54" y="43"/>
                    </a:moveTo>
                    <a:cubicBezTo>
                      <a:pt x="48" y="56"/>
                      <a:pt x="31" y="62"/>
                      <a:pt x="18" y="55"/>
                    </a:cubicBezTo>
                    <a:cubicBezTo>
                      <a:pt x="5" y="48"/>
                      <a:pt x="0" y="32"/>
                      <a:pt x="6" y="18"/>
                    </a:cubicBezTo>
                    <a:cubicBezTo>
                      <a:pt x="13" y="5"/>
                      <a:pt x="29" y="0"/>
                      <a:pt x="43" y="7"/>
                    </a:cubicBezTo>
                    <a:cubicBezTo>
                      <a:pt x="56" y="14"/>
                      <a:pt x="61" y="30"/>
                      <a:pt x="54" y="43"/>
                    </a:cubicBezTo>
                    <a:close/>
                  </a:path>
                </a:pathLst>
              </a:custGeom>
              <a:solidFill>
                <a:srgbClr val="1A1D1A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44" name="Freeform 20708"/>
              <p:cNvSpPr>
                <a:spLocks noEditPoints="1"/>
              </p:cNvSpPr>
              <p:nvPr/>
            </p:nvSpPr>
            <p:spPr bwMode="auto">
              <a:xfrm>
                <a:off x="2263933" y="3363582"/>
                <a:ext cx="268461" cy="268461"/>
              </a:xfrm>
              <a:custGeom>
                <a:avLst/>
                <a:gdLst>
                  <a:gd name="T0" fmla="*/ 37 w 125"/>
                  <a:gd name="T1" fmla="*/ 112 h 125"/>
                  <a:gd name="T2" fmla="*/ 14 w 125"/>
                  <a:gd name="T3" fmla="*/ 38 h 125"/>
                  <a:gd name="T4" fmla="*/ 87 w 125"/>
                  <a:gd name="T5" fmla="*/ 14 h 125"/>
                  <a:gd name="T6" fmla="*/ 111 w 125"/>
                  <a:gd name="T7" fmla="*/ 88 h 125"/>
                  <a:gd name="T8" fmla="*/ 37 w 125"/>
                  <a:gd name="T9" fmla="*/ 112 h 125"/>
                  <a:gd name="T10" fmla="*/ 81 w 125"/>
                  <a:gd name="T11" fmla="*/ 27 h 125"/>
                  <a:gd name="T12" fmla="*/ 27 w 125"/>
                  <a:gd name="T13" fmla="*/ 44 h 125"/>
                  <a:gd name="T14" fmla="*/ 44 w 125"/>
                  <a:gd name="T15" fmla="*/ 98 h 125"/>
                  <a:gd name="T16" fmla="*/ 98 w 125"/>
                  <a:gd name="T17" fmla="*/ 81 h 125"/>
                  <a:gd name="T18" fmla="*/ 81 w 125"/>
                  <a:gd name="T19" fmla="*/ 2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5">
                    <a:moveTo>
                      <a:pt x="37" y="112"/>
                    </a:moveTo>
                    <a:cubicBezTo>
                      <a:pt x="10" y="98"/>
                      <a:pt x="0" y="65"/>
                      <a:pt x="14" y="38"/>
                    </a:cubicBezTo>
                    <a:cubicBezTo>
                      <a:pt x="27" y="11"/>
                      <a:pt x="61" y="0"/>
                      <a:pt x="87" y="14"/>
                    </a:cubicBezTo>
                    <a:cubicBezTo>
                      <a:pt x="114" y="28"/>
                      <a:pt x="125" y="61"/>
                      <a:pt x="111" y="88"/>
                    </a:cubicBezTo>
                    <a:cubicBezTo>
                      <a:pt x="97" y="115"/>
                      <a:pt x="64" y="125"/>
                      <a:pt x="37" y="112"/>
                    </a:cubicBezTo>
                    <a:close/>
                    <a:moveTo>
                      <a:pt x="81" y="27"/>
                    </a:moveTo>
                    <a:cubicBezTo>
                      <a:pt x="61" y="17"/>
                      <a:pt x="37" y="25"/>
                      <a:pt x="27" y="44"/>
                    </a:cubicBezTo>
                    <a:cubicBezTo>
                      <a:pt x="17" y="64"/>
                      <a:pt x="24" y="88"/>
                      <a:pt x="44" y="98"/>
                    </a:cubicBezTo>
                    <a:cubicBezTo>
                      <a:pt x="64" y="109"/>
                      <a:pt x="88" y="101"/>
                      <a:pt x="98" y="81"/>
                    </a:cubicBezTo>
                    <a:cubicBezTo>
                      <a:pt x="108" y="61"/>
                      <a:pt x="100" y="37"/>
                      <a:pt x="81" y="27"/>
                    </a:cubicBezTo>
                    <a:close/>
                  </a:path>
                </a:pathLst>
              </a:custGeom>
              <a:solidFill>
                <a:schemeClr val="tx2">
                  <a:alpha val="26000"/>
                </a:schemeClr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45" name="直接连接符 44"/>
            <p:cNvCxnSpPr>
              <a:stCxn id="44" idx="3"/>
              <a:endCxn id="32" idx="6"/>
            </p:cNvCxnSpPr>
            <p:nvPr/>
          </p:nvCxnSpPr>
          <p:spPr>
            <a:xfrm>
              <a:off x="3941" y="5595"/>
              <a:ext cx="1439" cy="350"/>
            </a:xfrm>
            <a:prstGeom prst="line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chemeClr val="tx1"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32" idx="16"/>
              <a:endCxn id="36" idx="20"/>
            </p:cNvCxnSpPr>
            <p:nvPr/>
          </p:nvCxnSpPr>
          <p:spPr>
            <a:xfrm flipV="1">
              <a:off x="5592" y="5436"/>
              <a:ext cx="1175" cy="444"/>
            </a:xfrm>
            <a:prstGeom prst="line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chemeClr val="tx1"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4" idx="15"/>
              <a:endCxn id="42" idx="19"/>
            </p:cNvCxnSpPr>
            <p:nvPr/>
          </p:nvCxnSpPr>
          <p:spPr>
            <a:xfrm flipH="1">
              <a:off x="8210" y="4938"/>
              <a:ext cx="1595" cy="638"/>
            </a:xfrm>
            <a:prstGeom prst="line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chemeClr val="tx1"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1" idx="22"/>
              <a:endCxn id="34" idx="24"/>
            </p:cNvCxnSpPr>
            <p:nvPr/>
          </p:nvCxnSpPr>
          <p:spPr>
            <a:xfrm flipH="1">
              <a:off x="10147" y="4793"/>
              <a:ext cx="2120" cy="138"/>
            </a:xfrm>
            <a:prstGeom prst="line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chemeClr val="tx1"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7" idx="6"/>
              <a:endCxn id="41" idx="28"/>
            </p:cNvCxnSpPr>
            <p:nvPr/>
          </p:nvCxnSpPr>
          <p:spPr>
            <a:xfrm flipH="1" flipV="1">
              <a:off x="12547" y="4832"/>
              <a:ext cx="1766" cy="524"/>
            </a:xfrm>
            <a:prstGeom prst="line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chemeClr val="tx1"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39" idx="22"/>
              <a:endCxn id="37" idx="11"/>
            </p:cNvCxnSpPr>
            <p:nvPr/>
          </p:nvCxnSpPr>
          <p:spPr>
            <a:xfrm flipH="1">
              <a:off x="14475" y="4881"/>
              <a:ext cx="1193" cy="539"/>
            </a:xfrm>
            <a:prstGeom prst="line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chemeClr val="tx1"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36" idx="27"/>
              <a:endCxn id="42" idx="10"/>
            </p:cNvCxnSpPr>
            <p:nvPr/>
          </p:nvCxnSpPr>
          <p:spPr>
            <a:xfrm>
              <a:off x="7008" y="5388"/>
              <a:ext cx="911" cy="144"/>
            </a:xfrm>
            <a:prstGeom prst="line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chemeClr val="tx1"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等腰三角形 52"/>
            <p:cNvSpPr/>
            <p:nvPr/>
          </p:nvSpPr>
          <p:spPr>
            <a:xfrm rot="10800000">
              <a:off x="9830" y="5465"/>
              <a:ext cx="296" cy="255"/>
            </a:xfrm>
            <a:prstGeom prst="triangl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6734" y="4774"/>
              <a:ext cx="296" cy="255"/>
            </a:xfrm>
            <a:prstGeom prst="triangl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58" name="等腰三角形 57"/>
            <p:cNvSpPr/>
            <p:nvPr/>
          </p:nvSpPr>
          <p:spPr>
            <a:xfrm rot="10800000">
              <a:off x="15689" y="5532"/>
              <a:ext cx="296" cy="255"/>
            </a:xfrm>
            <a:prstGeom prst="triangl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-803275" y="2014220"/>
            <a:ext cx="13484860" cy="3248660"/>
            <a:chOff x="-1265" y="3172"/>
            <a:chExt cx="21236" cy="5116"/>
          </a:xfrm>
        </p:grpSpPr>
        <p:grpSp>
          <p:nvGrpSpPr>
            <p:cNvPr id="64" name="Group 4"/>
            <p:cNvGrpSpPr/>
            <p:nvPr/>
          </p:nvGrpSpPr>
          <p:grpSpPr>
            <a:xfrm>
              <a:off x="8473" y="6150"/>
              <a:ext cx="9474" cy="1063"/>
              <a:chOff x="8479612" y="2464939"/>
              <a:chExt cx="2806700" cy="900247"/>
            </a:xfrm>
          </p:grpSpPr>
          <p:sp>
            <p:nvSpPr>
              <p:cNvPr id="65" name="TextBox 28"/>
              <p:cNvSpPr txBox="1"/>
              <p:nvPr/>
            </p:nvSpPr>
            <p:spPr>
              <a:xfrm>
                <a:off x="8479612" y="2464939"/>
                <a:ext cx="2806700" cy="276999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anchor="ctr" anchorCtr="0">
                <a:noAutofit/>
              </a:bodyPr>
              <a:p>
                <a:r>
                  <a:rPr lang="en-US" altLang="zh-CN" sz="20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Step3 </a:t>
                </a:r>
                <a:r>
                  <a:rPr lang="zh-CN" altLang="en-US" sz="20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：在服务器中</a:t>
                </a:r>
                <a:endParaRPr lang="zh-CN" altLang="en-US" sz="2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对数据进行批量分析</a:t>
                </a:r>
                <a:endParaRPr lang="en-US" altLang="zh-CN" sz="2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Rectangle 29"/>
              <p:cNvSpPr/>
              <p:nvPr/>
            </p:nvSpPr>
            <p:spPr>
              <a:xfrm>
                <a:off x="8479612" y="2741938"/>
                <a:ext cx="2806700" cy="623248"/>
              </a:xfrm>
              <a:prstGeom prst="rect">
                <a:avLst/>
              </a:prstGeom>
              <a:effectLst/>
            </p:spPr>
            <p:txBody>
              <a:bodyPr wrap="square" lIns="0" tIns="0" rIns="0" bIns="0" anchor="ctr" anchorCtr="0">
                <a:normAutofit/>
              </a:bodyPr>
              <a:p>
                <a:pPr>
                  <a:lnSpc>
                    <a:spcPct val="120000"/>
                  </a:lnSpc>
                </a:pPr>
                <a:endParaRPr lang="zh-CN" altLang="en-US" sz="7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-1265" y="3172"/>
              <a:ext cx="21237" cy="5117"/>
              <a:chOff x="-1265" y="3172"/>
              <a:chExt cx="21237" cy="5117"/>
            </a:xfrm>
          </p:grpSpPr>
          <p:grpSp>
            <p:nvGrpSpPr>
              <p:cNvPr id="7" name="Group 4"/>
              <p:cNvGrpSpPr/>
              <p:nvPr/>
            </p:nvGrpSpPr>
            <p:grpSpPr>
              <a:xfrm>
                <a:off x="-1265" y="7227"/>
                <a:ext cx="9474" cy="1063"/>
                <a:chOff x="8479612" y="2464939"/>
                <a:chExt cx="2806700" cy="900247"/>
              </a:xfrm>
            </p:grpSpPr>
            <p:sp>
              <p:nvSpPr>
                <p:cNvPr id="8" name="TextBox 28"/>
                <p:cNvSpPr txBox="1"/>
                <p:nvPr/>
              </p:nvSpPr>
              <p:spPr>
                <a:xfrm>
                  <a:off x="8479612" y="2464939"/>
                  <a:ext cx="2806700" cy="276999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anchor="ctr" anchorCtr="0">
                  <a:noAutofit/>
                </a:bodyPr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Step 1 </a:t>
                  </a:r>
                  <a:r>
                    <a:rPr lang="zh-CN" altLang="en-US" sz="20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：</a:t>
                  </a:r>
                  <a:r>
                    <a:rPr lang="zh-CN" altLang="en-US" sz="20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通过传感器</a:t>
                  </a:r>
                  <a:endParaRPr lang="zh-CN" altLang="en-US" sz="20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20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获取环境数据</a:t>
                  </a:r>
                  <a:endParaRPr lang="zh-CN" altLang="en-US" sz="20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" name="Rectangle 29"/>
                <p:cNvSpPr/>
                <p:nvPr/>
              </p:nvSpPr>
              <p:spPr>
                <a:xfrm>
                  <a:off x="8479612" y="2741938"/>
                  <a:ext cx="2806700" cy="623248"/>
                </a:xfrm>
                <a:prstGeom prst="rect">
                  <a:avLst/>
                </a:prstGeom>
                <a:effectLst/>
              </p:spPr>
              <p:txBody>
                <a:bodyPr wrap="square" lIns="0" tIns="0" rIns="0" bIns="0" anchor="ctr" anchorCtr="0">
                  <a:normAutofit/>
                </a:bodyPr>
                <a:p>
                  <a:pPr algn="ctr">
                    <a:lnSpc>
                      <a:spcPct val="120000"/>
                    </a:lnSpc>
                  </a:pPr>
                  <a:endParaRPr lang="zh-CN" altLang="en-US" sz="7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" name="Group 4"/>
              <p:cNvGrpSpPr/>
              <p:nvPr/>
            </p:nvGrpSpPr>
            <p:grpSpPr>
              <a:xfrm>
                <a:off x="2653" y="3711"/>
                <a:ext cx="9474" cy="1063"/>
                <a:chOff x="8479612" y="2464939"/>
                <a:chExt cx="2806700" cy="900247"/>
              </a:xfrm>
            </p:grpSpPr>
            <p:sp>
              <p:nvSpPr>
                <p:cNvPr id="11" name="TextBox 28"/>
                <p:cNvSpPr txBox="1"/>
                <p:nvPr/>
              </p:nvSpPr>
              <p:spPr>
                <a:xfrm>
                  <a:off x="8479612" y="2464939"/>
                  <a:ext cx="2806700" cy="276999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anchor="ctr" anchorCtr="0">
                  <a:noAutofit/>
                </a:bodyPr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Step 2 </a:t>
                  </a:r>
                  <a:r>
                    <a:rPr lang="zh-CN" altLang="en-US" sz="20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：</a:t>
                  </a:r>
                  <a:r>
                    <a:rPr lang="zh-CN" altLang="en-US" sz="20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将开发板</a:t>
                  </a:r>
                  <a:endParaRPr lang="zh-CN" altLang="en-US" sz="20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20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中数据上传服务器</a:t>
                  </a:r>
                  <a:endParaRPr lang="zh-CN" altLang="en-US" sz="20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Rectangle 29"/>
                <p:cNvSpPr/>
                <p:nvPr/>
              </p:nvSpPr>
              <p:spPr>
                <a:xfrm>
                  <a:off x="8479612" y="2741938"/>
                  <a:ext cx="2806700" cy="623248"/>
                </a:xfrm>
                <a:prstGeom prst="rect">
                  <a:avLst/>
                </a:prstGeom>
                <a:effectLst/>
              </p:spPr>
              <p:txBody>
                <a:bodyPr wrap="square" lIns="0" tIns="0" rIns="0" bIns="0" anchor="ctr" anchorCtr="0">
                  <a:normAutofit/>
                </a:bodyPr>
                <a:p>
                  <a:pPr algn="ctr">
                    <a:lnSpc>
                      <a:spcPct val="120000"/>
                    </a:lnSpc>
                  </a:pPr>
                  <a:endParaRPr lang="zh-CN" altLang="en-US" sz="7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" name="Group 4"/>
              <p:cNvGrpSpPr/>
              <p:nvPr/>
            </p:nvGrpSpPr>
            <p:grpSpPr>
              <a:xfrm>
                <a:off x="4684" y="3172"/>
                <a:ext cx="13047" cy="2773"/>
                <a:chOff x="8479612" y="-350979"/>
                <a:chExt cx="3865212" cy="2348450"/>
              </a:xfrm>
            </p:grpSpPr>
            <p:sp>
              <p:nvSpPr>
                <p:cNvPr id="15" name="TextBox 28"/>
                <p:cNvSpPr txBox="1"/>
                <p:nvPr/>
              </p:nvSpPr>
              <p:spPr>
                <a:xfrm>
                  <a:off x="9538124" y="-350979"/>
                  <a:ext cx="2806700" cy="276999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anchor="ctr" anchorCtr="0">
                  <a:noAutofit/>
                </a:bodyPr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Step4 </a:t>
                  </a:r>
                  <a:r>
                    <a:rPr lang="zh-CN" altLang="en-US" sz="20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：实时远程</a:t>
                  </a:r>
                  <a:endParaRPr lang="zh-CN" altLang="en-US" sz="20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20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监控数据</a:t>
                  </a:r>
                  <a:endParaRPr lang="en-US" altLang="zh-CN" sz="20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" name="Rectangle 29"/>
                <p:cNvSpPr/>
                <p:nvPr/>
              </p:nvSpPr>
              <p:spPr>
                <a:xfrm>
                  <a:off x="8479612" y="1374223"/>
                  <a:ext cx="2806700" cy="623248"/>
                </a:xfrm>
                <a:prstGeom prst="rect">
                  <a:avLst/>
                </a:prstGeom>
                <a:effectLst/>
              </p:spPr>
              <p:txBody>
                <a:bodyPr wrap="square" lIns="0" tIns="0" rIns="0" bIns="0" anchor="ctr" anchorCtr="0">
                  <a:normAutofit/>
                </a:bodyPr>
                <a:p>
                  <a:pPr algn="ctr">
                    <a:lnSpc>
                      <a:spcPct val="120000"/>
                    </a:lnSpc>
                  </a:pPr>
                  <a:endParaRPr lang="zh-CN" altLang="en-US" sz="7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7" name="Group 4"/>
              <p:cNvGrpSpPr/>
              <p:nvPr/>
            </p:nvGrpSpPr>
            <p:grpSpPr>
              <a:xfrm>
                <a:off x="10498" y="6491"/>
                <a:ext cx="9474" cy="1063"/>
                <a:chOff x="8479612" y="2464939"/>
                <a:chExt cx="2806700" cy="900247"/>
              </a:xfrm>
            </p:grpSpPr>
            <p:sp>
              <p:nvSpPr>
                <p:cNvPr id="18" name="TextBox 28"/>
                <p:cNvSpPr txBox="1"/>
                <p:nvPr/>
              </p:nvSpPr>
              <p:spPr>
                <a:xfrm>
                  <a:off x="8479612" y="2464939"/>
                  <a:ext cx="2806700" cy="276999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anchor="ctr" anchorCtr="0">
                  <a:noAutofit/>
                </a:bodyPr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Step 5 </a:t>
                  </a:r>
                  <a:r>
                    <a:rPr lang="zh-CN" altLang="en-US" sz="20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：通过数据分析</a:t>
                  </a:r>
                  <a:endParaRPr lang="zh-CN" altLang="en-US" sz="20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20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实现环境智能调节</a:t>
                  </a:r>
                  <a:endParaRPr lang="zh-CN" altLang="en-US" sz="20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Rectangle 29"/>
                <p:cNvSpPr/>
                <p:nvPr/>
              </p:nvSpPr>
              <p:spPr>
                <a:xfrm>
                  <a:off x="8479612" y="2741938"/>
                  <a:ext cx="2806700" cy="623248"/>
                </a:xfrm>
                <a:prstGeom prst="rect">
                  <a:avLst/>
                </a:prstGeom>
                <a:effectLst/>
              </p:spPr>
              <p:txBody>
                <a:bodyPr wrap="square" lIns="0" tIns="0" rIns="0" bIns="0" anchor="ctr" anchorCtr="0">
                  <a:normAutofit/>
                </a:bodyPr>
                <a:p>
                  <a:pPr algn="ctr">
                    <a:lnSpc>
                      <a:spcPct val="120000"/>
                    </a:lnSpc>
                  </a:pPr>
                  <a:endParaRPr lang="zh-CN" altLang="en-US" sz="7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0" name="Freeform 212"/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226"/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229"/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01057" y="829179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128930" y="3305875"/>
            <a:ext cx="4372087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3200" dirty="0">
                <a:solidFill>
                  <a:schemeClr val="tx2"/>
                </a:solidFill>
                <a:latin typeface="+mn-ea"/>
              </a:rPr>
              <a:t>具体实现</a:t>
            </a:r>
            <a:endParaRPr lang="zh-CN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005905" y="3420850"/>
            <a:ext cx="15295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</a:rPr>
              <a:t>Part 03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ldLvl="0" animBg="1"/>
      <p:bldP spid="264" grpId="0" bldLvl="0" animBg="1"/>
      <p:bldP spid="266" grpId="0" bldLvl="0" animBg="1"/>
      <p:bldP spid="267" grpId="0" bldLvl="0" animBg="1"/>
      <p:bldP spid="51" grpId="0"/>
      <p:bldP spid="53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" name="文本框 77"/>
          <p:cNvSpPr txBox="1"/>
          <p:nvPr/>
        </p:nvSpPr>
        <p:spPr>
          <a:xfrm>
            <a:off x="1684854" y="-13864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79" name="直接连接符 78"/>
          <p:cNvCxnSpPr/>
          <p:nvPr/>
        </p:nvCxnSpPr>
        <p:spPr>
          <a:xfrm flipH="1">
            <a:off x="2399698" y="56766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3050290" y="3428999"/>
            <a:ext cx="609142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4289459" y="5794573"/>
            <a:ext cx="4179442" cy="2901465"/>
            <a:chOff x="4289459" y="5794573"/>
            <a:chExt cx="4179442" cy="2901465"/>
          </a:xfrm>
        </p:grpSpPr>
        <p:sp>
          <p:nvSpPr>
            <p:cNvPr id="120" name="Freeform 20113"/>
            <p:cNvSpPr>
              <a:spLocks noEditPoints="1"/>
            </p:cNvSpPr>
            <p:nvPr/>
          </p:nvSpPr>
          <p:spPr bwMode="auto">
            <a:xfrm>
              <a:off x="6932805" y="6155423"/>
              <a:ext cx="447560" cy="1528772"/>
            </a:xfrm>
            <a:custGeom>
              <a:avLst/>
              <a:gdLst>
                <a:gd name="T0" fmla="*/ 280 w 284"/>
                <a:gd name="T1" fmla="*/ 957 h 970"/>
                <a:gd name="T2" fmla="*/ 276 w 284"/>
                <a:gd name="T3" fmla="*/ 958 h 970"/>
                <a:gd name="T4" fmla="*/ 279 w 284"/>
                <a:gd name="T5" fmla="*/ 970 h 970"/>
                <a:gd name="T6" fmla="*/ 284 w 284"/>
                <a:gd name="T7" fmla="*/ 969 h 970"/>
                <a:gd name="T8" fmla="*/ 280 w 284"/>
                <a:gd name="T9" fmla="*/ 957 h 970"/>
                <a:gd name="T10" fmla="*/ 89 w 284"/>
                <a:gd name="T11" fmla="*/ 313 h 970"/>
                <a:gd name="T12" fmla="*/ 85 w 284"/>
                <a:gd name="T13" fmla="*/ 314 h 970"/>
                <a:gd name="T14" fmla="*/ 89 w 284"/>
                <a:gd name="T15" fmla="*/ 326 h 970"/>
                <a:gd name="T16" fmla="*/ 93 w 284"/>
                <a:gd name="T17" fmla="*/ 324 h 970"/>
                <a:gd name="T18" fmla="*/ 89 w 284"/>
                <a:gd name="T19" fmla="*/ 313 h 970"/>
                <a:gd name="T20" fmla="*/ 73 w 284"/>
                <a:gd name="T21" fmla="*/ 253 h 970"/>
                <a:gd name="T22" fmla="*/ 69 w 284"/>
                <a:gd name="T23" fmla="*/ 255 h 970"/>
                <a:gd name="T24" fmla="*/ 72 w 284"/>
                <a:gd name="T25" fmla="*/ 266 h 970"/>
                <a:gd name="T26" fmla="*/ 76 w 284"/>
                <a:gd name="T27" fmla="*/ 265 h 970"/>
                <a:gd name="T28" fmla="*/ 73 w 284"/>
                <a:gd name="T29" fmla="*/ 253 h 970"/>
                <a:gd name="T30" fmla="*/ 15 w 284"/>
                <a:gd name="T31" fmla="*/ 41 h 970"/>
                <a:gd name="T32" fmla="*/ 11 w 284"/>
                <a:gd name="T33" fmla="*/ 42 h 970"/>
                <a:gd name="T34" fmla="*/ 13 w 284"/>
                <a:gd name="T35" fmla="*/ 50 h 970"/>
                <a:gd name="T36" fmla="*/ 18 w 284"/>
                <a:gd name="T37" fmla="*/ 49 h 970"/>
                <a:gd name="T38" fmla="*/ 15 w 284"/>
                <a:gd name="T39" fmla="*/ 41 h 970"/>
                <a:gd name="T40" fmla="*/ 5 w 284"/>
                <a:gd name="T41" fmla="*/ 0 h 970"/>
                <a:gd name="T42" fmla="*/ 0 w 284"/>
                <a:gd name="T43" fmla="*/ 1 h 970"/>
                <a:gd name="T44" fmla="*/ 3 w 284"/>
                <a:gd name="T45" fmla="*/ 9 h 970"/>
                <a:gd name="T46" fmla="*/ 7 w 284"/>
                <a:gd name="T47" fmla="*/ 8 h 970"/>
                <a:gd name="T48" fmla="*/ 5 w 284"/>
                <a:gd name="T4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970">
                  <a:moveTo>
                    <a:pt x="280" y="957"/>
                  </a:moveTo>
                  <a:cubicBezTo>
                    <a:pt x="279" y="957"/>
                    <a:pt x="277" y="958"/>
                    <a:pt x="276" y="958"/>
                  </a:cubicBezTo>
                  <a:cubicBezTo>
                    <a:pt x="279" y="970"/>
                    <a:pt x="279" y="970"/>
                    <a:pt x="279" y="970"/>
                  </a:cubicBezTo>
                  <a:cubicBezTo>
                    <a:pt x="281" y="969"/>
                    <a:pt x="282" y="969"/>
                    <a:pt x="284" y="969"/>
                  </a:cubicBezTo>
                  <a:cubicBezTo>
                    <a:pt x="280" y="957"/>
                    <a:pt x="280" y="957"/>
                    <a:pt x="280" y="957"/>
                  </a:cubicBezTo>
                  <a:moveTo>
                    <a:pt x="89" y="313"/>
                  </a:moveTo>
                  <a:cubicBezTo>
                    <a:pt x="88" y="313"/>
                    <a:pt x="87" y="314"/>
                    <a:pt x="85" y="314"/>
                  </a:cubicBezTo>
                  <a:cubicBezTo>
                    <a:pt x="89" y="326"/>
                    <a:pt x="89" y="326"/>
                    <a:pt x="89" y="326"/>
                  </a:cubicBezTo>
                  <a:cubicBezTo>
                    <a:pt x="90" y="325"/>
                    <a:pt x="91" y="325"/>
                    <a:pt x="93" y="324"/>
                  </a:cubicBezTo>
                  <a:cubicBezTo>
                    <a:pt x="89" y="313"/>
                    <a:pt x="89" y="313"/>
                    <a:pt x="89" y="313"/>
                  </a:cubicBezTo>
                  <a:moveTo>
                    <a:pt x="73" y="253"/>
                  </a:moveTo>
                  <a:cubicBezTo>
                    <a:pt x="71" y="254"/>
                    <a:pt x="70" y="254"/>
                    <a:pt x="69" y="255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73" y="266"/>
                    <a:pt x="75" y="265"/>
                    <a:pt x="76" y="265"/>
                  </a:cubicBezTo>
                  <a:cubicBezTo>
                    <a:pt x="73" y="253"/>
                    <a:pt x="73" y="253"/>
                    <a:pt x="73" y="253"/>
                  </a:cubicBezTo>
                  <a:moveTo>
                    <a:pt x="15" y="41"/>
                  </a:moveTo>
                  <a:cubicBezTo>
                    <a:pt x="14" y="41"/>
                    <a:pt x="13" y="42"/>
                    <a:pt x="11" y="42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50"/>
                    <a:pt x="16" y="49"/>
                    <a:pt x="18" y="49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7" y="8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20173"/>
            <p:cNvSpPr/>
            <p:nvPr/>
          </p:nvSpPr>
          <p:spPr bwMode="auto">
            <a:xfrm>
              <a:off x="4442874" y="8092401"/>
              <a:ext cx="9338" cy="4669"/>
            </a:xfrm>
            <a:custGeom>
              <a:avLst/>
              <a:gdLst>
                <a:gd name="T0" fmla="*/ 9 w 14"/>
                <a:gd name="T1" fmla="*/ 0 h 7"/>
                <a:gd name="T2" fmla="*/ 2 w 14"/>
                <a:gd name="T3" fmla="*/ 3 h 7"/>
                <a:gd name="T4" fmla="*/ 0 w 14"/>
                <a:gd name="T5" fmla="*/ 3 h 7"/>
                <a:gd name="T6" fmla="*/ 14 w 14"/>
                <a:gd name="T7" fmla="*/ 7 h 7"/>
                <a:gd name="T8" fmla="*/ 9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9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4" y="7"/>
                  </a:lnTo>
                  <a:lnTo>
                    <a:pt x="9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20175"/>
            <p:cNvSpPr>
              <a:spLocks noEditPoints="1"/>
            </p:cNvSpPr>
            <p:nvPr/>
          </p:nvSpPr>
          <p:spPr bwMode="auto">
            <a:xfrm>
              <a:off x="4328817" y="6333512"/>
              <a:ext cx="529602" cy="1161920"/>
            </a:xfrm>
            <a:custGeom>
              <a:avLst/>
              <a:gdLst>
                <a:gd name="T0" fmla="*/ 162 w 336"/>
                <a:gd name="T1" fmla="*/ 720 h 737"/>
                <a:gd name="T2" fmla="*/ 154 w 336"/>
                <a:gd name="T3" fmla="*/ 735 h 737"/>
                <a:gd name="T4" fmla="*/ 158 w 336"/>
                <a:gd name="T5" fmla="*/ 737 h 737"/>
                <a:gd name="T6" fmla="*/ 166 w 336"/>
                <a:gd name="T7" fmla="*/ 722 h 737"/>
                <a:gd name="T8" fmla="*/ 162 w 336"/>
                <a:gd name="T9" fmla="*/ 720 h 737"/>
                <a:gd name="T10" fmla="*/ 133 w 336"/>
                <a:gd name="T11" fmla="*/ 716 h 737"/>
                <a:gd name="T12" fmla="*/ 129 w 336"/>
                <a:gd name="T13" fmla="*/ 717 h 737"/>
                <a:gd name="T14" fmla="*/ 132 w 336"/>
                <a:gd name="T15" fmla="*/ 733 h 737"/>
                <a:gd name="T16" fmla="*/ 136 w 336"/>
                <a:gd name="T17" fmla="*/ 732 h 737"/>
                <a:gd name="T18" fmla="*/ 133 w 336"/>
                <a:gd name="T19" fmla="*/ 716 h 737"/>
                <a:gd name="T20" fmla="*/ 332 w 336"/>
                <a:gd name="T21" fmla="*/ 398 h 737"/>
                <a:gd name="T22" fmla="*/ 171 w 336"/>
                <a:gd name="T23" fmla="*/ 704 h 737"/>
                <a:gd name="T24" fmla="*/ 175 w 336"/>
                <a:gd name="T25" fmla="*/ 706 h 737"/>
                <a:gd name="T26" fmla="*/ 336 w 336"/>
                <a:gd name="T27" fmla="*/ 400 h 737"/>
                <a:gd name="T28" fmla="*/ 332 w 336"/>
                <a:gd name="T29" fmla="*/ 398 h 737"/>
                <a:gd name="T30" fmla="*/ 4 w 336"/>
                <a:gd name="T31" fmla="*/ 6 h 737"/>
                <a:gd name="T32" fmla="*/ 0 w 336"/>
                <a:gd name="T33" fmla="*/ 7 h 737"/>
                <a:gd name="T34" fmla="*/ 125 w 336"/>
                <a:gd name="T35" fmla="*/ 698 h 737"/>
                <a:gd name="T36" fmla="*/ 130 w 336"/>
                <a:gd name="T37" fmla="*/ 697 h 737"/>
                <a:gd name="T38" fmla="*/ 4 w 336"/>
                <a:gd name="T39" fmla="*/ 6 h 737"/>
                <a:gd name="T40" fmla="*/ 14 w 336"/>
                <a:gd name="T41" fmla="*/ 0 h 737"/>
                <a:gd name="T42" fmla="*/ 11 w 336"/>
                <a:gd name="T43" fmla="*/ 3 h 737"/>
                <a:gd name="T44" fmla="*/ 327 w 336"/>
                <a:gd name="T45" fmla="*/ 349 h 737"/>
                <a:gd name="T46" fmla="*/ 330 w 336"/>
                <a:gd name="T47" fmla="*/ 346 h 737"/>
                <a:gd name="T48" fmla="*/ 14 w 336"/>
                <a:gd name="T4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737">
                  <a:moveTo>
                    <a:pt x="162" y="720"/>
                  </a:moveTo>
                  <a:cubicBezTo>
                    <a:pt x="154" y="735"/>
                    <a:pt x="154" y="735"/>
                    <a:pt x="154" y="735"/>
                  </a:cubicBezTo>
                  <a:cubicBezTo>
                    <a:pt x="155" y="736"/>
                    <a:pt x="157" y="736"/>
                    <a:pt x="158" y="737"/>
                  </a:cubicBezTo>
                  <a:cubicBezTo>
                    <a:pt x="166" y="722"/>
                    <a:pt x="166" y="722"/>
                    <a:pt x="166" y="722"/>
                  </a:cubicBezTo>
                  <a:cubicBezTo>
                    <a:pt x="164" y="722"/>
                    <a:pt x="163" y="721"/>
                    <a:pt x="162" y="720"/>
                  </a:cubicBezTo>
                  <a:moveTo>
                    <a:pt x="133" y="716"/>
                  </a:moveTo>
                  <a:cubicBezTo>
                    <a:pt x="131" y="716"/>
                    <a:pt x="130" y="716"/>
                    <a:pt x="129" y="717"/>
                  </a:cubicBezTo>
                  <a:cubicBezTo>
                    <a:pt x="132" y="733"/>
                    <a:pt x="132" y="733"/>
                    <a:pt x="132" y="733"/>
                  </a:cubicBezTo>
                  <a:cubicBezTo>
                    <a:pt x="133" y="733"/>
                    <a:pt x="134" y="732"/>
                    <a:pt x="136" y="732"/>
                  </a:cubicBezTo>
                  <a:cubicBezTo>
                    <a:pt x="133" y="716"/>
                    <a:pt x="133" y="716"/>
                    <a:pt x="133" y="716"/>
                  </a:cubicBezTo>
                  <a:moveTo>
                    <a:pt x="332" y="398"/>
                  </a:moveTo>
                  <a:cubicBezTo>
                    <a:pt x="171" y="704"/>
                    <a:pt x="171" y="704"/>
                    <a:pt x="171" y="704"/>
                  </a:cubicBezTo>
                  <a:cubicBezTo>
                    <a:pt x="172" y="704"/>
                    <a:pt x="173" y="705"/>
                    <a:pt x="175" y="706"/>
                  </a:cubicBezTo>
                  <a:cubicBezTo>
                    <a:pt x="336" y="400"/>
                    <a:pt x="336" y="400"/>
                    <a:pt x="336" y="400"/>
                  </a:cubicBezTo>
                  <a:cubicBezTo>
                    <a:pt x="335" y="399"/>
                    <a:pt x="333" y="399"/>
                    <a:pt x="332" y="398"/>
                  </a:cubicBezTo>
                  <a:moveTo>
                    <a:pt x="4" y="6"/>
                  </a:moveTo>
                  <a:cubicBezTo>
                    <a:pt x="3" y="7"/>
                    <a:pt x="2" y="7"/>
                    <a:pt x="0" y="7"/>
                  </a:cubicBezTo>
                  <a:cubicBezTo>
                    <a:pt x="125" y="698"/>
                    <a:pt x="125" y="698"/>
                    <a:pt x="125" y="698"/>
                  </a:cubicBezTo>
                  <a:cubicBezTo>
                    <a:pt x="127" y="698"/>
                    <a:pt x="128" y="697"/>
                    <a:pt x="130" y="697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14" y="0"/>
                  </a:moveTo>
                  <a:cubicBezTo>
                    <a:pt x="13" y="1"/>
                    <a:pt x="12" y="2"/>
                    <a:pt x="11" y="3"/>
                  </a:cubicBezTo>
                  <a:cubicBezTo>
                    <a:pt x="327" y="349"/>
                    <a:pt x="327" y="349"/>
                    <a:pt x="327" y="349"/>
                  </a:cubicBezTo>
                  <a:cubicBezTo>
                    <a:pt x="328" y="348"/>
                    <a:pt x="329" y="347"/>
                    <a:pt x="330" y="34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20176"/>
            <p:cNvSpPr>
              <a:spLocks noEditPoints="1"/>
            </p:cNvSpPr>
            <p:nvPr/>
          </p:nvSpPr>
          <p:spPr bwMode="auto">
            <a:xfrm>
              <a:off x="4352829" y="6060708"/>
              <a:ext cx="764388" cy="815078"/>
            </a:xfrm>
            <a:custGeom>
              <a:avLst/>
              <a:gdLst>
                <a:gd name="T0" fmla="*/ 346 w 485"/>
                <a:gd name="T1" fmla="*/ 515 h 517"/>
                <a:gd name="T2" fmla="*/ 478 w 485"/>
                <a:gd name="T3" fmla="*/ 269 h 517"/>
                <a:gd name="T4" fmla="*/ 308 w 485"/>
                <a:gd name="T5" fmla="*/ 261 h 517"/>
                <a:gd name="T6" fmla="*/ 329 w 485"/>
                <a:gd name="T7" fmla="*/ 513 h 517"/>
                <a:gd name="T8" fmla="*/ 308 w 485"/>
                <a:gd name="T9" fmla="*/ 261 h 517"/>
                <a:gd name="T10" fmla="*/ 478 w 485"/>
                <a:gd name="T11" fmla="*/ 261 h 517"/>
                <a:gd name="T12" fmla="*/ 485 w 485"/>
                <a:gd name="T13" fmla="*/ 256 h 517"/>
                <a:gd name="T14" fmla="*/ 306 w 485"/>
                <a:gd name="T15" fmla="*/ 235 h 517"/>
                <a:gd name="T16" fmla="*/ 302 w 485"/>
                <a:gd name="T17" fmla="*/ 236 h 517"/>
                <a:gd name="T18" fmla="*/ 303 w 485"/>
                <a:gd name="T19" fmla="*/ 248 h 517"/>
                <a:gd name="T20" fmla="*/ 306 w 485"/>
                <a:gd name="T21" fmla="*/ 235 h 517"/>
                <a:gd name="T22" fmla="*/ 466 w 485"/>
                <a:gd name="T23" fmla="*/ 239 h 517"/>
                <a:gd name="T24" fmla="*/ 473 w 485"/>
                <a:gd name="T25" fmla="*/ 236 h 517"/>
                <a:gd name="T26" fmla="*/ 352 w 485"/>
                <a:gd name="T27" fmla="*/ 217 h 517"/>
                <a:gd name="T28" fmla="*/ 458 w 485"/>
                <a:gd name="T29" fmla="*/ 238 h 517"/>
                <a:gd name="T30" fmla="*/ 352 w 485"/>
                <a:gd name="T31" fmla="*/ 217 h 517"/>
                <a:gd name="T32" fmla="*/ 326 w 485"/>
                <a:gd name="T33" fmla="*/ 217 h 517"/>
                <a:gd name="T34" fmla="*/ 338 w 485"/>
                <a:gd name="T35" fmla="*/ 214 h 517"/>
                <a:gd name="T36" fmla="*/ 266 w 485"/>
                <a:gd name="T37" fmla="*/ 203 h 517"/>
                <a:gd name="T38" fmla="*/ 277 w 485"/>
                <a:gd name="T39" fmla="*/ 209 h 517"/>
                <a:gd name="T40" fmla="*/ 266 w 485"/>
                <a:gd name="T41" fmla="*/ 203 h 517"/>
                <a:gd name="T42" fmla="*/ 295 w 485"/>
                <a:gd name="T43" fmla="*/ 174 h 517"/>
                <a:gd name="T44" fmla="*/ 301 w 485"/>
                <a:gd name="T45" fmla="*/ 186 h 517"/>
                <a:gd name="T46" fmla="*/ 4 w 485"/>
                <a:gd name="T47" fmla="*/ 161 h 517"/>
                <a:gd name="T48" fmla="*/ 252 w 485"/>
                <a:gd name="T49" fmla="*/ 205 h 517"/>
                <a:gd name="T50" fmla="*/ 4 w 485"/>
                <a:gd name="T51" fmla="*/ 161 h 517"/>
                <a:gd name="T52" fmla="*/ 281 w 485"/>
                <a:gd name="T53" fmla="*/ 13 h 517"/>
                <a:gd name="T54" fmla="*/ 279 w 485"/>
                <a:gd name="T55" fmla="*/ 13 h 517"/>
                <a:gd name="T56" fmla="*/ 298 w 485"/>
                <a:gd name="T57" fmla="*/ 160 h 517"/>
                <a:gd name="T58" fmla="*/ 261 w 485"/>
                <a:gd name="T59" fmla="*/ 0 h 517"/>
                <a:gd name="T60" fmla="*/ 3 w 485"/>
                <a:gd name="T61" fmla="*/ 151 h 517"/>
                <a:gd name="T62" fmla="*/ 261 w 485"/>
                <a:gd name="T6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5" h="517">
                  <a:moveTo>
                    <a:pt x="474" y="268"/>
                  </a:moveTo>
                  <a:cubicBezTo>
                    <a:pt x="346" y="515"/>
                    <a:pt x="346" y="515"/>
                    <a:pt x="346" y="515"/>
                  </a:cubicBezTo>
                  <a:cubicBezTo>
                    <a:pt x="347" y="516"/>
                    <a:pt x="349" y="517"/>
                    <a:pt x="350" y="517"/>
                  </a:cubicBezTo>
                  <a:cubicBezTo>
                    <a:pt x="478" y="269"/>
                    <a:pt x="478" y="269"/>
                    <a:pt x="478" y="269"/>
                  </a:cubicBezTo>
                  <a:cubicBezTo>
                    <a:pt x="477" y="269"/>
                    <a:pt x="475" y="268"/>
                    <a:pt x="474" y="268"/>
                  </a:cubicBezTo>
                  <a:moveTo>
                    <a:pt x="308" y="261"/>
                  </a:moveTo>
                  <a:cubicBezTo>
                    <a:pt x="307" y="261"/>
                    <a:pt x="305" y="261"/>
                    <a:pt x="304" y="261"/>
                  </a:cubicBezTo>
                  <a:cubicBezTo>
                    <a:pt x="329" y="513"/>
                    <a:pt x="329" y="513"/>
                    <a:pt x="329" y="513"/>
                  </a:cubicBezTo>
                  <a:cubicBezTo>
                    <a:pt x="330" y="513"/>
                    <a:pt x="332" y="513"/>
                    <a:pt x="333" y="513"/>
                  </a:cubicBezTo>
                  <a:cubicBezTo>
                    <a:pt x="308" y="261"/>
                    <a:pt x="308" y="261"/>
                    <a:pt x="308" y="261"/>
                  </a:cubicBezTo>
                  <a:moveTo>
                    <a:pt x="481" y="254"/>
                  </a:moveTo>
                  <a:cubicBezTo>
                    <a:pt x="478" y="261"/>
                    <a:pt x="478" y="261"/>
                    <a:pt x="478" y="261"/>
                  </a:cubicBezTo>
                  <a:cubicBezTo>
                    <a:pt x="479" y="261"/>
                    <a:pt x="480" y="262"/>
                    <a:pt x="482" y="262"/>
                  </a:cubicBezTo>
                  <a:cubicBezTo>
                    <a:pt x="485" y="256"/>
                    <a:pt x="485" y="256"/>
                    <a:pt x="485" y="256"/>
                  </a:cubicBezTo>
                  <a:cubicBezTo>
                    <a:pt x="483" y="255"/>
                    <a:pt x="482" y="255"/>
                    <a:pt x="481" y="254"/>
                  </a:cubicBezTo>
                  <a:moveTo>
                    <a:pt x="306" y="235"/>
                  </a:moveTo>
                  <a:cubicBezTo>
                    <a:pt x="305" y="235"/>
                    <a:pt x="303" y="235"/>
                    <a:pt x="302" y="236"/>
                  </a:cubicBezTo>
                  <a:cubicBezTo>
                    <a:pt x="302" y="236"/>
                    <a:pt x="302" y="236"/>
                    <a:pt x="302" y="236"/>
                  </a:cubicBezTo>
                  <a:cubicBezTo>
                    <a:pt x="302" y="236"/>
                    <a:pt x="302" y="236"/>
                    <a:pt x="301" y="236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4" y="248"/>
                    <a:pt x="306" y="247"/>
                    <a:pt x="307" y="247"/>
                  </a:cubicBezTo>
                  <a:cubicBezTo>
                    <a:pt x="306" y="235"/>
                    <a:pt x="306" y="235"/>
                    <a:pt x="306" y="235"/>
                  </a:cubicBezTo>
                  <a:moveTo>
                    <a:pt x="466" y="235"/>
                  </a:moveTo>
                  <a:cubicBezTo>
                    <a:pt x="466" y="236"/>
                    <a:pt x="466" y="238"/>
                    <a:pt x="466" y="239"/>
                  </a:cubicBezTo>
                  <a:cubicBezTo>
                    <a:pt x="472" y="240"/>
                    <a:pt x="472" y="240"/>
                    <a:pt x="472" y="240"/>
                  </a:cubicBezTo>
                  <a:cubicBezTo>
                    <a:pt x="473" y="239"/>
                    <a:pt x="473" y="237"/>
                    <a:pt x="473" y="236"/>
                  </a:cubicBezTo>
                  <a:cubicBezTo>
                    <a:pt x="466" y="235"/>
                    <a:pt x="466" y="235"/>
                    <a:pt x="466" y="235"/>
                  </a:cubicBezTo>
                  <a:moveTo>
                    <a:pt x="352" y="217"/>
                  </a:moveTo>
                  <a:cubicBezTo>
                    <a:pt x="352" y="218"/>
                    <a:pt x="351" y="219"/>
                    <a:pt x="351" y="221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8" y="237"/>
                    <a:pt x="458" y="235"/>
                    <a:pt x="459" y="234"/>
                  </a:cubicBezTo>
                  <a:cubicBezTo>
                    <a:pt x="352" y="217"/>
                    <a:pt x="352" y="217"/>
                    <a:pt x="352" y="217"/>
                  </a:cubicBezTo>
                  <a:moveTo>
                    <a:pt x="326" y="212"/>
                  </a:moveTo>
                  <a:cubicBezTo>
                    <a:pt x="326" y="214"/>
                    <a:pt x="326" y="215"/>
                    <a:pt x="326" y="217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217"/>
                    <a:pt x="338" y="216"/>
                    <a:pt x="338" y="214"/>
                  </a:cubicBezTo>
                  <a:cubicBezTo>
                    <a:pt x="326" y="212"/>
                    <a:pt x="326" y="212"/>
                    <a:pt x="326" y="212"/>
                  </a:cubicBezTo>
                  <a:moveTo>
                    <a:pt x="266" y="203"/>
                  </a:moveTo>
                  <a:cubicBezTo>
                    <a:pt x="265" y="204"/>
                    <a:pt x="265" y="206"/>
                    <a:pt x="265" y="207"/>
                  </a:cubicBezTo>
                  <a:cubicBezTo>
                    <a:pt x="277" y="209"/>
                    <a:pt x="277" y="209"/>
                    <a:pt x="277" y="209"/>
                  </a:cubicBezTo>
                  <a:cubicBezTo>
                    <a:pt x="277" y="207"/>
                    <a:pt x="277" y="206"/>
                    <a:pt x="278" y="205"/>
                  </a:cubicBezTo>
                  <a:cubicBezTo>
                    <a:pt x="266" y="203"/>
                    <a:pt x="266" y="203"/>
                    <a:pt x="266" y="203"/>
                  </a:cubicBezTo>
                  <a:moveTo>
                    <a:pt x="300" y="174"/>
                  </a:moveTo>
                  <a:cubicBezTo>
                    <a:pt x="298" y="174"/>
                    <a:pt x="297" y="174"/>
                    <a:pt x="295" y="174"/>
                  </a:cubicBezTo>
                  <a:cubicBezTo>
                    <a:pt x="297" y="186"/>
                    <a:pt x="297" y="186"/>
                    <a:pt x="297" y="186"/>
                  </a:cubicBezTo>
                  <a:cubicBezTo>
                    <a:pt x="298" y="186"/>
                    <a:pt x="299" y="186"/>
                    <a:pt x="301" y="186"/>
                  </a:cubicBezTo>
                  <a:cubicBezTo>
                    <a:pt x="300" y="174"/>
                    <a:pt x="300" y="174"/>
                    <a:pt x="300" y="174"/>
                  </a:cubicBezTo>
                  <a:moveTo>
                    <a:pt x="4" y="161"/>
                  </a:moveTo>
                  <a:cubicBezTo>
                    <a:pt x="4" y="162"/>
                    <a:pt x="4" y="163"/>
                    <a:pt x="4" y="165"/>
                  </a:cubicBezTo>
                  <a:cubicBezTo>
                    <a:pt x="252" y="205"/>
                    <a:pt x="252" y="205"/>
                    <a:pt x="252" y="205"/>
                  </a:cubicBezTo>
                  <a:cubicBezTo>
                    <a:pt x="252" y="203"/>
                    <a:pt x="252" y="202"/>
                    <a:pt x="252" y="201"/>
                  </a:cubicBezTo>
                  <a:cubicBezTo>
                    <a:pt x="4" y="161"/>
                    <a:pt x="4" y="161"/>
                    <a:pt x="4" y="161"/>
                  </a:cubicBezTo>
                  <a:moveTo>
                    <a:pt x="284" y="13"/>
                  </a:moveTo>
                  <a:cubicBezTo>
                    <a:pt x="283" y="13"/>
                    <a:pt x="282" y="13"/>
                    <a:pt x="281" y="13"/>
                  </a:cubicBezTo>
                  <a:cubicBezTo>
                    <a:pt x="281" y="13"/>
                    <a:pt x="281" y="13"/>
                    <a:pt x="280" y="13"/>
                  </a:cubicBezTo>
                  <a:cubicBezTo>
                    <a:pt x="280" y="13"/>
                    <a:pt x="280" y="13"/>
                    <a:pt x="279" y="13"/>
                  </a:cubicBezTo>
                  <a:cubicBezTo>
                    <a:pt x="294" y="161"/>
                    <a:pt x="294" y="161"/>
                    <a:pt x="294" y="161"/>
                  </a:cubicBezTo>
                  <a:cubicBezTo>
                    <a:pt x="295" y="161"/>
                    <a:pt x="297" y="160"/>
                    <a:pt x="298" y="160"/>
                  </a:cubicBezTo>
                  <a:cubicBezTo>
                    <a:pt x="284" y="13"/>
                    <a:pt x="284" y="13"/>
                    <a:pt x="284" y="13"/>
                  </a:cubicBezTo>
                  <a:moveTo>
                    <a:pt x="261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2" y="150"/>
                    <a:pt x="3" y="151"/>
                  </a:cubicBezTo>
                  <a:cubicBezTo>
                    <a:pt x="263" y="4"/>
                    <a:pt x="263" y="4"/>
                    <a:pt x="263" y="4"/>
                  </a:cubicBezTo>
                  <a:cubicBezTo>
                    <a:pt x="262" y="3"/>
                    <a:pt x="262" y="2"/>
                    <a:pt x="26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20177"/>
            <p:cNvSpPr>
              <a:spLocks noEditPoints="1"/>
            </p:cNvSpPr>
            <p:nvPr/>
          </p:nvSpPr>
          <p:spPr bwMode="auto">
            <a:xfrm>
              <a:off x="4813062" y="6072047"/>
              <a:ext cx="630320" cy="821081"/>
            </a:xfrm>
            <a:custGeom>
              <a:avLst/>
              <a:gdLst>
                <a:gd name="T0" fmla="*/ 398 w 400"/>
                <a:gd name="T1" fmla="*/ 306 h 521"/>
                <a:gd name="T2" fmla="*/ 67 w 400"/>
                <a:gd name="T3" fmla="*/ 518 h 521"/>
                <a:gd name="T4" fmla="*/ 69 w 400"/>
                <a:gd name="T5" fmla="*/ 521 h 521"/>
                <a:gd name="T6" fmla="*/ 400 w 400"/>
                <a:gd name="T7" fmla="*/ 310 h 521"/>
                <a:gd name="T8" fmla="*/ 398 w 400"/>
                <a:gd name="T9" fmla="*/ 306 h 521"/>
                <a:gd name="T10" fmla="*/ 224 w 400"/>
                <a:gd name="T11" fmla="*/ 237 h 521"/>
                <a:gd name="T12" fmla="*/ 223 w 400"/>
                <a:gd name="T13" fmla="*/ 242 h 521"/>
                <a:gd name="T14" fmla="*/ 395 w 400"/>
                <a:gd name="T15" fmla="*/ 279 h 521"/>
                <a:gd name="T16" fmla="*/ 396 w 400"/>
                <a:gd name="T17" fmla="*/ 275 h 521"/>
                <a:gd name="T18" fmla="*/ 224 w 400"/>
                <a:gd name="T19" fmla="*/ 237 h 521"/>
                <a:gd name="T20" fmla="*/ 3 w 400"/>
                <a:gd name="T21" fmla="*/ 0 h 521"/>
                <a:gd name="T22" fmla="*/ 0 w 400"/>
                <a:gd name="T23" fmla="*/ 3 h 521"/>
                <a:gd name="T24" fmla="*/ 176 w 400"/>
                <a:gd name="T25" fmla="*/ 212 h 521"/>
                <a:gd name="T26" fmla="*/ 180 w 400"/>
                <a:gd name="T27" fmla="*/ 209 h 521"/>
                <a:gd name="T28" fmla="*/ 3 w 400"/>
                <a:gd name="T2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0" h="521">
                  <a:moveTo>
                    <a:pt x="398" y="306"/>
                  </a:moveTo>
                  <a:cubicBezTo>
                    <a:pt x="67" y="518"/>
                    <a:pt x="67" y="518"/>
                    <a:pt x="67" y="518"/>
                  </a:cubicBezTo>
                  <a:cubicBezTo>
                    <a:pt x="68" y="519"/>
                    <a:pt x="68" y="520"/>
                    <a:pt x="69" y="521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08"/>
                    <a:pt x="399" y="307"/>
                    <a:pt x="398" y="306"/>
                  </a:cubicBezTo>
                  <a:moveTo>
                    <a:pt x="224" y="237"/>
                  </a:moveTo>
                  <a:cubicBezTo>
                    <a:pt x="224" y="239"/>
                    <a:pt x="224" y="240"/>
                    <a:pt x="223" y="242"/>
                  </a:cubicBezTo>
                  <a:cubicBezTo>
                    <a:pt x="395" y="279"/>
                    <a:pt x="395" y="279"/>
                    <a:pt x="395" y="279"/>
                  </a:cubicBezTo>
                  <a:cubicBezTo>
                    <a:pt x="395" y="278"/>
                    <a:pt x="395" y="276"/>
                    <a:pt x="396" y="275"/>
                  </a:cubicBezTo>
                  <a:cubicBezTo>
                    <a:pt x="224" y="237"/>
                    <a:pt x="224" y="237"/>
                    <a:pt x="224" y="237"/>
                  </a:cubicBezTo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76" y="212"/>
                    <a:pt x="176" y="212"/>
                    <a:pt x="176" y="212"/>
                  </a:cubicBezTo>
                  <a:cubicBezTo>
                    <a:pt x="177" y="211"/>
                    <a:pt x="178" y="210"/>
                    <a:pt x="180" y="209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20181"/>
            <p:cNvSpPr/>
            <p:nvPr/>
          </p:nvSpPr>
          <p:spPr bwMode="auto">
            <a:xfrm>
              <a:off x="4927787" y="7955665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20182"/>
            <p:cNvSpPr/>
            <p:nvPr/>
          </p:nvSpPr>
          <p:spPr bwMode="auto">
            <a:xfrm>
              <a:off x="4927787" y="7955665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20183"/>
            <p:cNvSpPr>
              <a:spLocks noEditPoints="1"/>
            </p:cNvSpPr>
            <p:nvPr/>
          </p:nvSpPr>
          <p:spPr bwMode="auto">
            <a:xfrm>
              <a:off x="4584280" y="6410885"/>
              <a:ext cx="568955" cy="1193269"/>
            </a:xfrm>
            <a:custGeom>
              <a:avLst/>
              <a:gdLst>
                <a:gd name="T0" fmla="*/ 3 w 361"/>
                <a:gd name="T1" fmla="*/ 741 h 757"/>
                <a:gd name="T2" fmla="*/ 0 w 361"/>
                <a:gd name="T3" fmla="*/ 744 h 757"/>
                <a:gd name="T4" fmla="*/ 11 w 361"/>
                <a:gd name="T5" fmla="*/ 757 h 757"/>
                <a:gd name="T6" fmla="*/ 14 w 361"/>
                <a:gd name="T7" fmla="*/ 754 h 757"/>
                <a:gd name="T8" fmla="*/ 3 w 361"/>
                <a:gd name="T9" fmla="*/ 741 h 757"/>
                <a:gd name="T10" fmla="*/ 354 w 361"/>
                <a:gd name="T11" fmla="*/ 19 h 757"/>
                <a:gd name="T12" fmla="*/ 354 w 361"/>
                <a:gd name="T13" fmla="*/ 24 h 757"/>
                <a:gd name="T14" fmla="*/ 361 w 361"/>
                <a:gd name="T15" fmla="*/ 25 h 757"/>
                <a:gd name="T16" fmla="*/ 361 w 361"/>
                <a:gd name="T17" fmla="*/ 21 h 757"/>
                <a:gd name="T18" fmla="*/ 354 w 361"/>
                <a:gd name="T19" fmla="*/ 19 h 757"/>
                <a:gd name="T20" fmla="*/ 330 w 361"/>
                <a:gd name="T21" fmla="*/ 0 h 757"/>
                <a:gd name="T22" fmla="*/ 326 w 361"/>
                <a:gd name="T23" fmla="*/ 3 h 757"/>
                <a:gd name="T24" fmla="*/ 331 w 361"/>
                <a:gd name="T25" fmla="*/ 8 h 757"/>
                <a:gd name="T26" fmla="*/ 335 w 361"/>
                <a:gd name="T27" fmla="*/ 6 h 757"/>
                <a:gd name="T28" fmla="*/ 330 w 361"/>
                <a:gd name="T29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1" h="757">
                  <a:moveTo>
                    <a:pt x="3" y="741"/>
                  </a:moveTo>
                  <a:cubicBezTo>
                    <a:pt x="2" y="742"/>
                    <a:pt x="1" y="743"/>
                    <a:pt x="0" y="744"/>
                  </a:cubicBezTo>
                  <a:cubicBezTo>
                    <a:pt x="11" y="757"/>
                    <a:pt x="11" y="757"/>
                    <a:pt x="11" y="757"/>
                  </a:cubicBezTo>
                  <a:cubicBezTo>
                    <a:pt x="12" y="756"/>
                    <a:pt x="13" y="755"/>
                    <a:pt x="14" y="754"/>
                  </a:cubicBezTo>
                  <a:cubicBezTo>
                    <a:pt x="3" y="741"/>
                    <a:pt x="3" y="741"/>
                    <a:pt x="3" y="741"/>
                  </a:cubicBezTo>
                  <a:moveTo>
                    <a:pt x="354" y="19"/>
                  </a:moveTo>
                  <a:cubicBezTo>
                    <a:pt x="354" y="21"/>
                    <a:pt x="354" y="22"/>
                    <a:pt x="354" y="24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61" y="24"/>
                    <a:pt x="361" y="22"/>
                    <a:pt x="361" y="21"/>
                  </a:cubicBezTo>
                  <a:cubicBezTo>
                    <a:pt x="354" y="19"/>
                    <a:pt x="354" y="19"/>
                    <a:pt x="354" y="19"/>
                  </a:cubicBezTo>
                  <a:moveTo>
                    <a:pt x="330" y="0"/>
                  </a:moveTo>
                  <a:cubicBezTo>
                    <a:pt x="329" y="1"/>
                    <a:pt x="327" y="2"/>
                    <a:pt x="326" y="3"/>
                  </a:cubicBezTo>
                  <a:cubicBezTo>
                    <a:pt x="331" y="8"/>
                    <a:pt x="331" y="8"/>
                    <a:pt x="331" y="8"/>
                  </a:cubicBezTo>
                  <a:cubicBezTo>
                    <a:pt x="332" y="7"/>
                    <a:pt x="333" y="6"/>
                    <a:pt x="335" y="6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20184"/>
            <p:cNvSpPr/>
            <p:nvPr/>
          </p:nvSpPr>
          <p:spPr bwMode="auto">
            <a:xfrm>
              <a:off x="4927787" y="7777575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20185"/>
            <p:cNvSpPr/>
            <p:nvPr/>
          </p:nvSpPr>
          <p:spPr bwMode="auto">
            <a:xfrm>
              <a:off x="4927787" y="7777575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20186"/>
            <p:cNvSpPr>
              <a:spLocks noEditPoints="1"/>
            </p:cNvSpPr>
            <p:nvPr/>
          </p:nvSpPr>
          <p:spPr bwMode="auto">
            <a:xfrm>
              <a:off x="5090536" y="7482759"/>
              <a:ext cx="282143" cy="294816"/>
            </a:xfrm>
            <a:custGeom>
              <a:avLst/>
              <a:gdLst>
                <a:gd name="T0" fmla="*/ 162 w 179"/>
                <a:gd name="T1" fmla="*/ 14 h 187"/>
                <a:gd name="T2" fmla="*/ 0 w 179"/>
                <a:gd name="T3" fmla="*/ 187 h 187"/>
                <a:gd name="T4" fmla="*/ 6 w 179"/>
                <a:gd name="T5" fmla="*/ 187 h 187"/>
                <a:gd name="T6" fmla="*/ 165 w 179"/>
                <a:gd name="T7" fmla="*/ 17 h 187"/>
                <a:gd name="T8" fmla="*/ 162 w 179"/>
                <a:gd name="T9" fmla="*/ 14 h 187"/>
                <a:gd name="T10" fmla="*/ 176 w 179"/>
                <a:gd name="T11" fmla="*/ 0 h 187"/>
                <a:gd name="T12" fmla="*/ 169 w 179"/>
                <a:gd name="T13" fmla="*/ 6 h 187"/>
                <a:gd name="T14" fmla="*/ 172 w 179"/>
                <a:gd name="T15" fmla="*/ 9 h 187"/>
                <a:gd name="T16" fmla="*/ 179 w 179"/>
                <a:gd name="T17" fmla="*/ 3 h 187"/>
                <a:gd name="T18" fmla="*/ 176 w 179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87">
                  <a:moveTo>
                    <a:pt x="162" y="14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4" y="16"/>
                    <a:pt x="163" y="15"/>
                    <a:pt x="162" y="14"/>
                  </a:cubicBezTo>
                  <a:moveTo>
                    <a:pt x="176" y="0"/>
                  </a:moveTo>
                  <a:cubicBezTo>
                    <a:pt x="169" y="6"/>
                    <a:pt x="169" y="6"/>
                    <a:pt x="169" y="6"/>
                  </a:cubicBezTo>
                  <a:cubicBezTo>
                    <a:pt x="170" y="7"/>
                    <a:pt x="171" y="8"/>
                    <a:pt x="172" y="9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8" y="2"/>
                    <a:pt x="177" y="1"/>
                    <a:pt x="17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20187"/>
            <p:cNvSpPr>
              <a:spLocks noEditPoints="1"/>
            </p:cNvSpPr>
            <p:nvPr/>
          </p:nvSpPr>
          <p:spPr bwMode="auto">
            <a:xfrm>
              <a:off x="5912954" y="5887287"/>
              <a:ext cx="93381" cy="34684"/>
            </a:xfrm>
            <a:custGeom>
              <a:avLst/>
              <a:gdLst>
                <a:gd name="T0" fmla="*/ 7 w 59"/>
                <a:gd name="T1" fmla="*/ 9 h 22"/>
                <a:gd name="T2" fmla="*/ 0 w 59"/>
                <a:gd name="T3" fmla="*/ 19 h 22"/>
                <a:gd name="T4" fmla="*/ 4 w 59"/>
                <a:gd name="T5" fmla="*/ 22 h 22"/>
                <a:gd name="T6" fmla="*/ 11 w 59"/>
                <a:gd name="T7" fmla="*/ 12 h 22"/>
                <a:gd name="T8" fmla="*/ 7 w 59"/>
                <a:gd name="T9" fmla="*/ 9 h 22"/>
                <a:gd name="T10" fmla="*/ 47 w 59"/>
                <a:gd name="T11" fmla="*/ 0 h 22"/>
                <a:gd name="T12" fmla="*/ 46 w 59"/>
                <a:gd name="T13" fmla="*/ 4 h 22"/>
                <a:gd name="T14" fmla="*/ 57 w 59"/>
                <a:gd name="T15" fmla="*/ 9 h 22"/>
                <a:gd name="T16" fmla="*/ 59 w 59"/>
                <a:gd name="T17" fmla="*/ 5 h 22"/>
                <a:gd name="T18" fmla="*/ 53 w 59"/>
                <a:gd name="T19" fmla="*/ 2 h 22"/>
                <a:gd name="T20" fmla="*/ 47 w 59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2">
                  <a:moveTo>
                    <a:pt x="7" y="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8" y="10"/>
                    <a:pt x="7" y="9"/>
                  </a:cubicBezTo>
                  <a:moveTo>
                    <a:pt x="47" y="0"/>
                  </a:moveTo>
                  <a:cubicBezTo>
                    <a:pt x="47" y="1"/>
                    <a:pt x="46" y="3"/>
                    <a:pt x="46" y="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6"/>
                    <a:pt x="59" y="5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20188"/>
            <p:cNvSpPr/>
            <p:nvPr/>
          </p:nvSpPr>
          <p:spPr bwMode="auto">
            <a:xfrm>
              <a:off x="6668004" y="6215453"/>
              <a:ext cx="6670" cy="7337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4 h 5"/>
                <a:gd name="T4" fmla="*/ 2 w 4"/>
                <a:gd name="T5" fmla="*/ 5 h 5"/>
                <a:gd name="T6" fmla="*/ 4 w 4"/>
                <a:gd name="T7" fmla="*/ 1 h 5"/>
                <a:gd name="T8" fmla="*/ 0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20189"/>
            <p:cNvSpPr>
              <a:spLocks noEditPoints="1"/>
            </p:cNvSpPr>
            <p:nvPr/>
          </p:nvSpPr>
          <p:spPr bwMode="auto">
            <a:xfrm>
              <a:off x="4912446" y="5904629"/>
              <a:ext cx="1755558" cy="1538777"/>
            </a:xfrm>
            <a:custGeom>
              <a:avLst/>
              <a:gdLst>
                <a:gd name="T0" fmla="*/ 286 w 1114"/>
                <a:gd name="T1" fmla="*/ 966 h 976"/>
                <a:gd name="T2" fmla="*/ 282 w 1114"/>
                <a:gd name="T3" fmla="*/ 969 h 976"/>
                <a:gd name="T4" fmla="*/ 289 w 1114"/>
                <a:gd name="T5" fmla="*/ 976 h 976"/>
                <a:gd name="T6" fmla="*/ 292 w 1114"/>
                <a:gd name="T7" fmla="*/ 973 h 976"/>
                <a:gd name="T8" fmla="*/ 286 w 1114"/>
                <a:gd name="T9" fmla="*/ 966 h 976"/>
                <a:gd name="T10" fmla="*/ 304 w 1114"/>
                <a:gd name="T11" fmla="*/ 960 h 976"/>
                <a:gd name="T12" fmla="*/ 303 w 1114"/>
                <a:gd name="T13" fmla="*/ 969 h 976"/>
                <a:gd name="T14" fmla="*/ 303 w 1114"/>
                <a:gd name="T15" fmla="*/ 969 h 976"/>
                <a:gd name="T16" fmla="*/ 308 w 1114"/>
                <a:gd name="T17" fmla="*/ 970 h 976"/>
                <a:gd name="T18" fmla="*/ 308 w 1114"/>
                <a:gd name="T19" fmla="*/ 969 h 976"/>
                <a:gd name="T20" fmla="*/ 309 w 1114"/>
                <a:gd name="T21" fmla="*/ 960 h 976"/>
                <a:gd name="T22" fmla="*/ 304 w 1114"/>
                <a:gd name="T23" fmla="*/ 960 h 976"/>
                <a:gd name="T24" fmla="*/ 3 w 1114"/>
                <a:gd name="T25" fmla="*/ 664 h 976"/>
                <a:gd name="T26" fmla="*/ 0 w 1114"/>
                <a:gd name="T27" fmla="*/ 667 h 976"/>
                <a:gd name="T28" fmla="*/ 275 w 1114"/>
                <a:gd name="T29" fmla="*/ 961 h 976"/>
                <a:gd name="T30" fmla="*/ 278 w 1114"/>
                <a:gd name="T31" fmla="*/ 958 h 976"/>
                <a:gd name="T32" fmla="*/ 3 w 1114"/>
                <a:gd name="T33" fmla="*/ 664 h 976"/>
                <a:gd name="T34" fmla="*/ 364 w 1114"/>
                <a:gd name="T35" fmla="*/ 433 h 976"/>
                <a:gd name="T36" fmla="*/ 306 w 1114"/>
                <a:gd name="T37" fmla="*/ 949 h 976"/>
                <a:gd name="T38" fmla="*/ 310 w 1114"/>
                <a:gd name="T39" fmla="*/ 950 h 976"/>
                <a:gd name="T40" fmla="*/ 368 w 1114"/>
                <a:gd name="T41" fmla="*/ 434 h 976"/>
                <a:gd name="T42" fmla="*/ 364 w 1114"/>
                <a:gd name="T43" fmla="*/ 433 h 976"/>
                <a:gd name="T44" fmla="*/ 627 w 1114"/>
                <a:gd name="T45" fmla="*/ 20 h 976"/>
                <a:gd name="T46" fmla="*/ 391 w 1114"/>
                <a:gd name="T47" fmla="*/ 359 h 976"/>
                <a:gd name="T48" fmla="*/ 395 w 1114"/>
                <a:gd name="T49" fmla="*/ 361 h 976"/>
                <a:gd name="T50" fmla="*/ 631 w 1114"/>
                <a:gd name="T51" fmla="*/ 22 h 976"/>
                <a:gd name="T52" fmla="*/ 627 w 1114"/>
                <a:gd name="T53" fmla="*/ 20 h 976"/>
                <a:gd name="T54" fmla="*/ 706 w 1114"/>
                <a:gd name="T55" fmla="*/ 0 h 976"/>
                <a:gd name="T56" fmla="*/ 704 w 1114"/>
                <a:gd name="T57" fmla="*/ 4 h 976"/>
                <a:gd name="T58" fmla="*/ 1114 w 1114"/>
                <a:gd name="T59" fmla="*/ 201 h 976"/>
                <a:gd name="T60" fmla="*/ 1114 w 1114"/>
                <a:gd name="T61" fmla="*/ 197 h 976"/>
                <a:gd name="T62" fmla="*/ 706 w 1114"/>
                <a:gd name="T63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4" h="976">
                  <a:moveTo>
                    <a:pt x="286" y="966"/>
                  </a:moveTo>
                  <a:cubicBezTo>
                    <a:pt x="284" y="967"/>
                    <a:pt x="283" y="968"/>
                    <a:pt x="282" y="969"/>
                  </a:cubicBezTo>
                  <a:cubicBezTo>
                    <a:pt x="289" y="976"/>
                    <a:pt x="289" y="976"/>
                    <a:pt x="289" y="976"/>
                  </a:cubicBezTo>
                  <a:cubicBezTo>
                    <a:pt x="290" y="975"/>
                    <a:pt x="291" y="974"/>
                    <a:pt x="292" y="973"/>
                  </a:cubicBezTo>
                  <a:cubicBezTo>
                    <a:pt x="286" y="966"/>
                    <a:pt x="286" y="966"/>
                    <a:pt x="286" y="966"/>
                  </a:cubicBezTo>
                  <a:moveTo>
                    <a:pt x="304" y="960"/>
                  </a:moveTo>
                  <a:cubicBezTo>
                    <a:pt x="303" y="969"/>
                    <a:pt x="303" y="969"/>
                    <a:pt x="303" y="969"/>
                  </a:cubicBezTo>
                  <a:cubicBezTo>
                    <a:pt x="303" y="969"/>
                    <a:pt x="303" y="969"/>
                    <a:pt x="303" y="969"/>
                  </a:cubicBezTo>
                  <a:cubicBezTo>
                    <a:pt x="305" y="969"/>
                    <a:pt x="306" y="969"/>
                    <a:pt x="308" y="970"/>
                  </a:cubicBezTo>
                  <a:cubicBezTo>
                    <a:pt x="308" y="969"/>
                    <a:pt x="308" y="969"/>
                    <a:pt x="308" y="969"/>
                  </a:cubicBezTo>
                  <a:cubicBezTo>
                    <a:pt x="309" y="960"/>
                    <a:pt x="309" y="960"/>
                    <a:pt x="309" y="960"/>
                  </a:cubicBezTo>
                  <a:cubicBezTo>
                    <a:pt x="307" y="960"/>
                    <a:pt x="306" y="960"/>
                    <a:pt x="304" y="960"/>
                  </a:cubicBezTo>
                  <a:moveTo>
                    <a:pt x="3" y="664"/>
                  </a:moveTo>
                  <a:cubicBezTo>
                    <a:pt x="2" y="665"/>
                    <a:pt x="1" y="666"/>
                    <a:pt x="0" y="667"/>
                  </a:cubicBezTo>
                  <a:cubicBezTo>
                    <a:pt x="275" y="961"/>
                    <a:pt x="275" y="961"/>
                    <a:pt x="275" y="961"/>
                  </a:cubicBezTo>
                  <a:cubicBezTo>
                    <a:pt x="276" y="960"/>
                    <a:pt x="277" y="959"/>
                    <a:pt x="278" y="958"/>
                  </a:cubicBezTo>
                  <a:cubicBezTo>
                    <a:pt x="3" y="664"/>
                    <a:pt x="3" y="664"/>
                    <a:pt x="3" y="664"/>
                  </a:cubicBezTo>
                  <a:moveTo>
                    <a:pt x="364" y="433"/>
                  </a:moveTo>
                  <a:cubicBezTo>
                    <a:pt x="306" y="949"/>
                    <a:pt x="306" y="949"/>
                    <a:pt x="306" y="949"/>
                  </a:cubicBezTo>
                  <a:cubicBezTo>
                    <a:pt x="307" y="949"/>
                    <a:pt x="308" y="950"/>
                    <a:pt x="310" y="950"/>
                  </a:cubicBezTo>
                  <a:cubicBezTo>
                    <a:pt x="368" y="434"/>
                    <a:pt x="368" y="434"/>
                    <a:pt x="368" y="434"/>
                  </a:cubicBezTo>
                  <a:cubicBezTo>
                    <a:pt x="367" y="434"/>
                    <a:pt x="365" y="433"/>
                    <a:pt x="364" y="433"/>
                  </a:cubicBezTo>
                  <a:moveTo>
                    <a:pt x="627" y="20"/>
                  </a:moveTo>
                  <a:cubicBezTo>
                    <a:pt x="391" y="359"/>
                    <a:pt x="391" y="359"/>
                    <a:pt x="391" y="359"/>
                  </a:cubicBezTo>
                  <a:cubicBezTo>
                    <a:pt x="392" y="360"/>
                    <a:pt x="393" y="360"/>
                    <a:pt x="395" y="361"/>
                  </a:cubicBezTo>
                  <a:cubicBezTo>
                    <a:pt x="631" y="22"/>
                    <a:pt x="631" y="22"/>
                    <a:pt x="631" y="22"/>
                  </a:cubicBezTo>
                  <a:cubicBezTo>
                    <a:pt x="630" y="21"/>
                    <a:pt x="629" y="20"/>
                    <a:pt x="627" y="20"/>
                  </a:cubicBezTo>
                  <a:moveTo>
                    <a:pt x="706" y="0"/>
                  </a:moveTo>
                  <a:cubicBezTo>
                    <a:pt x="705" y="1"/>
                    <a:pt x="705" y="2"/>
                    <a:pt x="704" y="4"/>
                  </a:cubicBezTo>
                  <a:cubicBezTo>
                    <a:pt x="1114" y="201"/>
                    <a:pt x="1114" y="201"/>
                    <a:pt x="1114" y="201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20190"/>
            <p:cNvSpPr>
              <a:spLocks noEditPoints="1"/>
            </p:cNvSpPr>
            <p:nvPr/>
          </p:nvSpPr>
          <p:spPr bwMode="auto">
            <a:xfrm>
              <a:off x="5556773" y="5907964"/>
              <a:ext cx="613645" cy="666337"/>
            </a:xfrm>
            <a:custGeom>
              <a:avLst/>
              <a:gdLst>
                <a:gd name="T0" fmla="*/ 230 w 389"/>
                <a:gd name="T1" fmla="*/ 25 h 423"/>
                <a:gd name="T2" fmla="*/ 115 w 389"/>
                <a:gd name="T3" fmla="*/ 351 h 423"/>
                <a:gd name="T4" fmla="*/ 0 w 389"/>
                <a:gd name="T5" fmla="*/ 378 h 423"/>
                <a:gd name="T6" fmla="*/ 1 w 389"/>
                <a:gd name="T7" fmla="*/ 382 h 423"/>
                <a:gd name="T8" fmla="*/ 114 w 389"/>
                <a:gd name="T9" fmla="*/ 356 h 423"/>
                <a:gd name="T10" fmla="*/ 91 w 389"/>
                <a:gd name="T11" fmla="*/ 421 h 423"/>
                <a:gd name="T12" fmla="*/ 95 w 389"/>
                <a:gd name="T13" fmla="*/ 423 h 423"/>
                <a:gd name="T14" fmla="*/ 119 w 389"/>
                <a:gd name="T15" fmla="*/ 355 h 423"/>
                <a:gd name="T16" fmla="*/ 370 w 389"/>
                <a:gd name="T17" fmla="*/ 296 h 423"/>
                <a:gd name="T18" fmla="*/ 369 w 389"/>
                <a:gd name="T19" fmla="*/ 291 h 423"/>
                <a:gd name="T20" fmla="*/ 120 w 389"/>
                <a:gd name="T21" fmla="*/ 350 h 423"/>
                <a:gd name="T22" fmla="*/ 234 w 389"/>
                <a:gd name="T23" fmla="*/ 26 h 423"/>
                <a:gd name="T24" fmla="*/ 230 w 389"/>
                <a:gd name="T25" fmla="*/ 25 h 423"/>
                <a:gd name="T26" fmla="*/ 275 w 389"/>
                <a:gd name="T27" fmla="*/ 23 h 423"/>
                <a:gd name="T28" fmla="*/ 271 w 389"/>
                <a:gd name="T29" fmla="*/ 25 h 423"/>
                <a:gd name="T30" fmla="*/ 385 w 389"/>
                <a:gd name="T31" fmla="*/ 251 h 423"/>
                <a:gd name="T32" fmla="*/ 389 w 389"/>
                <a:gd name="T33" fmla="*/ 249 h 423"/>
                <a:gd name="T34" fmla="*/ 275 w 389"/>
                <a:gd name="T35" fmla="*/ 23 h 423"/>
                <a:gd name="T36" fmla="*/ 239 w 389"/>
                <a:gd name="T37" fmla="*/ 0 h 423"/>
                <a:gd name="T38" fmla="*/ 235 w 389"/>
                <a:gd name="T39" fmla="*/ 12 h 423"/>
                <a:gd name="T40" fmla="*/ 239 w 389"/>
                <a:gd name="T41" fmla="*/ 13 h 423"/>
                <a:gd name="T42" fmla="*/ 243 w 389"/>
                <a:gd name="T43" fmla="*/ 2 h 423"/>
                <a:gd name="T44" fmla="*/ 239 w 389"/>
                <a:gd name="T45" fmla="*/ 0 h 423"/>
                <a:gd name="T46" fmla="*/ 263 w 389"/>
                <a:gd name="T47" fmla="*/ 0 h 423"/>
                <a:gd name="T48" fmla="*/ 259 w 389"/>
                <a:gd name="T49" fmla="*/ 2 h 423"/>
                <a:gd name="T50" fmla="*/ 265 w 389"/>
                <a:gd name="T51" fmla="*/ 12 h 423"/>
                <a:gd name="T52" fmla="*/ 268 w 389"/>
                <a:gd name="T53" fmla="*/ 11 h 423"/>
                <a:gd name="T54" fmla="*/ 263 w 389"/>
                <a:gd name="T5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9" h="423">
                  <a:moveTo>
                    <a:pt x="230" y="25"/>
                  </a:moveTo>
                  <a:cubicBezTo>
                    <a:pt x="115" y="351"/>
                    <a:pt x="115" y="351"/>
                    <a:pt x="115" y="351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380"/>
                    <a:pt x="1" y="381"/>
                    <a:pt x="1" y="382"/>
                  </a:cubicBezTo>
                  <a:cubicBezTo>
                    <a:pt x="114" y="356"/>
                    <a:pt x="114" y="356"/>
                    <a:pt x="114" y="356"/>
                  </a:cubicBezTo>
                  <a:cubicBezTo>
                    <a:pt x="91" y="421"/>
                    <a:pt x="91" y="421"/>
                    <a:pt x="91" y="421"/>
                  </a:cubicBezTo>
                  <a:cubicBezTo>
                    <a:pt x="92" y="422"/>
                    <a:pt x="93" y="422"/>
                    <a:pt x="95" y="423"/>
                  </a:cubicBezTo>
                  <a:cubicBezTo>
                    <a:pt x="119" y="355"/>
                    <a:pt x="119" y="355"/>
                    <a:pt x="119" y="355"/>
                  </a:cubicBezTo>
                  <a:cubicBezTo>
                    <a:pt x="370" y="296"/>
                    <a:pt x="370" y="296"/>
                    <a:pt x="370" y="296"/>
                  </a:cubicBezTo>
                  <a:cubicBezTo>
                    <a:pt x="369" y="294"/>
                    <a:pt x="369" y="293"/>
                    <a:pt x="369" y="291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234" y="26"/>
                    <a:pt x="234" y="26"/>
                    <a:pt x="234" y="26"/>
                  </a:cubicBezTo>
                  <a:cubicBezTo>
                    <a:pt x="233" y="26"/>
                    <a:pt x="231" y="25"/>
                    <a:pt x="230" y="25"/>
                  </a:cubicBezTo>
                  <a:moveTo>
                    <a:pt x="275" y="23"/>
                  </a:moveTo>
                  <a:cubicBezTo>
                    <a:pt x="273" y="23"/>
                    <a:pt x="272" y="24"/>
                    <a:pt x="271" y="25"/>
                  </a:cubicBezTo>
                  <a:cubicBezTo>
                    <a:pt x="385" y="251"/>
                    <a:pt x="385" y="251"/>
                    <a:pt x="385" y="251"/>
                  </a:cubicBezTo>
                  <a:cubicBezTo>
                    <a:pt x="387" y="250"/>
                    <a:pt x="388" y="250"/>
                    <a:pt x="389" y="249"/>
                  </a:cubicBezTo>
                  <a:cubicBezTo>
                    <a:pt x="275" y="23"/>
                    <a:pt x="275" y="23"/>
                    <a:pt x="275" y="23"/>
                  </a:cubicBezTo>
                  <a:moveTo>
                    <a:pt x="239" y="0"/>
                  </a:moveTo>
                  <a:cubicBezTo>
                    <a:pt x="235" y="12"/>
                    <a:pt x="235" y="12"/>
                    <a:pt x="235" y="12"/>
                  </a:cubicBezTo>
                  <a:cubicBezTo>
                    <a:pt x="236" y="12"/>
                    <a:pt x="237" y="13"/>
                    <a:pt x="239" y="13"/>
                  </a:cubicBezTo>
                  <a:cubicBezTo>
                    <a:pt x="243" y="2"/>
                    <a:pt x="243" y="2"/>
                    <a:pt x="243" y="2"/>
                  </a:cubicBezTo>
                  <a:cubicBezTo>
                    <a:pt x="241" y="2"/>
                    <a:pt x="240" y="1"/>
                    <a:pt x="239" y="0"/>
                  </a:cubicBezTo>
                  <a:moveTo>
                    <a:pt x="263" y="0"/>
                  </a:moveTo>
                  <a:cubicBezTo>
                    <a:pt x="262" y="0"/>
                    <a:pt x="260" y="1"/>
                    <a:pt x="259" y="2"/>
                  </a:cubicBezTo>
                  <a:cubicBezTo>
                    <a:pt x="265" y="12"/>
                    <a:pt x="265" y="12"/>
                    <a:pt x="265" y="12"/>
                  </a:cubicBezTo>
                  <a:cubicBezTo>
                    <a:pt x="266" y="12"/>
                    <a:pt x="267" y="11"/>
                    <a:pt x="268" y="11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20191"/>
            <p:cNvSpPr/>
            <p:nvPr/>
          </p:nvSpPr>
          <p:spPr bwMode="auto">
            <a:xfrm>
              <a:off x="6668004" y="6242133"/>
              <a:ext cx="3335" cy="8004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0 h 5"/>
                <a:gd name="T4" fmla="*/ 0 w 2"/>
                <a:gd name="T5" fmla="*/ 5 h 5"/>
                <a:gd name="T6" fmla="*/ 2 w 2"/>
                <a:gd name="T7" fmla="*/ 4 h 5"/>
                <a:gd name="T8" fmla="*/ 1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1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20192"/>
            <p:cNvSpPr/>
            <p:nvPr/>
          </p:nvSpPr>
          <p:spPr bwMode="auto">
            <a:xfrm>
              <a:off x="6253793" y="6242133"/>
              <a:ext cx="414210" cy="104053"/>
            </a:xfrm>
            <a:custGeom>
              <a:avLst/>
              <a:gdLst>
                <a:gd name="T0" fmla="*/ 263 w 263"/>
                <a:gd name="T1" fmla="*/ 0 h 66"/>
                <a:gd name="T2" fmla="*/ 0 w 263"/>
                <a:gd name="T3" fmla="*/ 62 h 66"/>
                <a:gd name="T4" fmla="*/ 1 w 263"/>
                <a:gd name="T5" fmla="*/ 66 h 66"/>
                <a:gd name="T6" fmla="*/ 263 w 263"/>
                <a:gd name="T7" fmla="*/ 5 h 66"/>
                <a:gd name="T8" fmla="*/ 263 w 26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6">
                  <a:moveTo>
                    <a:pt x="263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1" y="66"/>
                  </a:cubicBezTo>
                  <a:cubicBezTo>
                    <a:pt x="263" y="5"/>
                    <a:pt x="263" y="5"/>
                    <a:pt x="263" y="5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20193"/>
            <p:cNvSpPr/>
            <p:nvPr/>
          </p:nvSpPr>
          <p:spPr bwMode="auto">
            <a:xfrm>
              <a:off x="6668004" y="6273482"/>
              <a:ext cx="30015" cy="85376"/>
            </a:xfrm>
            <a:custGeom>
              <a:avLst/>
              <a:gdLst>
                <a:gd name="T0" fmla="*/ 19 w 19"/>
                <a:gd name="T1" fmla="*/ 0 h 54"/>
                <a:gd name="T2" fmla="*/ 0 w 19"/>
                <a:gd name="T3" fmla="*/ 54 h 54"/>
                <a:gd name="T4" fmla="*/ 0 w 19"/>
                <a:gd name="T5" fmla="*/ 54 h 54"/>
                <a:gd name="T6" fmla="*/ 19 w 19"/>
                <a:gd name="T7" fmla="*/ 0 h 54"/>
                <a:gd name="T8" fmla="*/ 19 w 1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4">
                  <a:moveTo>
                    <a:pt x="19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20194"/>
            <p:cNvSpPr>
              <a:spLocks noEditPoints="1"/>
            </p:cNvSpPr>
            <p:nvPr/>
          </p:nvSpPr>
          <p:spPr bwMode="auto">
            <a:xfrm>
              <a:off x="5398026" y="6358858"/>
              <a:ext cx="1269978" cy="1093886"/>
            </a:xfrm>
            <a:custGeom>
              <a:avLst/>
              <a:gdLst>
                <a:gd name="T0" fmla="*/ 11 w 806"/>
                <a:gd name="T1" fmla="*/ 690 h 694"/>
                <a:gd name="T2" fmla="*/ 22 w 806"/>
                <a:gd name="T3" fmla="*/ 689 h 694"/>
                <a:gd name="T4" fmla="*/ 3 w 806"/>
                <a:gd name="T5" fmla="*/ 673 h 694"/>
                <a:gd name="T6" fmla="*/ 0 w 806"/>
                <a:gd name="T7" fmla="*/ 682 h 694"/>
                <a:gd name="T8" fmla="*/ 7 w 806"/>
                <a:gd name="T9" fmla="*/ 674 h 694"/>
                <a:gd name="T10" fmla="*/ 339 w 806"/>
                <a:gd name="T11" fmla="*/ 523 h 694"/>
                <a:gd name="T12" fmla="*/ 31 w 806"/>
                <a:gd name="T13" fmla="*/ 685 h 694"/>
                <a:gd name="T14" fmla="*/ 339 w 806"/>
                <a:gd name="T15" fmla="*/ 523 h 694"/>
                <a:gd name="T16" fmla="*/ 353 w 806"/>
                <a:gd name="T17" fmla="*/ 516 h 694"/>
                <a:gd name="T18" fmla="*/ 367 w 806"/>
                <a:gd name="T19" fmla="*/ 513 h 694"/>
                <a:gd name="T20" fmla="*/ 427 w 806"/>
                <a:gd name="T21" fmla="*/ 478 h 694"/>
                <a:gd name="T22" fmla="*/ 417 w 806"/>
                <a:gd name="T23" fmla="*/ 488 h 694"/>
                <a:gd name="T24" fmla="*/ 427 w 806"/>
                <a:gd name="T25" fmla="*/ 478 h 694"/>
                <a:gd name="T26" fmla="*/ 441 w 806"/>
                <a:gd name="T27" fmla="*/ 471 h 694"/>
                <a:gd name="T28" fmla="*/ 658 w 806"/>
                <a:gd name="T29" fmla="*/ 365 h 694"/>
                <a:gd name="T30" fmla="*/ 670 w 806"/>
                <a:gd name="T31" fmla="*/ 355 h 694"/>
                <a:gd name="T32" fmla="*/ 665 w 806"/>
                <a:gd name="T33" fmla="*/ 362 h 694"/>
                <a:gd name="T34" fmla="*/ 670 w 806"/>
                <a:gd name="T35" fmla="*/ 355 h 694"/>
                <a:gd name="T36" fmla="*/ 663 w 806"/>
                <a:gd name="T37" fmla="*/ 344 h 694"/>
                <a:gd name="T38" fmla="*/ 671 w 806"/>
                <a:gd name="T39" fmla="*/ 343 h 694"/>
                <a:gd name="T40" fmla="*/ 692 w 806"/>
                <a:gd name="T41" fmla="*/ 331 h 694"/>
                <a:gd name="T42" fmla="*/ 690 w 806"/>
                <a:gd name="T43" fmla="*/ 338 h 694"/>
                <a:gd name="T44" fmla="*/ 692 w 806"/>
                <a:gd name="T45" fmla="*/ 331 h 694"/>
                <a:gd name="T46" fmla="*/ 672 w 806"/>
                <a:gd name="T47" fmla="*/ 332 h 694"/>
                <a:gd name="T48" fmla="*/ 679 w 806"/>
                <a:gd name="T49" fmla="*/ 337 h 694"/>
                <a:gd name="T50" fmla="*/ 688 w 806"/>
                <a:gd name="T51" fmla="*/ 330 h 694"/>
                <a:gd name="T52" fmla="*/ 686 w 806"/>
                <a:gd name="T53" fmla="*/ 336 h 694"/>
                <a:gd name="T54" fmla="*/ 688 w 806"/>
                <a:gd name="T55" fmla="*/ 330 h 694"/>
                <a:gd name="T56" fmla="*/ 6 w 806"/>
                <a:gd name="T57" fmla="*/ 663 h 694"/>
                <a:gd name="T58" fmla="*/ 182 w 806"/>
                <a:gd name="T59" fmla="*/ 175 h 694"/>
                <a:gd name="T60" fmla="*/ 208 w 806"/>
                <a:gd name="T61" fmla="*/ 159 h 694"/>
                <a:gd name="T62" fmla="*/ 656 w 806"/>
                <a:gd name="T63" fmla="*/ 341 h 694"/>
                <a:gd name="T64" fmla="*/ 208 w 806"/>
                <a:gd name="T65" fmla="*/ 159 h 694"/>
                <a:gd name="T66" fmla="*/ 100 w 806"/>
                <a:gd name="T67" fmla="*/ 121 h 694"/>
                <a:gd name="T68" fmla="*/ 171 w 806"/>
                <a:gd name="T69" fmla="*/ 144 h 694"/>
                <a:gd name="T70" fmla="*/ 780 w 806"/>
                <a:gd name="T71" fmla="*/ 64 h 694"/>
                <a:gd name="T72" fmla="*/ 691 w 806"/>
                <a:gd name="T73" fmla="*/ 322 h 694"/>
                <a:gd name="T74" fmla="*/ 524 w 806"/>
                <a:gd name="T75" fmla="*/ 31 h 694"/>
                <a:gd name="T76" fmla="*/ 669 w 806"/>
                <a:gd name="T77" fmla="*/ 325 h 694"/>
                <a:gd name="T78" fmla="*/ 524 w 806"/>
                <a:gd name="T79" fmla="*/ 31 h 694"/>
                <a:gd name="T80" fmla="*/ 695 w 806"/>
                <a:gd name="T81" fmla="*/ 324 h 694"/>
                <a:gd name="T82" fmla="*/ 806 w 806"/>
                <a:gd name="T8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6" h="694">
                  <a:moveTo>
                    <a:pt x="20" y="685"/>
                  </a:moveTo>
                  <a:cubicBezTo>
                    <a:pt x="11" y="690"/>
                    <a:pt x="11" y="690"/>
                    <a:pt x="11" y="690"/>
                  </a:cubicBezTo>
                  <a:cubicBezTo>
                    <a:pt x="12" y="691"/>
                    <a:pt x="13" y="692"/>
                    <a:pt x="13" y="694"/>
                  </a:cubicBezTo>
                  <a:cubicBezTo>
                    <a:pt x="22" y="689"/>
                    <a:pt x="22" y="689"/>
                    <a:pt x="22" y="689"/>
                  </a:cubicBezTo>
                  <a:cubicBezTo>
                    <a:pt x="21" y="688"/>
                    <a:pt x="20" y="687"/>
                    <a:pt x="20" y="685"/>
                  </a:cubicBezTo>
                  <a:moveTo>
                    <a:pt x="3" y="673"/>
                  </a:moveTo>
                  <a:cubicBezTo>
                    <a:pt x="0" y="681"/>
                    <a:pt x="0" y="681"/>
                    <a:pt x="0" y="681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1" y="682"/>
                    <a:pt x="2" y="682"/>
                    <a:pt x="4" y="683"/>
                  </a:cubicBezTo>
                  <a:cubicBezTo>
                    <a:pt x="7" y="674"/>
                    <a:pt x="7" y="674"/>
                    <a:pt x="7" y="674"/>
                  </a:cubicBezTo>
                  <a:cubicBezTo>
                    <a:pt x="5" y="674"/>
                    <a:pt x="4" y="673"/>
                    <a:pt x="3" y="673"/>
                  </a:cubicBezTo>
                  <a:moveTo>
                    <a:pt x="339" y="523"/>
                  </a:moveTo>
                  <a:cubicBezTo>
                    <a:pt x="29" y="681"/>
                    <a:pt x="29" y="681"/>
                    <a:pt x="29" y="681"/>
                  </a:cubicBezTo>
                  <a:cubicBezTo>
                    <a:pt x="30" y="682"/>
                    <a:pt x="30" y="683"/>
                    <a:pt x="31" y="685"/>
                  </a:cubicBezTo>
                  <a:cubicBezTo>
                    <a:pt x="341" y="527"/>
                    <a:pt x="341" y="527"/>
                    <a:pt x="341" y="527"/>
                  </a:cubicBezTo>
                  <a:cubicBezTo>
                    <a:pt x="341" y="525"/>
                    <a:pt x="340" y="524"/>
                    <a:pt x="339" y="523"/>
                  </a:cubicBezTo>
                  <a:moveTo>
                    <a:pt x="365" y="509"/>
                  </a:moveTo>
                  <a:cubicBezTo>
                    <a:pt x="353" y="516"/>
                    <a:pt x="353" y="516"/>
                    <a:pt x="353" y="516"/>
                  </a:cubicBezTo>
                  <a:cubicBezTo>
                    <a:pt x="354" y="517"/>
                    <a:pt x="354" y="518"/>
                    <a:pt x="355" y="520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66" y="512"/>
                    <a:pt x="366" y="511"/>
                    <a:pt x="365" y="509"/>
                  </a:cubicBezTo>
                  <a:moveTo>
                    <a:pt x="427" y="478"/>
                  </a:moveTo>
                  <a:cubicBezTo>
                    <a:pt x="415" y="484"/>
                    <a:pt x="415" y="484"/>
                    <a:pt x="415" y="484"/>
                  </a:cubicBezTo>
                  <a:cubicBezTo>
                    <a:pt x="416" y="485"/>
                    <a:pt x="417" y="486"/>
                    <a:pt x="417" y="48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0"/>
                    <a:pt x="428" y="479"/>
                    <a:pt x="427" y="478"/>
                  </a:cubicBezTo>
                  <a:moveTo>
                    <a:pt x="656" y="361"/>
                  </a:moveTo>
                  <a:cubicBezTo>
                    <a:pt x="441" y="471"/>
                    <a:pt x="441" y="471"/>
                    <a:pt x="441" y="471"/>
                  </a:cubicBezTo>
                  <a:cubicBezTo>
                    <a:pt x="442" y="472"/>
                    <a:pt x="443" y="473"/>
                    <a:pt x="443" y="475"/>
                  </a:cubicBezTo>
                  <a:cubicBezTo>
                    <a:pt x="658" y="365"/>
                    <a:pt x="658" y="365"/>
                    <a:pt x="658" y="365"/>
                  </a:cubicBezTo>
                  <a:cubicBezTo>
                    <a:pt x="657" y="364"/>
                    <a:pt x="657" y="363"/>
                    <a:pt x="656" y="361"/>
                  </a:cubicBezTo>
                  <a:moveTo>
                    <a:pt x="670" y="355"/>
                  </a:moveTo>
                  <a:cubicBezTo>
                    <a:pt x="663" y="358"/>
                    <a:pt x="663" y="358"/>
                    <a:pt x="663" y="358"/>
                  </a:cubicBezTo>
                  <a:cubicBezTo>
                    <a:pt x="664" y="359"/>
                    <a:pt x="664" y="360"/>
                    <a:pt x="665" y="362"/>
                  </a:cubicBezTo>
                  <a:cubicBezTo>
                    <a:pt x="671" y="358"/>
                    <a:pt x="671" y="358"/>
                    <a:pt x="671" y="358"/>
                  </a:cubicBezTo>
                  <a:cubicBezTo>
                    <a:pt x="671" y="357"/>
                    <a:pt x="670" y="356"/>
                    <a:pt x="670" y="355"/>
                  </a:cubicBezTo>
                  <a:moveTo>
                    <a:pt x="665" y="340"/>
                  </a:moveTo>
                  <a:cubicBezTo>
                    <a:pt x="664" y="341"/>
                    <a:pt x="664" y="343"/>
                    <a:pt x="663" y="344"/>
                  </a:cubicBezTo>
                  <a:cubicBezTo>
                    <a:pt x="670" y="347"/>
                    <a:pt x="670" y="347"/>
                    <a:pt x="670" y="347"/>
                  </a:cubicBezTo>
                  <a:cubicBezTo>
                    <a:pt x="670" y="345"/>
                    <a:pt x="671" y="344"/>
                    <a:pt x="671" y="343"/>
                  </a:cubicBezTo>
                  <a:cubicBezTo>
                    <a:pt x="665" y="340"/>
                    <a:pt x="665" y="340"/>
                    <a:pt x="665" y="340"/>
                  </a:cubicBezTo>
                  <a:moveTo>
                    <a:pt x="692" y="331"/>
                  </a:moveTo>
                  <a:cubicBezTo>
                    <a:pt x="690" y="338"/>
                    <a:pt x="690" y="338"/>
                    <a:pt x="690" y="338"/>
                  </a:cubicBezTo>
                  <a:cubicBezTo>
                    <a:pt x="690" y="338"/>
                    <a:pt x="690" y="338"/>
                    <a:pt x="690" y="338"/>
                  </a:cubicBezTo>
                  <a:cubicBezTo>
                    <a:pt x="692" y="331"/>
                    <a:pt x="692" y="331"/>
                    <a:pt x="692" y="331"/>
                  </a:cubicBezTo>
                  <a:cubicBezTo>
                    <a:pt x="692" y="331"/>
                    <a:pt x="692" y="331"/>
                    <a:pt x="692" y="331"/>
                  </a:cubicBezTo>
                  <a:moveTo>
                    <a:pt x="676" y="330"/>
                  </a:moveTo>
                  <a:cubicBezTo>
                    <a:pt x="675" y="331"/>
                    <a:pt x="673" y="332"/>
                    <a:pt x="672" y="332"/>
                  </a:cubicBezTo>
                  <a:cubicBezTo>
                    <a:pt x="675" y="339"/>
                    <a:pt x="675" y="339"/>
                    <a:pt x="675" y="339"/>
                  </a:cubicBezTo>
                  <a:cubicBezTo>
                    <a:pt x="677" y="338"/>
                    <a:pt x="678" y="337"/>
                    <a:pt x="679" y="337"/>
                  </a:cubicBezTo>
                  <a:cubicBezTo>
                    <a:pt x="676" y="330"/>
                    <a:pt x="676" y="330"/>
                    <a:pt x="676" y="330"/>
                  </a:cubicBezTo>
                  <a:moveTo>
                    <a:pt x="688" y="330"/>
                  </a:moveTo>
                  <a:cubicBezTo>
                    <a:pt x="686" y="336"/>
                    <a:pt x="686" y="336"/>
                    <a:pt x="686" y="336"/>
                  </a:cubicBezTo>
                  <a:cubicBezTo>
                    <a:pt x="686" y="336"/>
                    <a:pt x="686" y="336"/>
                    <a:pt x="686" y="336"/>
                  </a:cubicBezTo>
                  <a:cubicBezTo>
                    <a:pt x="688" y="330"/>
                    <a:pt x="688" y="330"/>
                    <a:pt x="688" y="330"/>
                  </a:cubicBezTo>
                  <a:cubicBezTo>
                    <a:pt x="688" y="330"/>
                    <a:pt x="688" y="330"/>
                    <a:pt x="688" y="330"/>
                  </a:cubicBezTo>
                  <a:moveTo>
                    <a:pt x="178" y="174"/>
                  </a:moveTo>
                  <a:cubicBezTo>
                    <a:pt x="6" y="663"/>
                    <a:pt x="6" y="663"/>
                    <a:pt x="6" y="663"/>
                  </a:cubicBezTo>
                  <a:cubicBezTo>
                    <a:pt x="8" y="663"/>
                    <a:pt x="9" y="664"/>
                    <a:pt x="10" y="664"/>
                  </a:cubicBezTo>
                  <a:cubicBezTo>
                    <a:pt x="182" y="175"/>
                    <a:pt x="182" y="175"/>
                    <a:pt x="182" y="175"/>
                  </a:cubicBezTo>
                  <a:cubicBezTo>
                    <a:pt x="181" y="175"/>
                    <a:pt x="179" y="174"/>
                    <a:pt x="178" y="174"/>
                  </a:cubicBezTo>
                  <a:moveTo>
                    <a:pt x="208" y="159"/>
                  </a:moveTo>
                  <a:cubicBezTo>
                    <a:pt x="208" y="160"/>
                    <a:pt x="207" y="162"/>
                    <a:pt x="207" y="163"/>
                  </a:cubicBezTo>
                  <a:cubicBezTo>
                    <a:pt x="656" y="341"/>
                    <a:pt x="656" y="341"/>
                    <a:pt x="656" y="341"/>
                  </a:cubicBezTo>
                  <a:cubicBezTo>
                    <a:pt x="656" y="340"/>
                    <a:pt x="657" y="338"/>
                    <a:pt x="657" y="337"/>
                  </a:cubicBezTo>
                  <a:cubicBezTo>
                    <a:pt x="208" y="159"/>
                    <a:pt x="208" y="159"/>
                    <a:pt x="208" y="159"/>
                  </a:cubicBezTo>
                  <a:moveTo>
                    <a:pt x="102" y="116"/>
                  </a:moveTo>
                  <a:cubicBezTo>
                    <a:pt x="101" y="118"/>
                    <a:pt x="101" y="119"/>
                    <a:pt x="100" y="121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6"/>
                    <a:pt x="170" y="145"/>
                    <a:pt x="171" y="144"/>
                  </a:cubicBezTo>
                  <a:cubicBezTo>
                    <a:pt x="102" y="116"/>
                    <a:pt x="102" y="116"/>
                    <a:pt x="102" y="116"/>
                  </a:cubicBezTo>
                  <a:moveTo>
                    <a:pt x="780" y="64"/>
                  </a:moveTo>
                  <a:cubicBezTo>
                    <a:pt x="691" y="322"/>
                    <a:pt x="691" y="322"/>
                    <a:pt x="691" y="322"/>
                  </a:cubicBezTo>
                  <a:cubicBezTo>
                    <a:pt x="691" y="322"/>
                    <a:pt x="691" y="322"/>
                    <a:pt x="691" y="322"/>
                  </a:cubicBezTo>
                  <a:cubicBezTo>
                    <a:pt x="780" y="64"/>
                    <a:pt x="780" y="64"/>
                    <a:pt x="780" y="64"/>
                  </a:cubicBezTo>
                  <a:moveTo>
                    <a:pt x="524" y="31"/>
                  </a:moveTo>
                  <a:cubicBezTo>
                    <a:pt x="523" y="31"/>
                    <a:pt x="522" y="32"/>
                    <a:pt x="520" y="32"/>
                  </a:cubicBezTo>
                  <a:cubicBezTo>
                    <a:pt x="669" y="325"/>
                    <a:pt x="669" y="325"/>
                    <a:pt x="669" y="325"/>
                  </a:cubicBezTo>
                  <a:cubicBezTo>
                    <a:pt x="670" y="325"/>
                    <a:pt x="671" y="324"/>
                    <a:pt x="673" y="323"/>
                  </a:cubicBezTo>
                  <a:cubicBezTo>
                    <a:pt x="524" y="31"/>
                    <a:pt x="524" y="31"/>
                    <a:pt x="524" y="31"/>
                  </a:cubicBezTo>
                  <a:moveTo>
                    <a:pt x="806" y="0"/>
                  </a:moveTo>
                  <a:cubicBezTo>
                    <a:pt x="695" y="324"/>
                    <a:pt x="695" y="324"/>
                    <a:pt x="695" y="324"/>
                  </a:cubicBezTo>
                  <a:cubicBezTo>
                    <a:pt x="695" y="324"/>
                    <a:pt x="695" y="324"/>
                    <a:pt x="695" y="324"/>
                  </a:cubicBezTo>
                  <a:cubicBezTo>
                    <a:pt x="806" y="0"/>
                    <a:pt x="806" y="0"/>
                    <a:pt x="806" y="0"/>
                  </a:cubicBezTo>
                  <a:cubicBezTo>
                    <a:pt x="806" y="0"/>
                    <a:pt x="806" y="0"/>
                    <a:pt x="8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20199"/>
            <p:cNvSpPr/>
            <p:nvPr/>
          </p:nvSpPr>
          <p:spPr bwMode="auto">
            <a:xfrm>
              <a:off x="6527932" y="8010359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20200"/>
            <p:cNvSpPr/>
            <p:nvPr/>
          </p:nvSpPr>
          <p:spPr bwMode="auto">
            <a:xfrm>
              <a:off x="6527932" y="8010359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20201"/>
            <p:cNvSpPr>
              <a:spLocks noEditPoints="1"/>
            </p:cNvSpPr>
            <p:nvPr/>
          </p:nvSpPr>
          <p:spPr bwMode="auto">
            <a:xfrm>
              <a:off x="4506907" y="7470087"/>
              <a:ext cx="925803" cy="151410"/>
            </a:xfrm>
            <a:custGeom>
              <a:avLst/>
              <a:gdLst>
                <a:gd name="T0" fmla="*/ 18 w 587"/>
                <a:gd name="T1" fmla="*/ 79 h 96"/>
                <a:gd name="T2" fmla="*/ 15 w 587"/>
                <a:gd name="T3" fmla="*/ 95 h 96"/>
                <a:gd name="T4" fmla="*/ 19 w 587"/>
                <a:gd name="T5" fmla="*/ 96 h 96"/>
                <a:gd name="T6" fmla="*/ 22 w 587"/>
                <a:gd name="T7" fmla="*/ 80 h 96"/>
                <a:gd name="T8" fmla="*/ 18 w 587"/>
                <a:gd name="T9" fmla="*/ 79 h 96"/>
                <a:gd name="T10" fmla="*/ 578 w 587"/>
                <a:gd name="T11" fmla="*/ 2 h 96"/>
                <a:gd name="T12" fmla="*/ 577 w 587"/>
                <a:gd name="T13" fmla="*/ 5 h 96"/>
                <a:gd name="T14" fmla="*/ 585 w 587"/>
                <a:gd name="T15" fmla="*/ 9 h 96"/>
                <a:gd name="T16" fmla="*/ 587 w 587"/>
                <a:gd name="T17" fmla="*/ 6 h 96"/>
                <a:gd name="T18" fmla="*/ 578 w 587"/>
                <a:gd name="T19" fmla="*/ 2 h 96"/>
                <a:gd name="T20" fmla="*/ 4 w 587"/>
                <a:gd name="T21" fmla="*/ 0 h 96"/>
                <a:gd name="T22" fmla="*/ 0 w 587"/>
                <a:gd name="T23" fmla="*/ 2 h 96"/>
                <a:gd name="T24" fmla="*/ 8 w 587"/>
                <a:gd name="T25" fmla="*/ 17 h 96"/>
                <a:gd name="T26" fmla="*/ 12 w 587"/>
                <a:gd name="T27" fmla="*/ 14 h 96"/>
                <a:gd name="T28" fmla="*/ 4 w 587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7" h="96">
                  <a:moveTo>
                    <a:pt x="18" y="79"/>
                  </a:moveTo>
                  <a:cubicBezTo>
                    <a:pt x="15" y="95"/>
                    <a:pt x="15" y="95"/>
                    <a:pt x="15" y="95"/>
                  </a:cubicBezTo>
                  <a:cubicBezTo>
                    <a:pt x="16" y="96"/>
                    <a:pt x="18" y="96"/>
                    <a:pt x="19" y="96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0" y="79"/>
                    <a:pt x="18" y="79"/>
                  </a:cubicBezTo>
                  <a:moveTo>
                    <a:pt x="578" y="2"/>
                  </a:moveTo>
                  <a:cubicBezTo>
                    <a:pt x="578" y="3"/>
                    <a:pt x="577" y="4"/>
                    <a:pt x="577" y="5"/>
                  </a:cubicBezTo>
                  <a:cubicBezTo>
                    <a:pt x="585" y="9"/>
                    <a:pt x="585" y="9"/>
                    <a:pt x="585" y="9"/>
                  </a:cubicBezTo>
                  <a:cubicBezTo>
                    <a:pt x="586" y="8"/>
                    <a:pt x="586" y="7"/>
                    <a:pt x="587" y="6"/>
                  </a:cubicBezTo>
                  <a:cubicBezTo>
                    <a:pt x="578" y="2"/>
                    <a:pt x="578" y="2"/>
                    <a:pt x="578" y="2"/>
                  </a:cubicBezTo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6"/>
                    <a:pt x="11" y="15"/>
                    <a:pt x="12" y="1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20204"/>
            <p:cNvSpPr>
              <a:spLocks noEditPoints="1"/>
            </p:cNvSpPr>
            <p:nvPr/>
          </p:nvSpPr>
          <p:spPr bwMode="auto">
            <a:xfrm>
              <a:off x="6970824" y="6650339"/>
              <a:ext cx="90046" cy="725033"/>
            </a:xfrm>
            <a:custGeom>
              <a:avLst/>
              <a:gdLst>
                <a:gd name="T0" fmla="*/ 50 w 57"/>
                <a:gd name="T1" fmla="*/ 25 h 460"/>
                <a:gd name="T2" fmla="*/ 0 w 57"/>
                <a:gd name="T3" fmla="*/ 459 h 460"/>
                <a:gd name="T4" fmla="*/ 4 w 57"/>
                <a:gd name="T5" fmla="*/ 460 h 460"/>
                <a:gd name="T6" fmla="*/ 54 w 57"/>
                <a:gd name="T7" fmla="*/ 26 h 460"/>
                <a:gd name="T8" fmla="*/ 50 w 57"/>
                <a:gd name="T9" fmla="*/ 25 h 460"/>
                <a:gd name="T10" fmla="*/ 53 w 57"/>
                <a:gd name="T11" fmla="*/ 0 h 460"/>
                <a:gd name="T12" fmla="*/ 51 w 57"/>
                <a:gd name="T13" fmla="*/ 12 h 460"/>
                <a:gd name="T14" fmla="*/ 56 w 57"/>
                <a:gd name="T15" fmla="*/ 12 h 460"/>
                <a:gd name="T16" fmla="*/ 57 w 57"/>
                <a:gd name="T17" fmla="*/ 0 h 460"/>
                <a:gd name="T18" fmla="*/ 53 w 57"/>
                <a:gd name="T1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60">
                  <a:moveTo>
                    <a:pt x="50" y="25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1" y="459"/>
                    <a:pt x="3" y="460"/>
                    <a:pt x="4" y="460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1" y="26"/>
                    <a:pt x="50" y="25"/>
                  </a:cubicBezTo>
                  <a:moveTo>
                    <a:pt x="53" y="0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3" y="12"/>
                    <a:pt x="54" y="12"/>
                    <a:pt x="56" y="1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0"/>
                    <a:pt x="5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20205"/>
            <p:cNvSpPr/>
            <p:nvPr/>
          </p:nvSpPr>
          <p:spPr bwMode="auto">
            <a:xfrm>
              <a:off x="6101049" y="7167267"/>
              <a:ext cx="387530" cy="124730"/>
            </a:xfrm>
            <a:custGeom>
              <a:avLst/>
              <a:gdLst>
                <a:gd name="T0" fmla="*/ 1 w 246"/>
                <a:gd name="T1" fmla="*/ 0 h 79"/>
                <a:gd name="T2" fmla="*/ 0 w 246"/>
                <a:gd name="T3" fmla="*/ 4 h 79"/>
                <a:gd name="T4" fmla="*/ 246 w 246"/>
                <a:gd name="T5" fmla="*/ 79 h 79"/>
                <a:gd name="T6" fmla="*/ 246 w 246"/>
                <a:gd name="T7" fmla="*/ 75 h 79"/>
                <a:gd name="T8" fmla="*/ 1 w 246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9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46" y="79"/>
                    <a:pt x="246" y="79"/>
                    <a:pt x="246" y="79"/>
                  </a:cubicBezTo>
                  <a:cubicBezTo>
                    <a:pt x="246" y="75"/>
                    <a:pt x="246" y="75"/>
                    <a:pt x="246" y="7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20208"/>
            <p:cNvSpPr/>
            <p:nvPr/>
          </p:nvSpPr>
          <p:spPr bwMode="auto">
            <a:xfrm flipV="1">
              <a:off x="5435371" y="7487427"/>
              <a:ext cx="417540" cy="137401"/>
            </a:xfrm>
            <a:custGeom>
              <a:avLst/>
              <a:gdLst>
                <a:gd name="T0" fmla="*/ 168 w 172"/>
                <a:gd name="T1" fmla="*/ 0 h 350"/>
                <a:gd name="T2" fmla="*/ 41 w 172"/>
                <a:gd name="T3" fmla="*/ 264 h 350"/>
                <a:gd name="T4" fmla="*/ 39 w 172"/>
                <a:gd name="T5" fmla="*/ 268 h 350"/>
                <a:gd name="T6" fmla="*/ 0 w 172"/>
                <a:gd name="T7" fmla="*/ 350 h 350"/>
                <a:gd name="T8" fmla="*/ 5 w 172"/>
                <a:gd name="T9" fmla="*/ 350 h 350"/>
                <a:gd name="T10" fmla="*/ 43 w 172"/>
                <a:gd name="T11" fmla="*/ 270 h 350"/>
                <a:gd name="T12" fmla="*/ 45 w 172"/>
                <a:gd name="T13" fmla="*/ 266 h 350"/>
                <a:gd name="T14" fmla="*/ 172 w 172"/>
                <a:gd name="T15" fmla="*/ 2 h 350"/>
                <a:gd name="T16" fmla="*/ 168 w 172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50">
                  <a:moveTo>
                    <a:pt x="168" y="0"/>
                  </a:moveTo>
                  <a:cubicBezTo>
                    <a:pt x="41" y="264"/>
                    <a:pt x="41" y="264"/>
                    <a:pt x="41" y="264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" y="350"/>
                    <a:pt x="5" y="350"/>
                    <a:pt x="5" y="350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5" y="266"/>
                    <a:pt x="45" y="266"/>
                    <a:pt x="45" y="266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0" y="1"/>
                    <a:pt x="169" y="0"/>
                    <a:pt x="16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20209"/>
            <p:cNvSpPr/>
            <p:nvPr/>
          </p:nvSpPr>
          <p:spPr bwMode="auto">
            <a:xfrm>
              <a:off x="6668004" y="7339354"/>
              <a:ext cx="244791" cy="82042"/>
            </a:xfrm>
            <a:custGeom>
              <a:avLst/>
              <a:gdLst>
                <a:gd name="T0" fmla="*/ 0 w 155"/>
                <a:gd name="T1" fmla="*/ 0 h 52"/>
                <a:gd name="T2" fmla="*/ 0 w 155"/>
                <a:gd name="T3" fmla="*/ 5 h 52"/>
                <a:gd name="T4" fmla="*/ 154 w 155"/>
                <a:gd name="T5" fmla="*/ 52 h 52"/>
                <a:gd name="T6" fmla="*/ 155 w 155"/>
                <a:gd name="T7" fmla="*/ 48 h 52"/>
                <a:gd name="T8" fmla="*/ 0 w 15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52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5" y="50"/>
                    <a:pt x="155" y="49"/>
                    <a:pt x="155" y="4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20210"/>
            <p:cNvSpPr>
              <a:spLocks noEditPoints="1"/>
            </p:cNvSpPr>
            <p:nvPr/>
          </p:nvSpPr>
          <p:spPr bwMode="auto">
            <a:xfrm>
              <a:off x="5982322" y="7154594"/>
              <a:ext cx="685681" cy="192097"/>
            </a:xfrm>
            <a:custGeom>
              <a:avLst/>
              <a:gdLst>
                <a:gd name="T0" fmla="*/ 325 w 435"/>
                <a:gd name="T1" fmla="*/ 84 h 122"/>
                <a:gd name="T2" fmla="*/ 326 w 435"/>
                <a:gd name="T3" fmla="*/ 89 h 122"/>
                <a:gd name="T4" fmla="*/ 435 w 435"/>
                <a:gd name="T5" fmla="*/ 122 h 122"/>
                <a:gd name="T6" fmla="*/ 435 w 435"/>
                <a:gd name="T7" fmla="*/ 117 h 122"/>
                <a:gd name="T8" fmla="*/ 325 w 435"/>
                <a:gd name="T9" fmla="*/ 84 h 122"/>
                <a:gd name="T10" fmla="*/ 6 w 435"/>
                <a:gd name="T11" fmla="*/ 18 h 122"/>
                <a:gd name="T12" fmla="*/ 0 w 435"/>
                <a:gd name="T13" fmla="*/ 31 h 122"/>
                <a:gd name="T14" fmla="*/ 4 w 435"/>
                <a:gd name="T15" fmla="*/ 33 h 122"/>
                <a:gd name="T16" fmla="*/ 10 w 435"/>
                <a:gd name="T17" fmla="*/ 20 h 122"/>
                <a:gd name="T18" fmla="*/ 6 w 435"/>
                <a:gd name="T19" fmla="*/ 18 h 122"/>
                <a:gd name="T20" fmla="*/ 48 w 435"/>
                <a:gd name="T21" fmla="*/ 0 h 122"/>
                <a:gd name="T22" fmla="*/ 47 w 435"/>
                <a:gd name="T23" fmla="*/ 4 h 122"/>
                <a:gd name="T24" fmla="*/ 60 w 435"/>
                <a:gd name="T25" fmla="*/ 8 h 122"/>
                <a:gd name="T26" fmla="*/ 61 w 435"/>
                <a:gd name="T27" fmla="*/ 4 h 122"/>
                <a:gd name="T28" fmla="*/ 48 w 435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5" h="122">
                  <a:moveTo>
                    <a:pt x="325" y="84"/>
                  </a:moveTo>
                  <a:cubicBezTo>
                    <a:pt x="326" y="89"/>
                    <a:pt x="326" y="89"/>
                    <a:pt x="326" y="89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7"/>
                    <a:pt x="435" y="117"/>
                    <a:pt x="435" y="117"/>
                  </a:cubicBezTo>
                  <a:cubicBezTo>
                    <a:pt x="325" y="84"/>
                    <a:pt x="325" y="84"/>
                    <a:pt x="325" y="84"/>
                  </a:cubicBezTo>
                  <a:moveTo>
                    <a:pt x="6" y="1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7" y="19"/>
                    <a:pt x="6" y="18"/>
                  </a:cubicBezTo>
                  <a:moveTo>
                    <a:pt x="48" y="0"/>
                  </a:moveTo>
                  <a:cubicBezTo>
                    <a:pt x="48" y="1"/>
                    <a:pt x="47" y="2"/>
                    <a:pt x="47" y="4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1" y="5"/>
                    <a:pt x="61" y="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20213"/>
            <p:cNvSpPr/>
            <p:nvPr/>
          </p:nvSpPr>
          <p:spPr bwMode="auto">
            <a:xfrm>
              <a:off x="6513926" y="6809753"/>
              <a:ext cx="154078" cy="83376"/>
            </a:xfrm>
            <a:custGeom>
              <a:avLst/>
              <a:gdLst>
                <a:gd name="T0" fmla="*/ 98 w 98"/>
                <a:gd name="T1" fmla="*/ 0 h 53"/>
                <a:gd name="T2" fmla="*/ 0 w 98"/>
                <a:gd name="T3" fmla="*/ 49 h 53"/>
                <a:gd name="T4" fmla="*/ 2 w 98"/>
                <a:gd name="T5" fmla="*/ 53 h 53"/>
                <a:gd name="T6" fmla="*/ 98 w 98"/>
                <a:gd name="T7" fmla="*/ 5 h 53"/>
                <a:gd name="T8" fmla="*/ 98 w 9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3">
                  <a:moveTo>
                    <a:pt x="98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" y="50"/>
                    <a:pt x="2" y="52"/>
                    <a:pt x="2" y="53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20214"/>
            <p:cNvSpPr>
              <a:spLocks noEditPoints="1"/>
            </p:cNvSpPr>
            <p:nvPr/>
          </p:nvSpPr>
          <p:spPr bwMode="auto">
            <a:xfrm>
              <a:off x="6668004" y="6656342"/>
              <a:ext cx="780396" cy="737706"/>
            </a:xfrm>
            <a:custGeom>
              <a:avLst/>
              <a:gdLst>
                <a:gd name="T0" fmla="*/ 0 w 495"/>
                <a:gd name="T1" fmla="*/ 288 h 468"/>
                <a:gd name="T2" fmla="*/ 0 w 495"/>
                <a:gd name="T3" fmla="*/ 295 h 468"/>
                <a:gd name="T4" fmla="*/ 163 w 495"/>
                <a:gd name="T5" fmla="*/ 468 h 468"/>
                <a:gd name="T6" fmla="*/ 166 w 495"/>
                <a:gd name="T7" fmla="*/ 465 h 468"/>
                <a:gd name="T8" fmla="*/ 0 w 495"/>
                <a:gd name="T9" fmla="*/ 288 h 468"/>
                <a:gd name="T10" fmla="*/ 491 w 495"/>
                <a:gd name="T11" fmla="*/ 178 h 468"/>
                <a:gd name="T12" fmla="*/ 354 w 495"/>
                <a:gd name="T13" fmla="*/ 320 h 468"/>
                <a:gd name="T14" fmla="*/ 350 w 495"/>
                <a:gd name="T15" fmla="*/ 324 h 468"/>
                <a:gd name="T16" fmla="*/ 215 w 495"/>
                <a:gd name="T17" fmla="*/ 464 h 468"/>
                <a:gd name="T18" fmla="*/ 218 w 495"/>
                <a:gd name="T19" fmla="*/ 467 h 468"/>
                <a:gd name="T20" fmla="*/ 352 w 495"/>
                <a:gd name="T21" fmla="*/ 329 h 468"/>
                <a:gd name="T22" fmla="*/ 355 w 495"/>
                <a:gd name="T23" fmla="*/ 325 h 468"/>
                <a:gd name="T24" fmla="*/ 495 w 495"/>
                <a:gd name="T25" fmla="*/ 181 h 468"/>
                <a:gd name="T26" fmla="*/ 491 w 495"/>
                <a:gd name="T27" fmla="*/ 178 h 468"/>
                <a:gd name="T28" fmla="*/ 291 w 495"/>
                <a:gd name="T29" fmla="*/ 0 h 468"/>
                <a:gd name="T30" fmla="*/ 288 w 495"/>
                <a:gd name="T31" fmla="*/ 4 h 468"/>
                <a:gd name="T32" fmla="*/ 487 w 495"/>
                <a:gd name="T33" fmla="*/ 139 h 468"/>
                <a:gd name="T34" fmla="*/ 490 w 495"/>
                <a:gd name="T35" fmla="*/ 135 h 468"/>
                <a:gd name="T36" fmla="*/ 291 w 495"/>
                <a:gd name="T37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5" h="468">
                  <a:moveTo>
                    <a:pt x="0" y="288"/>
                  </a:moveTo>
                  <a:cubicBezTo>
                    <a:pt x="0" y="295"/>
                    <a:pt x="0" y="295"/>
                    <a:pt x="0" y="295"/>
                  </a:cubicBezTo>
                  <a:cubicBezTo>
                    <a:pt x="163" y="468"/>
                    <a:pt x="163" y="468"/>
                    <a:pt x="163" y="468"/>
                  </a:cubicBezTo>
                  <a:cubicBezTo>
                    <a:pt x="164" y="467"/>
                    <a:pt x="165" y="466"/>
                    <a:pt x="166" y="465"/>
                  </a:cubicBezTo>
                  <a:cubicBezTo>
                    <a:pt x="0" y="288"/>
                    <a:pt x="0" y="288"/>
                    <a:pt x="0" y="288"/>
                  </a:cubicBezTo>
                  <a:moveTo>
                    <a:pt x="491" y="178"/>
                  </a:moveTo>
                  <a:cubicBezTo>
                    <a:pt x="354" y="320"/>
                    <a:pt x="354" y="320"/>
                    <a:pt x="354" y="320"/>
                  </a:cubicBezTo>
                  <a:cubicBezTo>
                    <a:pt x="350" y="324"/>
                    <a:pt x="350" y="324"/>
                    <a:pt x="350" y="324"/>
                  </a:cubicBezTo>
                  <a:cubicBezTo>
                    <a:pt x="215" y="464"/>
                    <a:pt x="215" y="464"/>
                    <a:pt x="215" y="464"/>
                  </a:cubicBezTo>
                  <a:cubicBezTo>
                    <a:pt x="216" y="465"/>
                    <a:pt x="217" y="466"/>
                    <a:pt x="218" y="467"/>
                  </a:cubicBezTo>
                  <a:cubicBezTo>
                    <a:pt x="352" y="329"/>
                    <a:pt x="352" y="329"/>
                    <a:pt x="352" y="329"/>
                  </a:cubicBezTo>
                  <a:cubicBezTo>
                    <a:pt x="355" y="325"/>
                    <a:pt x="355" y="325"/>
                    <a:pt x="355" y="325"/>
                  </a:cubicBezTo>
                  <a:cubicBezTo>
                    <a:pt x="495" y="181"/>
                    <a:pt x="495" y="181"/>
                    <a:pt x="495" y="181"/>
                  </a:cubicBezTo>
                  <a:cubicBezTo>
                    <a:pt x="493" y="180"/>
                    <a:pt x="492" y="179"/>
                    <a:pt x="491" y="178"/>
                  </a:cubicBezTo>
                  <a:moveTo>
                    <a:pt x="291" y="0"/>
                  </a:moveTo>
                  <a:cubicBezTo>
                    <a:pt x="290" y="1"/>
                    <a:pt x="289" y="3"/>
                    <a:pt x="288" y="4"/>
                  </a:cubicBezTo>
                  <a:cubicBezTo>
                    <a:pt x="487" y="139"/>
                    <a:pt x="487" y="139"/>
                    <a:pt x="487" y="139"/>
                  </a:cubicBezTo>
                  <a:cubicBezTo>
                    <a:pt x="488" y="137"/>
                    <a:pt x="489" y="136"/>
                    <a:pt x="490" y="135"/>
                  </a:cubicBezTo>
                  <a:cubicBezTo>
                    <a:pt x="291" y="0"/>
                    <a:pt x="291" y="0"/>
                    <a:pt x="29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20215"/>
            <p:cNvSpPr/>
            <p:nvPr/>
          </p:nvSpPr>
          <p:spPr bwMode="auto">
            <a:xfrm>
              <a:off x="6504588" y="6941820"/>
              <a:ext cx="163416" cy="179424"/>
            </a:xfrm>
            <a:custGeom>
              <a:avLst/>
              <a:gdLst>
                <a:gd name="T0" fmla="*/ 3 w 104"/>
                <a:gd name="T1" fmla="*/ 0 h 114"/>
                <a:gd name="T2" fmla="*/ 0 w 104"/>
                <a:gd name="T3" fmla="*/ 3 h 114"/>
                <a:gd name="T4" fmla="*/ 104 w 104"/>
                <a:gd name="T5" fmla="*/ 114 h 114"/>
                <a:gd name="T6" fmla="*/ 104 w 104"/>
                <a:gd name="T7" fmla="*/ 107 h 114"/>
                <a:gd name="T8" fmla="*/ 3 w 104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4">
                  <a:moveTo>
                    <a:pt x="3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20217"/>
            <p:cNvSpPr>
              <a:spLocks noEditPoints="1"/>
            </p:cNvSpPr>
            <p:nvPr/>
          </p:nvSpPr>
          <p:spPr bwMode="auto">
            <a:xfrm>
              <a:off x="6488579" y="6893128"/>
              <a:ext cx="17342" cy="44022"/>
            </a:xfrm>
            <a:custGeom>
              <a:avLst/>
              <a:gdLst>
                <a:gd name="T0" fmla="*/ 3 w 11"/>
                <a:gd name="T1" fmla="*/ 20 h 28"/>
                <a:gd name="T2" fmla="*/ 0 w 11"/>
                <a:gd name="T3" fmla="*/ 23 h 28"/>
                <a:gd name="T4" fmla="*/ 5 w 11"/>
                <a:gd name="T5" fmla="*/ 28 h 28"/>
                <a:gd name="T6" fmla="*/ 8 w 11"/>
                <a:gd name="T7" fmla="*/ 25 h 28"/>
                <a:gd name="T8" fmla="*/ 3 w 11"/>
                <a:gd name="T9" fmla="*/ 20 h 28"/>
                <a:gd name="T10" fmla="*/ 9 w 11"/>
                <a:gd name="T11" fmla="*/ 0 h 28"/>
                <a:gd name="T12" fmla="*/ 3 w 11"/>
                <a:gd name="T13" fmla="*/ 3 h 28"/>
                <a:gd name="T14" fmla="*/ 5 w 11"/>
                <a:gd name="T15" fmla="*/ 7 h 28"/>
                <a:gd name="T16" fmla="*/ 11 w 11"/>
                <a:gd name="T17" fmla="*/ 3 h 28"/>
                <a:gd name="T18" fmla="*/ 9 w 11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8">
                  <a:moveTo>
                    <a:pt x="3" y="20"/>
                  </a:moveTo>
                  <a:cubicBezTo>
                    <a:pt x="2" y="21"/>
                    <a:pt x="1" y="22"/>
                    <a:pt x="0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7" y="26"/>
                    <a:pt x="8" y="25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9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5" y="5"/>
                    <a:pt x="5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1"/>
                    <a:pt x="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20218"/>
            <p:cNvSpPr/>
            <p:nvPr/>
          </p:nvSpPr>
          <p:spPr bwMode="auto">
            <a:xfrm>
              <a:off x="6907459" y="6178767"/>
              <a:ext cx="16008" cy="11339"/>
            </a:xfrm>
            <a:custGeom>
              <a:avLst/>
              <a:gdLst>
                <a:gd name="T0" fmla="*/ 2 w 10"/>
                <a:gd name="T1" fmla="*/ 0 h 7"/>
                <a:gd name="T2" fmla="*/ 0 w 10"/>
                <a:gd name="T3" fmla="*/ 4 h 7"/>
                <a:gd name="T4" fmla="*/ 8 w 10"/>
                <a:gd name="T5" fmla="*/ 7 h 7"/>
                <a:gd name="T6" fmla="*/ 10 w 10"/>
                <a:gd name="T7" fmla="*/ 3 h 7"/>
                <a:gd name="T8" fmla="*/ 2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4"/>
                    <a:pt x="1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20219"/>
            <p:cNvSpPr>
              <a:spLocks noEditPoints="1"/>
            </p:cNvSpPr>
            <p:nvPr/>
          </p:nvSpPr>
          <p:spPr bwMode="auto">
            <a:xfrm>
              <a:off x="5986992" y="5852603"/>
              <a:ext cx="20677" cy="41354"/>
            </a:xfrm>
            <a:custGeom>
              <a:avLst/>
              <a:gdLst>
                <a:gd name="T0" fmla="*/ 2 w 13"/>
                <a:gd name="T1" fmla="*/ 18 h 26"/>
                <a:gd name="T2" fmla="*/ 0 w 13"/>
                <a:gd name="T3" fmla="*/ 22 h 26"/>
                <a:gd name="T4" fmla="*/ 6 w 13"/>
                <a:gd name="T5" fmla="*/ 24 h 26"/>
                <a:gd name="T6" fmla="*/ 12 w 13"/>
                <a:gd name="T7" fmla="*/ 26 h 26"/>
                <a:gd name="T8" fmla="*/ 13 w 13"/>
                <a:gd name="T9" fmla="*/ 22 h 26"/>
                <a:gd name="T10" fmla="*/ 2 w 13"/>
                <a:gd name="T11" fmla="*/ 18 h 26"/>
                <a:gd name="T12" fmla="*/ 12 w 13"/>
                <a:gd name="T13" fmla="*/ 0 h 26"/>
                <a:gd name="T14" fmla="*/ 0 w 13"/>
                <a:gd name="T15" fmla="*/ 4 h 26"/>
                <a:gd name="T16" fmla="*/ 1 w 13"/>
                <a:gd name="T17" fmla="*/ 8 h 26"/>
                <a:gd name="T18" fmla="*/ 13 w 13"/>
                <a:gd name="T19" fmla="*/ 4 h 26"/>
                <a:gd name="T20" fmla="*/ 12 w 13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2" y="18"/>
                  </a:moveTo>
                  <a:cubicBezTo>
                    <a:pt x="1" y="20"/>
                    <a:pt x="1" y="21"/>
                    <a:pt x="0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3"/>
                    <a:pt x="13" y="22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2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2"/>
                    <a:pt x="1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20223"/>
            <p:cNvSpPr/>
            <p:nvPr/>
          </p:nvSpPr>
          <p:spPr bwMode="auto">
            <a:xfrm>
              <a:off x="6026345" y="5893957"/>
              <a:ext cx="641659" cy="214108"/>
            </a:xfrm>
            <a:custGeom>
              <a:avLst/>
              <a:gdLst>
                <a:gd name="T0" fmla="*/ 1 w 407"/>
                <a:gd name="T1" fmla="*/ 0 h 136"/>
                <a:gd name="T2" fmla="*/ 0 w 407"/>
                <a:gd name="T3" fmla="*/ 4 h 136"/>
                <a:gd name="T4" fmla="*/ 407 w 407"/>
                <a:gd name="T5" fmla="*/ 136 h 136"/>
                <a:gd name="T6" fmla="*/ 407 w 407"/>
                <a:gd name="T7" fmla="*/ 131 h 136"/>
                <a:gd name="T8" fmla="*/ 1 w 40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36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407" y="136"/>
                    <a:pt x="407" y="136"/>
                    <a:pt x="407" y="136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20224"/>
            <p:cNvSpPr/>
            <p:nvPr/>
          </p:nvSpPr>
          <p:spPr bwMode="auto">
            <a:xfrm>
              <a:off x="6668004" y="6272148"/>
              <a:ext cx="30015" cy="86710"/>
            </a:xfrm>
            <a:custGeom>
              <a:avLst/>
              <a:gdLst>
                <a:gd name="T0" fmla="*/ 15 w 19"/>
                <a:gd name="T1" fmla="*/ 0 h 55"/>
                <a:gd name="T2" fmla="*/ 0 w 19"/>
                <a:gd name="T3" fmla="*/ 42 h 55"/>
                <a:gd name="T4" fmla="*/ 0 w 19"/>
                <a:gd name="T5" fmla="*/ 55 h 55"/>
                <a:gd name="T6" fmla="*/ 19 w 19"/>
                <a:gd name="T7" fmla="*/ 1 h 55"/>
                <a:gd name="T8" fmla="*/ 15 w 1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">
                  <a:moveTo>
                    <a:pt x="15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20225"/>
            <p:cNvSpPr>
              <a:spLocks noEditPoints="1"/>
            </p:cNvSpPr>
            <p:nvPr/>
          </p:nvSpPr>
          <p:spPr bwMode="auto">
            <a:xfrm>
              <a:off x="5708183" y="6338181"/>
              <a:ext cx="959820" cy="731703"/>
            </a:xfrm>
            <a:custGeom>
              <a:avLst/>
              <a:gdLst>
                <a:gd name="T0" fmla="*/ 4 w 609"/>
                <a:gd name="T1" fmla="*/ 184 h 464"/>
                <a:gd name="T2" fmla="*/ 0 w 609"/>
                <a:gd name="T3" fmla="*/ 187 h 464"/>
                <a:gd name="T4" fmla="*/ 164 w 609"/>
                <a:gd name="T5" fmla="*/ 464 h 464"/>
                <a:gd name="T6" fmla="*/ 168 w 609"/>
                <a:gd name="T7" fmla="*/ 462 h 464"/>
                <a:gd name="T8" fmla="*/ 4 w 609"/>
                <a:gd name="T9" fmla="*/ 184 h 464"/>
                <a:gd name="T10" fmla="*/ 609 w 609"/>
                <a:gd name="T11" fmla="*/ 0 h 464"/>
                <a:gd name="T12" fmla="*/ 583 w 609"/>
                <a:gd name="T13" fmla="*/ 77 h 464"/>
                <a:gd name="T14" fmla="*/ 494 w 609"/>
                <a:gd name="T15" fmla="*/ 335 h 464"/>
                <a:gd name="T16" fmla="*/ 498 w 609"/>
                <a:gd name="T17" fmla="*/ 337 h 464"/>
                <a:gd name="T18" fmla="*/ 609 w 609"/>
                <a:gd name="T19" fmla="*/ 13 h 464"/>
                <a:gd name="T20" fmla="*/ 609 w 609"/>
                <a:gd name="T2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9" h="464">
                  <a:moveTo>
                    <a:pt x="4" y="184"/>
                  </a:moveTo>
                  <a:cubicBezTo>
                    <a:pt x="3" y="185"/>
                    <a:pt x="2" y="186"/>
                    <a:pt x="0" y="187"/>
                  </a:cubicBezTo>
                  <a:cubicBezTo>
                    <a:pt x="164" y="464"/>
                    <a:pt x="164" y="464"/>
                    <a:pt x="164" y="464"/>
                  </a:cubicBezTo>
                  <a:cubicBezTo>
                    <a:pt x="165" y="463"/>
                    <a:pt x="166" y="462"/>
                    <a:pt x="168" y="462"/>
                  </a:cubicBezTo>
                  <a:cubicBezTo>
                    <a:pt x="4" y="184"/>
                    <a:pt x="4" y="184"/>
                    <a:pt x="4" y="184"/>
                  </a:cubicBezTo>
                  <a:moveTo>
                    <a:pt x="609" y="0"/>
                  </a:moveTo>
                  <a:cubicBezTo>
                    <a:pt x="583" y="77"/>
                    <a:pt x="583" y="77"/>
                    <a:pt x="583" y="77"/>
                  </a:cubicBezTo>
                  <a:cubicBezTo>
                    <a:pt x="494" y="335"/>
                    <a:pt x="494" y="335"/>
                    <a:pt x="494" y="335"/>
                  </a:cubicBezTo>
                  <a:cubicBezTo>
                    <a:pt x="495" y="336"/>
                    <a:pt x="497" y="336"/>
                    <a:pt x="498" y="337"/>
                  </a:cubicBezTo>
                  <a:cubicBezTo>
                    <a:pt x="609" y="13"/>
                    <a:pt x="609" y="13"/>
                    <a:pt x="609" y="13"/>
                  </a:cubicBezTo>
                  <a:cubicBezTo>
                    <a:pt x="609" y="0"/>
                    <a:pt x="609" y="0"/>
                    <a:pt x="6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20226"/>
            <p:cNvSpPr/>
            <p:nvPr/>
          </p:nvSpPr>
          <p:spPr bwMode="auto">
            <a:xfrm>
              <a:off x="6384526" y="7777575"/>
              <a:ext cx="143406" cy="242789"/>
            </a:xfrm>
            <a:custGeom>
              <a:avLst/>
              <a:gdLst>
                <a:gd name="T0" fmla="*/ 198 w 215"/>
                <a:gd name="T1" fmla="*/ 0 h 364"/>
                <a:gd name="T2" fmla="*/ 189 w 215"/>
                <a:gd name="T3" fmla="*/ 0 h 364"/>
                <a:gd name="T4" fmla="*/ 203 w 215"/>
                <a:gd name="T5" fmla="*/ 323 h 364"/>
                <a:gd name="T6" fmla="*/ 12 w 215"/>
                <a:gd name="T7" fmla="*/ 0 h 364"/>
                <a:gd name="T8" fmla="*/ 0 w 215"/>
                <a:gd name="T9" fmla="*/ 0 h 364"/>
                <a:gd name="T10" fmla="*/ 196 w 215"/>
                <a:gd name="T11" fmla="*/ 333 h 364"/>
                <a:gd name="T12" fmla="*/ 203 w 215"/>
                <a:gd name="T13" fmla="*/ 345 h 364"/>
                <a:gd name="T14" fmla="*/ 205 w 215"/>
                <a:gd name="T15" fmla="*/ 347 h 364"/>
                <a:gd name="T16" fmla="*/ 208 w 215"/>
                <a:gd name="T17" fmla="*/ 349 h 364"/>
                <a:gd name="T18" fmla="*/ 215 w 215"/>
                <a:gd name="T19" fmla="*/ 364 h 364"/>
                <a:gd name="T20" fmla="*/ 215 w 215"/>
                <a:gd name="T21" fmla="*/ 349 h 364"/>
                <a:gd name="T22" fmla="*/ 215 w 215"/>
                <a:gd name="T23" fmla="*/ 349 h 364"/>
                <a:gd name="T24" fmla="*/ 210 w 215"/>
                <a:gd name="T25" fmla="*/ 349 h 364"/>
                <a:gd name="T26" fmla="*/ 210 w 215"/>
                <a:gd name="T27" fmla="*/ 340 h 364"/>
                <a:gd name="T28" fmla="*/ 215 w 215"/>
                <a:gd name="T29" fmla="*/ 340 h 364"/>
                <a:gd name="T30" fmla="*/ 213 w 215"/>
                <a:gd name="T31" fmla="*/ 330 h 364"/>
                <a:gd name="T32" fmla="*/ 198 w 215"/>
                <a:gd name="T3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364">
                  <a:moveTo>
                    <a:pt x="198" y="0"/>
                  </a:moveTo>
                  <a:lnTo>
                    <a:pt x="189" y="0"/>
                  </a:lnTo>
                  <a:lnTo>
                    <a:pt x="203" y="323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96" y="333"/>
                  </a:lnTo>
                  <a:lnTo>
                    <a:pt x="203" y="345"/>
                  </a:lnTo>
                  <a:lnTo>
                    <a:pt x="205" y="347"/>
                  </a:lnTo>
                  <a:lnTo>
                    <a:pt x="208" y="349"/>
                  </a:lnTo>
                  <a:lnTo>
                    <a:pt x="215" y="364"/>
                  </a:lnTo>
                  <a:lnTo>
                    <a:pt x="215" y="349"/>
                  </a:lnTo>
                  <a:lnTo>
                    <a:pt x="215" y="349"/>
                  </a:lnTo>
                  <a:lnTo>
                    <a:pt x="210" y="349"/>
                  </a:lnTo>
                  <a:lnTo>
                    <a:pt x="210" y="340"/>
                  </a:lnTo>
                  <a:lnTo>
                    <a:pt x="215" y="340"/>
                  </a:lnTo>
                  <a:lnTo>
                    <a:pt x="213" y="33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20227"/>
            <p:cNvSpPr/>
            <p:nvPr/>
          </p:nvSpPr>
          <p:spPr bwMode="auto">
            <a:xfrm>
              <a:off x="6384526" y="7777575"/>
              <a:ext cx="143406" cy="242789"/>
            </a:xfrm>
            <a:custGeom>
              <a:avLst/>
              <a:gdLst>
                <a:gd name="T0" fmla="*/ 198 w 215"/>
                <a:gd name="T1" fmla="*/ 0 h 364"/>
                <a:gd name="T2" fmla="*/ 189 w 215"/>
                <a:gd name="T3" fmla="*/ 0 h 364"/>
                <a:gd name="T4" fmla="*/ 203 w 215"/>
                <a:gd name="T5" fmla="*/ 323 h 364"/>
                <a:gd name="T6" fmla="*/ 12 w 215"/>
                <a:gd name="T7" fmla="*/ 0 h 364"/>
                <a:gd name="T8" fmla="*/ 0 w 215"/>
                <a:gd name="T9" fmla="*/ 0 h 364"/>
                <a:gd name="T10" fmla="*/ 196 w 215"/>
                <a:gd name="T11" fmla="*/ 333 h 364"/>
                <a:gd name="T12" fmla="*/ 203 w 215"/>
                <a:gd name="T13" fmla="*/ 345 h 364"/>
                <a:gd name="T14" fmla="*/ 205 w 215"/>
                <a:gd name="T15" fmla="*/ 347 h 364"/>
                <a:gd name="T16" fmla="*/ 208 w 215"/>
                <a:gd name="T17" fmla="*/ 349 h 364"/>
                <a:gd name="T18" fmla="*/ 215 w 215"/>
                <a:gd name="T19" fmla="*/ 364 h 364"/>
                <a:gd name="T20" fmla="*/ 215 w 215"/>
                <a:gd name="T21" fmla="*/ 349 h 364"/>
                <a:gd name="T22" fmla="*/ 215 w 215"/>
                <a:gd name="T23" fmla="*/ 349 h 364"/>
                <a:gd name="T24" fmla="*/ 210 w 215"/>
                <a:gd name="T25" fmla="*/ 349 h 364"/>
                <a:gd name="T26" fmla="*/ 210 w 215"/>
                <a:gd name="T27" fmla="*/ 340 h 364"/>
                <a:gd name="T28" fmla="*/ 215 w 215"/>
                <a:gd name="T29" fmla="*/ 340 h 364"/>
                <a:gd name="T30" fmla="*/ 213 w 215"/>
                <a:gd name="T31" fmla="*/ 330 h 364"/>
                <a:gd name="T32" fmla="*/ 198 w 215"/>
                <a:gd name="T3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364">
                  <a:moveTo>
                    <a:pt x="198" y="0"/>
                  </a:moveTo>
                  <a:lnTo>
                    <a:pt x="189" y="0"/>
                  </a:lnTo>
                  <a:lnTo>
                    <a:pt x="203" y="323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96" y="333"/>
                  </a:lnTo>
                  <a:lnTo>
                    <a:pt x="203" y="345"/>
                  </a:lnTo>
                  <a:lnTo>
                    <a:pt x="205" y="347"/>
                  </a:lnTo>
                  <a:lnTo>
                    <a:pt x="208" y="349"/>
                  </a:lnTo>
                  <a:lnTo>
                    <a:pt x="215" y="364"/>
                  </a:lnTo>
                  <a:lnTo>
                    <a:pt x="215" y="349"/>
                  </a:lnTo>
                  <a:lnTo>
                    <a:pt x="215" y="349"/>
                  </a:lnTo>
                  <a:lnTo>
                    <a:pt x="210" y="349"/>
                  </a:lnTo>
                  <a:lnTo>
                    <a:pt x="210" y="340"/>
                  </a:lnTo>
                  <a:lnTo>
                    <a:pt x="215" y="340"/>
                  </a:lnTo>
                  <a:lnTo>
                    <a:pt x="213" y="330"/>
                  </a:lnTo>
                  <a:lnTo>
                    <a:pt x="19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20228"/>
            <p:cNvSpPr>
              <a:spLocks noEditPoints="1"/>
            </p:cNvSpPr>
            <p:nvPr/>
          </p:nvSpPr>
          <p:spPr bwMode="auto">
            <a:xfrm>
              <a:off x="5979654" y="6879121"/>
              <a:ext cx="536939" cy="898454"/>
            </a:xfrm>
            <a:custGeom>
              <a:avLst/>
              <a:gdLst>
                <a:gd name="T0" fmla="*/ 54 w 341"/>
                <a:gd name="T1" fmla="*/ 217 h 570"/>
                <a:gd name="T2" fmla="*/ 50 w 341"/>
                <a:gd name="T3" fmla="*/ 219 h 570"/>
                <a:gd name="T4" fmla="*/ 257 w 341"/>
                <a:gd name="T5" fmla="*/ 570 h 570"/>
                <a:gd name="T6" fmla="*/ 262 w 341"/>
                <a:gd name="T7" fmla="*/ 570 h 570"/>
                <a:gd name="T8" fmla="*/ 54 w 341"/>
                <a:gd name="T9" fmla="*/ 217 h 570"/>
                <a:gd name="T10" fmla="*/ 39 w 341"/>
                <a:gd name="T11" fmla="*/ 192 h 570"/>
                <a:gd name="T12" fmla="*/ 35 w 341"/>
                <a:gd name="T13" fmla="*/ 194 h 570"/>
                <a:gd name="T14" fmla="*/ 42 w 341"/>
                <a:gd name="T15" fmla="*/ 206 h 570"/>
                <a:gd name="T16" fmla="*/ 46 w 341"/>
                <a:gd name="T17" fmla="*/ 204 h 570"/>
                <a:gd name="T18" fmla="*/ 39 w 341"/>
                <a:gd name="T19" fmla="*/ 192 h 570"/>
                <a:gd name="T20" fmla="*/ 3 w 341"/>
                <a:gd name="T21" fmla="*/ 132 h 570"/>
                <a:gd name="T22" fmla="*/ 0 w 341"/>
                <a:gd name="T23" fmla="*/ 134 h 570"/>
                <a:gd name="T24" fmla="*/ 7 w 341"/>
                <a:gd name="T25" fmla="*/ 146 h 570"/>
                <a:gd name="T26" fmla="*/ 10 w 341"/>
                <a:gd name="T27" fmla="*/ 144 h 570"/>
                <a:gd name="T28" fmla="*/ 3 w 341"/>
                <a:gd name="T29" fmla="*/ 132 h 570"/>
                <a:gd name="T30" fmla="*/ 318 w 341"/>
                <a:gd name="T31" fmla="*/ 50 h 570"/>
                <a:gd name="T32" fmla="*/ 315 w 341"/>
                <a:gd name="T33" fmla="*/ 50 h 570"/>
                <a:gd name="T34" fmla="*/ 315 w 341"/>
                <a:gd name="T35" fmla="*/ 50 h 570"/>
                <a:gd name="T36" fmla="*/ 314 w 341"/>
                <a:gd name="T37" fmla="*/ 50 h 570"/>
                <a:gd name="T38" fmla="*/ 323 w 341"/>
                <a:gd name="T39" fmla="*/ 258 h 570"/>
                <a:gd name="T40" fmla="*/ 323 w 341"/>
                <a:gd name="T41" fmla="*/ 262 h 570"/>
                <a:gd name="T42" fmla="*/ 337 w 341"/>
                <a:gd name="T43" fmla="*/ 570 h 570"/>
                <a:gd name="T44" fmla="*/ 341 w 341"/>
                <a:gd name="T45" fmla="*/ 570 h 570"/>
                <a:gd name="T46" fmla="*/ 328 w 341"/>
                <a:gd name="T47" fmla="*/ 264 h 570"/>
                <a:gd name="T48" fmla="*/ 327 w 341"/>
                <a:gd name="T49" fmla="*/ 259 h 570"/>
                <a:gd name="T50" fmla="*/ 318 w 341"/>
                <a:gd name="T51" fmla="*/ 50 h 570"/>
                <a:gd name="T52" fmla="*/ 317 w 341"/>
                <a:gd name="T53" fmla="*/ 35 h 570"/>
                <a:gd name="T54" fmla="*/ 315 w 341"/>
                <a:gd name="T55" fmla="*/ 35 h 570"/>
                <a:gd name="T56" fmla="*/ 315 w 341"/>
                <a:gd name="T57" fmla="*/ 35 h 570"/>
                <a:gd name="T58" fmla="*/ 313 w 341"/>
                <a:gd name="T59" fmla="*/ 35 h 570"/>
                <a:gd name="T60" fmla="*/ 313 w 341"/>
                <a:gd name="T61" fmla="*/ 42 h 570"/>
                <a:gd name="T62" fmla="*/ 315 w 341"/>
                <a:gd name="T63" fmla="*/ 42 h 570"/>
                <a:gd name="T64" fmla="*/ 315 w 341"/>
                <a:gd name="T65" fmla="*/ 42 h 570"/>
                <a:gd name="T66" fmla="*/ 318 w 341"/>
                <a:gd name="T67" fmla="*/ 42 h 570"/>
                <a:gd name="T68" fmla="*/ 317 w 341"/>
                <a:gd name="T69" fmla="*/ 35 h 570"/>
                <a:gd name="T70" fmla="*/ 319 w 341"/>
                <a:gd name="T71" fmla="*/ 0 h 570"/>
                <a:gd name="T72" fmla="*/ 317 w 341"/>
                <a:gd name="T73" fmla="*/ 6 h 570"/>
                <a:gd name="T74" fmla="*/ 321 w 341"/>
                <a:gd name="T75" fmla="*/ 8 h 570"/>
                <a:gd name="T76" fmla="*/ 323 w 341"/>
                <a:gd name="T77" fmla="*/ 1 h 570"/>
                <a:gd name="T78" fmla="*/ 319 w 341"/>
                <a:gd name="T7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1" h="570">
                  <a:moveTo>
                    <a:pt x="54" y="217"/>
                  </a:moveTo>
                  <a:cubicBezTo>
                    <a:pt x="53" y="218"/>
                    <a:pt x="51" y="219"/>
                    <a:pt x="50" y="219"/>
                  </a:cubicBezTo>
                  <a:cubicBezTo>
                    <a:pt x="257" y="570"/>
                    <a:pt x="257" y="570"/>
                    <a:pt x="257" y="570"/>
                  </a:cubicBezTo>
                  <a:cubicBezTo>
                    <a:pt x="262" y="570"/>
                    <a:pt x="262" y="570"/>
                    <a:pt x="262" y="570"/>
                  </a:cubicBezTo>
                  <a:cubicBezTo>
                    <a:pt x="54" y="217"/>
                    <a:pt x="54" y="217"/>
                    <a:pt x="54" y="217"/>
                  </a:cubicBezTo>
                  <a:moveTo>
                    <a:pt x="39" y="192"/>
                  </a:moveTo>
                  <a:cubicBezTo>
                    <a:pt x="38" y="193"/>
                    <a:pt x="37" y="194"/>
                    <a:pt x="35" y="194"/>
                  </a:cubicBezTo>
                  <a:cubicBezTo>
                    <a:pt x="42" y="206"/>
                    <a:pt x="42" y="206"/>
                    <a:pt x="42" y="206"/>
                  </a:cubicBezTo>
                  <a:cubicBezTo>
                    <a:pt x="43" y="205"/>
                    <a:pt x="45" y="205"/>
                    <a:pt x="46" y="204"/>
                  </a:cubicBezTo>
                  <a:cubicBezTo>
                    <a:pt x="39" y="192"/>
                    <a:pt x="39" y="192"/>
                    <a:pt x="39" y="192"/>
                  </a:cubicBezTo>
                  <a:moveTo>
                    <a:pt x="3" y="132"/>
                  </a:moveTo>
                  <a:cubicBezTo>
                    <a:pt x="2" y="133"/>
                    <a:pt x="1" y="133"/>
                    <a:pt x="0" y="134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8" y="145"/>
                    <a:pt x="9" y="144"/>
                    <a:pt x="10" y="144"/>
                  </a:cubicBezTo>
                  <a:cubicBezTo>
                    <a:pt x="3" y="132"/>
                    <a:pt x="3" y="132"/>
                    <a:pt x="3" y="132"/>
                  </a:cubicBezTo>
                  <a:moveTo>
                    <a:pt x="318" y="50"/>
                  </a:moveTo>
                  <a:cubicBezTo>
                    <a:pt x="317" y="50"/>
                    <a:pt x="316" y="50"/>
                    <a:pt x="315" y="50"/>
                  </a:cubicBezTo>
                  <a:cubicBezTo>
                    <a:pt x="315" y="50"/>
                    <a:pt x="315" y="50"/>
                    <a:pt x="315" y="50"/>
                  </a:cubicBezTo>
                  <a:cubicBezTo>
                    <a:pt x="314" y="50"/>
                    <a:pt x="314" y="50"/>
                    <a:pt x="314" y="50"/>
                  </a:cubicBezTo>
                  <a:cubicBezTo>
                    <a:pt x="323" y="258"/>
                    <a:pt x="323" y="258"/>
                    <a:pt x="323" y="258"/>
                  </a:cubicBezTo>
                  <a:cubicBezTo>
                    <a:pt x="323" y="262"/>
                    <a:pt x="323" y="262"/>
                    <a:pt x="323" y="262"/>
                  </a:cubicBezTo>
                  <a:cubicBezTo>
                    <a:pt x="337" y="570"/>
                    <a:pt x="337" y="570"/>
                    <a:pt x="337" y="570"/>
                  </a:cubicBezTo>
                  <a:cubicBezTo>
                    <a:pt x="341" y="570"/>
                    <a:pt x="341" y="570"/>
                    <a:pt x="341" y="570"/>
                  </a:cubicBezTo>
                  <a:cubicBezTo>
                    <a:pt x="328" y="264"/>
                    <a:pt x="328" y="264"/>
                    <a:pt x="328" y="264"/>
                  </a:cubicBezTo>
                  <a:cubicBezTo>
                    <a:pt x="327" y="259"/>
                    <a:pt x="327" y="259"/>
                    <a:pt x="327" y="259"/>
                  </a:cubicBezTo>
                  <a:cubicBezTo>
                    <a:pt x="318" y="50"/>
                    <a:pt x="318" y="50"/>
                    <a:pt x="318" y="50"/>
                  </a:cubicBezTo>
                  <a:moveTo>
                    <a:pt x="317" y="35"/>
                  </a:moveTo>
                  <a:cubicBezTo>
                    <a:pt x="317" y="35"/>
                    <a:pt x="316" y="35"/>
                    <a:pt x="315" y="35"/>
                  </a:cubicBezTo>
                  <a:cubicBezTo>
                    <a:pt x="315" y="35"/>
                    <a:pt x="315" y="35"/>
                    <a:pt x="315" y="35"/>
                  </a:cubicBezTo>
                  <a:cubicBezTo>
                    <a:pt x="314" y="35"/>
                    <a:pt x="313" y="35"/>
                    <a:pt x="313" y="35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4" y="42"/>
                    <a:pt x="314" y="42"/>
                    <a:pt x="315" y="42"/>
                  </a:cubicBezTo>
                  <a:cubicBezTo>
                    <a:pt x="315" y="42"/>
                    <a:pt x="315" y="42"/>
                    <a:pt x="315" y="42"/>
                  </a:cubicBezTo>
                  <a:cubicBezTo>
                    <a:pt x="316" y="42"/>
                    <a:pt x="317" y="42"/>
                    <a:pt x="318" y="42"/>
                  </a:cubicBezTo>
                  <a:cubicBezTo>
                    <a:pt x="317" y="35"/>
                    <a:pt x="317" y="35"/>
                    <a:pt x="317" y="35"/>
                  </a:cubicBezTo>
                  <a:moveTo>
                    <a:pt x="319" y="0"/>
                  </a:moveTo>
                  <a:cubicBezTo>
                    <a:pt x="317" y="6"/>
                    <a:pt x="317" y="6"/>
                    <a:pt x="317" y="6"/>
                  </a:cubicBezTo>
                  <a:cubicBezTo>
                    <a:pt x="318" y="7"/>
                    <a:pt x="320" y="7"/>
                    <a:pt x="321" y="8"/>
                  </a:cubicBezTo>
                  <a:cubicBezTo>
                    <a:pt x="323" y="1"/>
                    <a:pt x="323" y="1"/>
                    <a:pt x="323" y="1"/>
                  </a:cubicBezTo>
                  <a:cubicBezTo>
                    <a:pt x="322" y="0"/>
                    <a:pt x="321" y="0"/>
                    <a:pt x="3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20252"/>
            <p:cNvSpPr/>
            <p:nvPr/>
          </p:nvSpPr>
          <p:spPr bwMode="auto">
            <a:xfrm>
              <a:off x="4294132" y="6280152"/>
              <a:ext cx="64700" cy="64032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13 w 41"/>
                <a:gd name="T5" fmla="*/ 1 h 41"/>
                <a:gd name="T6" fmla="*/ 9 w 41"/>
                <a:gd name="T7" fmla="*/ 3 h 41"/>
                <a:gd name="T8" fmla="*/ 6 w 41"/>
                <a:gd name="T9" fmla="*/ 5 h 41"/>
                <a:gd name="T10" fmla="*/ 4 w 41"/>
                <a:gd name="T11" fmla="*/ 9 h 41"/>
                <a:gd name="T12" fmla="*/ 2 w 41"/>
                <a:gd name="T13" fmla="*/ 13 h 41"/>
                <a:gd name="T14" fmla="*/ 0 w 41"/>
                <a:gd name="T15" fmla="*/ 17 h 41"/>
                <a:gd name="T16" fmla="*/ 0 w 41"/>
                <a:gd name="T17" fmla="*/ 21 h 41"/>
                <a:gd name="T18" fmla="*/ 1 w 41"/>
                <a:gd name="T19" fmla="*/ 27 h 41"/>
                <a:gd name="T20" fmla="*/ 3 w 41"/>
                <a:gd name="T21" fmla="*/ 31 h 41"/>
                <a:gd name="T22" fmla="*/ 11 w 41"/>
                <a:gd name="T23" fmla="*/ 38 h 41"/>
                <a:gd name="T24" fmla="*/ 15 w 41"/>
                <a:gd name="T25" fmla="*/ 40 h 41"/>
                <a:gd name="T26" fmla="*/ 21 w 41"/>
                <a:gd name="T27" fmla="*/ 41 h 41"/>
                <a:gd name="T28" fmla="*/ 21 w 41"/>
                <a:gd name="T29" fmla="*/ 41 h 41"/>
                <a:gd name="T30" fmla="*/ 22 w 41"/>
                <a:gd name="T31" fmla="*/ 41 h 41"/>
                <a:gd name="T32" fmla="*/ 26 w 41"/>
                <a:gd name="T33" fmla="*/ 40 h 41"/>
                <a:gd name="T34" fmla="*/ 33 w 41"/>
                <a:gd name="T35" fmla="*/ 37 h 41"/>
                <a:gd name="T36" fmla="*/ 36 w 41"/>
                <a:gd name="T37" fmla="*/ 34 h 41"/>
                <a:gd name="T38" fmla="*/ 41 w 41"/>
                <a:gd name="T39" fmla="*/ 26 h 41"/>
                <a:gd name="T40" fmla="*/ 41 w 41"/>
                <a:gd name="T41" fmla="*/ 22 h 41"/>
                <a:gd name="T42" fmla="*/ 41 w 41"/>
                <a:gd name="T43" fmla="*/ 20 h 41"/>
                <a:gd name="T44" fmla="*/ 40 w 41"/>
                <a:gd name="T45" fmla="*/ 12 h 41"/>
                <a:gd name="T46" fmla="*/ 37 w 41"/>
                <a:gd name="T47" fmla="*/ 9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3"/>
                    <a:pt x="0" y="25"/>
                    <a:pt x="1" y="27"/>
                  </a:cubicBezTo>
                  <a:cubicBezTo>
                    <a:pt x="2" y="28"/>
                    <a:pt x="2" y="30"/>
                    <a:pt x="3" y="31"/>
                  </a:cubicBezTo>
                  <a:cubicBezTo>
                    <a:pt x="5" y="34"/>
                    <a:pt x="7" y="37"/>
                    <a:pt x="11" y="38"/>
                  </a:cubicBezTo>
                  <a:cubicBezTo>
                    <a:pt x="12" y="39"/>
                    <a:pt x="13" y="40"/>
                    <a:pt x="15" y="40"/>
                  </a:cubicBezTo>
                  <a:cubicBezTo>
                    <a:pt x="16" y="41"/>
                    <a:pt x="18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4" y="41"/>
                    <a:pt x="25" y="41"/>
                    <a:pt x="26" y="40"/>
                  </a:cubicBezTo>
                  <a:cubicBezTo>
                    <a:pt x="29" y="40"/>
                    <a:pt x="31" y="38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8" y="32"/>
                    <a:pt x="40" y="29"/>
                    <a:pt x="41" y="26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7"/>
                    <a:pt x="41" y="15"/>
                    <a:pt x="40" y="12"/>
                  </a:cubicBezTo>
                  <a:cubicBezTo>
                    <a:pt x="39" y="11"/>
                    <a:pt x="38" y="10"/>
                    <a:pt x="37" y="9"/>
                  </a:cubicBezTo>
                  <a:cubicBezTo>
                    <a:pt x="34" y="3"/>
                    <a:pt x="28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20253"/>
            <p:cNvSpPr/>
            <p:nvPr/>
          </p:nvSpPr>
          <p:spPr bwMode="auto">
            <a:xfrm>
              <a:off x="4762370" y="6016685"/>
              <a:ext cx="64700" cy="64700"/>
            </a:xfrm>
            <a:custGeom>
              <a:avLst/>
              <a:gdLst>
                <a:gd name="T0" fmla="*/ 20 w 41"/>
                <a:gd name="T1" fmla="*/ 0 h 41"/>
                <a:gd name="T2" fmla="*/ 20 w 41"/>
                <a:gd name="T3" fmla="*/ 0 h 41"/>
                <a:gd name="T4" fmla="*/ 0 w 41"/>
                <a:gd name="T5" fmla="*/ 21 h 41"/>
                <a:gd name="T6" fmla="*/ 1 w 41"/>
                <a:gd name="T7" fmla="*/ 28 h 41"/>
                <a:gd name="T8" fmla="*/ 3 w 41"/>
                <a:gd name="T9" fmla="*/ 32 h 41"/>
                <a:gd name="T10" fmla="*/ 19 w 41"/>
                <a:gd name="T11" fmla="*/ 41 h 41"/>
                <a:gd name="T12" fmla="*/ 20 w 41"/>
                <a:gd name="T13" fmla="*/ 41 h 41"/>
                <a:gd name="T14" fmla="*/ 21 w 41"/>
                <a:gd name="T15" fmla="*/ 41 h 41"/>
                <a:gd name="T16" fmla="*/ 24 w 41"/>
                <a:gd name="T17" fmla="*/ 41 h 41"/>
                <a:gd name="T18" fmla="*/ 32 w 41"/>
                <a:gd name="T19" fmla="*/ 38 h 41"/>
                <a:gd name="T20" fmla="*/ 35 w 41"/>
                <a:gd name="T21" fmla="*/ 35 h 41"/>
                <a:gd name="T22" fmla="*/ 41 w 41"/>
                <a:gd name="T23" fmla="*/ 21 h 41"/>
                <a:gd name="T24" fmla="*/ 20 w 41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24"/>
                    <a:pt x="0" y="26"/>
                    <a:pt x="1" y="28"/>
                  </a:cubicBezTo>
                  <a:cubicBezTo>
                    <a:pt x="2" y="30"/>
                    <a:pt x="2" y="31"/>
                    <a:pt x="3" y="32"/>
                  </a:cubicBezTo>
                  <a:cubicBezTo>
                    <a:pt x="7" y="37"/>
                    <a:pt x="13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7" y="41"/>
                    <a:pt x="29" y="40"/>
                    <a:pt x="32" y="38"/>
                  </a:cubicBezTo>
                  <a:cubicBezTo>
                    <a:pt x="33" y="37"/>
                    <a:pt x="34" y="36"/>
                    <a:pt x="35" y="35"/>
                  </a:cubicBezTo>
                  <a:cubicBezTo>
                    <a:pt x="39" y="32"/>
                    <a:pt x="41" y="26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20254"/>
            <p:cNvSpPr/>
            <p:nvPr/>
          </p:nvSpPr>
          <p:spPr bwMode="auto">
            <a:xfrm>
              <a:off x="5434044" y="6460910"/>
              <a:ext cx="126064" cy="128065"/>
            </a:xfrm>
            <a:custGeom>
              <a:avLst/>
              <a:gdLst>
                <a:gd name="T0" fmla="*/ 40 w 80"/>
                <a:gd name="T1" fmla="*/ 0 h 81"/>
                <a:gd name="T2" fmla="*/ 39 w 80"/>
                <a:gd name="T3" fmla="*/ 0 h 81"/>
                <a:gd name="T4" fmla="*/ 2 w 80"/>
                <a:gd name="T5" fmla="*/ 28 h 81"/>
                <a:gd name="T6" fmla="*/ 1 w 80"/>
                <a:gd name="T7" fmla="*/ 32 h 81"/>
                <a:gd name="T8" fmla="*/ 0 w 80"/>
                <a:gd name="T9" fmla="*/ 41 h 81"/>
                <a:gd name="T10" fmla="*/ 4 w 80"/>
                <a:gd name="T11" fmla="*/ 59 h 81"/>
                <a:gd name="T12" fmla="*/ 6 w 80"/>
                <a:gd name="T13" fmla="*/ 63 h 81"/>
                <a:gd name="T14" fmla="*/ 33 w 80"/>
                <a:gd name="T15" fmla="*/ 80 h 81"/>
                <a:gd name="T16" fmla="*/ 37 w 80"/>
                <a:gd name="T17" fmla="*/ 81 h 81"/>
                <a:gd name="T18" fmla="*/ 40 w 80"/>
                <a:gd name="T19" fmla="*/ 81 h 81"/>
                <a:gd name="T20" fmla="*/ 41 w 80"/>
                <a:gd name="T21" fmla="*/ 81 h 81"/>
                <a:gd name="T22" fmla="*/ 77 w 80"/>
                <a:gd name="T23" fmla="*/ 56 h 81"/>
                <a:gd name="T24" fmla="*/ 79 w 80"/>
                <a:gd name="T25" fmla="*/ 51 h 81"/>
                <a:gd name="T26" fmla="*/ 80 w 80"/>
                <a:gd name="T27" fmla="*/ 40 h 81"/>
                <a:gd name="T28" fmla="*/ 79 w 80"/>
                <a:gd name="T29" fmla="*/ 31 h 81"/>
                <a:gd name="T30" fmla="*/ 78 w 80"/>
                <a:gd name="T31" fmla="*/ 27 h 81"/>
                <a:gd name="T32" fmla="*/ 64 w 80"/>
                <a:gd name="T33" fmla="*/ 8 h 81"/>
                <a:gd name="T34" fmla="*/ 60 w 80"/>
                <a:gd name="T35" fmla="*/ 6 h 81"/>
                <a:gd name="T36" fmla="*/ 40 w 80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1">
                  <a:moveTo>
                    <a:pt x="40" y="0"/>
                  </a:moveTo>
                  <a:cubicBezTo>
                    <a:pt x="40" y="0"/>
                    <a:pt x="39" y="0"/>
                    <a:pt x="39" y="0"/>
                  </a:cubicBezTo>
                  <a:cubicBezTo>
                    <a:pt x="22" y="1"/>
                    <a:pt x="7" y="12"/>
                    <a:pt x="2" y="28"/>
                  </a:cubicBezTo>
                  <a:cubicBezTo>
                    <a:pt x="1" y="29"/>
                    <a:pt x="1" y="31"/>
                    <a:pt x="1" y="32"/>
                  </a:cubicBezTo>
                  <a:cubicBezTo>
                    <a:pt x="0" y="35"/>
                    <a:pt x="0" y="38"/>
                    <a:pt x="0" y="41"/>
                  </a:cubicBezTo>
                  <a:cubicBezTo>
                    <a:pt x="0" y="48"/>
                    <a:pt x="1" y="54"/>
                    <a:pt x="4" y="59"/>
                  </a:cubicBezTo>
                  <a:cubicBezTo>
                    <a:pt x="5" y="60"/>
                    <a:pt x="5" y="61"/>
                    <a:pt x="6" y="63"/>
                  </a:cubicBezTo>
                  <a:cubicBezTo>
                    <a:pt x="12" y="72"/>
                    <a:pt x="22" y="78"/>
                    <a:pt x="33" y="80"/>
                  </a:cubicBezTo>
                  <a:cubicBezTo>
                    <a:pt x="34" y="80"/>
                    <a:pt x="36" y="81"/>
                    <a:pt x="37" y="81"/>
                  </a:cubicBezTo>
                  <a:cubicBezTo>
                    <a:pt x="38" y="81"/>
                    <a:pt x="39" y="81"/>
                    <a:pt x="40" y="81"/>
                  </a:cubicBezTo>
                  <a:cubicBezTo>
                    <a:pt x="40" y="81"/>
                    <a:pt x="40" y="81"/>
                    <a:pt x="41" y="81"/>
                  </a:cubicBezTo>
                  <a:cubicBezTo>
                    <a:pt x="57" y="81"/>
                    <a:pt x="71" y="70"/>
                    <a:pt x="77" y="56"/>
                  </a:cubicBezTo>
                  <a:cubicBezTo>
                    <a:pt x="78" y="54"/>
                    <a:pt x="78" y="53"/>
                    <a:pt x="79" y="51"/>
                  </a:cubicBezTo>
                  <a:cubicBezTo>
                    <a:pt x="80" y="48"/>
                    <a:pt x="80" y="44"/>
                    <a:pt x="80" y="40"/>
                  </a:cubicBezTo>
                  <a:cubicBezTo>
                    <a:pt x="80" y="37"/>
                    <a:pt x="80" y="34"/>
                    <a:pt x="79" y="31"/>
                  </a:cubicBezTo>
                  <a:cubicBezTo>
                    <a:pt x="79" y="30"/>
                    <a:pt x="78" y="29"/>
                    <a:pt x="78" y="27"/>
                  </a:cubicBezTo>
                  <a:cubicBezTo>
                    <a:pt x="75" y="20"/>
                    <a:pt x="70" y="13"/>
                    <a:pt x="64" y="8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54" y="2"/>
                    <a:pt x="47" y="0"/>
                    <a:pt x="4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20256"/>
            <p:cNvSpPr/>
            <p:nvPr/>
          </p:nvSpPr>
          <p:spPr bwMode="auto">
            <a:xfrm>
              <a:off x="4830405" y="6869116"/>
              <a:ext cx="99384" cy="99384"/>
            </a:xfrm>
            <a:custGeom>
              <a:avLst/>
              <a:gdLst>
                <a:gd name="T0" fmla="*/ 31 w 63"/>
                <a:gd name="T1" fmla="*/ 0 h 63"/>
                <a:gd name="T2" fmla="*/ 31 w 63"/>
                <a:gd name="T3" fmla="*/ 0 h 63"/>
                <a:gd name="T4" fmla="*/ 30 w 63"/>
                <a:gd name="T5" fmla="*/ 0 h 63"/>
                <a:gd name="T6" fmla="*/ 26 w 63"/>
                <a:gd name="T7" fmla="*/ 0 h 63"/>
                <a:gd name="T8" fmla="*/ 12 w 63"/>
                <a:gd name="T9" fmla="*/ 6 h 63"/>
                <a:gd name="T10" fmla="*/ 9 w 63"/>
                <a:gd name="T11" fmla="*/ 9 h 63"/>
                <a:gd name="T12" fmla="*/ 0 w 63"/>
                <a:gd name="T13" fmla="*/ 32 h 63"/>
                <a:gd name="T14" fmla="*/ 14 w 63"/>
                <a:gd name="T15" fmla="*/ 58 h 63"/>
                <a:gd name="T16" fmla="*/ 18 w 63"/>
                <a:gd name="T17" fmla="*/ 60 h 63"/>
                <a:gd name="T18" fmla="*/ 31 w 63"/>
                <a:gd name="T19" fmla="*/ 63 h 63"/>
                <a:gd name="T20" fmla="*/ 31 w 63"/>
                <a:gd name="T21" fmla="*/ 63 h 63"/>
                <a:gd name="T22" fmla="*/ 32 w 63"/>
                <a:gd name="T23" fmla="*/ 63 h 63"/>
                <a:gd name="T24" fmla="*/ 35 w 63"/>
                <a:gd name="T25" fmla="*/ 63 h 63"/>
                <a:gd name="T26" fmla="*/ 52 w 63"/>
                <a:gd name="T27" fmla="*/ 55 h 63"/>
                <a:gd name="T28" fmla="*/ 55 w 63"/>
                <a:gd name="T29" fmla="*/ 52 h 63"/>
                <a:gd name="T30" fmla="*/ 63 w 63"/>
                <a:gd name="T31" fmla="*/ 31 h 63"/>
                <a:gd name="T32" fmla="*/ 58 w 63"/>
                <a:gd name="T33" fmla="*/ 15 h 63"/>
                <a:gd name="T34" fmla="*/ 56 w 63"/>
                <a:gd name="T35" fmla="*/ 12 h 63"/>
                <a:gd name="T36" fmla="*/ 47 w 63"/>
                <a:gd name="T37" fmla="*/ 4 h 63"/>
                <a:gd name="T38" fmla="*/ 43 w 63"/>
                <a:gd name="T39" fmla="*/ 2 h 63"/>
                <a:gd name="T40" fmla="*/ 31 w 63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63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1" y="1"/>
                    <a:pt x="16" y="3"/>
                    <a:pt x="12" y="6"/>
                  </a:cubicBezTo>
                  <a:cubicBezTo>
                    <a:pt x="11" y="7"/>
                    <a:pt x="10" y="8"/>
                    <a:pt x="9" y="9"/>
                  </a:cubicBezTo>
                  <a:cubicBezTo>
                    <a:pt x="3" y="15"/>
                    <a:pt x="0" y="23"/>
                    <a:pt x="0" y="32"/>
                  </a:cubicBezTo>
                  <a:cubicBezTo>
                    <a:pt x="0" y="43"/>
                    <a:pt x="6" y="52"/>
                    <a:pt x="14" y="58"/>
                  </a:cubicBezTo>
                  <a:cubicBezTo>
                    <a:pt x="15" y="59"/>
                    <a:pt x="17" y="59"/>
                    <a:pt x="18" y="60"/>
                  </a:cubicBezTo>
                  <a:cubicBezTo>
                    <a:pt x="22" y="62"/>
                    <a:pt x="26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41" y="62"/>
                    <a:pt x="47" y="59"/>
                    <a:pt x="52" y="55"/>
                  </a:cubicBezTo>
                  <a:cubicBezTo>
                    <a:pt x="53" y="54"/>
                    <a:pt x="54" y="53"/>
                    <a:pt x="55" y="52"/>
                  </a:cubicBezTo>
                  <a:cubicBezTo>
                    <a:pt x="60" y="47"/>
                    <a:pt x="63" y="39"/>
                    <a:pt x="63" y="31"/>
                  </a:cubicBezTo>
                  <a:cubicBezTo>
                    <a:pt x="63" y="25"/>
                    <a:pt x="61" y="20"/>
                    <a:pt x="58" y="15"/>
                  </a:cubicBezTo>
                  <a:cubicBezTo>
                    <a:pt x="57" y="14"/>
                    <a:pt x="57" y="13"/>
                    <a:pt x="56" y="12"/>
                  </a:cubicBezTo>
                  <a:cubicBezTo>
                    <a:pt x="53" y="9"/>
                    <a:pt x="50" y="6"/>
                    <a:pt x="47" y="4"/>
                  </a:cubicBezTo>
                  <a:cubicBezTo>
                    <a:pt x="46" y="4"/>
                    <a:pt x="44" y="3"/>
                    <a:pt x="43" y="2"/>
                  </a:cubicBezTo>
                  <a:cubicBezTo>
                    <a:pt x="39" y="1"/>
                    <a:pt x="3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20257"/>
            <p:cNvSpPr/>
            <p:nvPr/>
          </p:nvSpPr>
          <p:spPr bwMode="auto">
            <a:xfrm>
              <a:off x="5660826" y="6571633"/>
              <a:ext cx="64700" cy="64700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4 w 41"/>
                <a:gd name="T5" fmla="*/ 9 h 41"/>
                <a:gd name="T6" fmla="*/ 2 w 41"/>
                <a:gd name="T7" fmla="*/ 13 h 41"/>
                <a:gd name="T8" fmla="*/ 0 w 41"/>
                <a:gd name="T9" fmla="*/ 21 h 41"/>
                <a:gd name="T10" fmla="*/ 11 w 41"/>
                <a:gd name="T11" fmla="*/ 39 h 41"/>
                <a:gd name="T12" fmla="*/ 15 w 41"/>
                <a:gd name="T13" fmla="*/ 40 h 41"/>
                <a:gd name="T14" fmla="*/ 21 w 41"/>
                <a:gd name="T15" fmla="*/ 41 h 41"/>
                <a:gd name="T16" fmla="*/ 21 w 41"/>
                <a:gd name="T17" fmla="*/ 41 h 41"/>
                <a:gd name="T18" fmla="*/ 30 w 41"/>
                <a:gd name="T19" fmla="*/ 39 h 41"/>
                <a:gd name="T20" fmla="*/ 34 w 41"/>
                <a:gd name="T21" fmla="*/ 36 h 41"/>
                <a:gd name="T22" fmla="*/ 40 w 41"/>
                <a:gd name="T23" fmla="*/ 28 h 41"/>
                <a:gd name="T24" fmla="*/ 41 w 41"/>
                <a:gd name="T25" fmla="*/ 24 h 41"/>
                <a:gd name="T26" fmla="*/ 41 w 41"/>
                <a:gd name="T27" fmla="*/ 20 h 41"/>
                <a:gd name="T28" fmla="*/ 29 w 41"/>
                <a:gd name="T29" fmla="*/ 2 h 41"/>
                <a:gd name="T30" fmla="*/ 25 w 41"/>
                <a:gd name="T31" fmla="*/ 0 h 41"/>
                <a:gd name="T32" fmla="*/ 21 w 41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4" y="0"/>
                    <a:pt x="7" y="4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0" y="29"/>
                    <a:pt x="5" y="35"/>
                    <a:pt x="11" y="39"/>
                  </a:cubicBezTo>
                  <a:cubicBezTo>
                    <a:pt x="12" y="39"/>
                    <a:pt x="14" y="40"/>
                    <a:pt x="15" y="40"/>
                  </a:cubicBezTo>
                  <a:cubicBezTo>
                    <a:pt x="17" y="41"/>
                    <a:pt x="19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4" y="41"/>
                    <a:pt x="28" y="40"/>
                    <a:pt x="30" y="39"/>
                  </a:cubicBezTo>
                  <a:cubicBezTo>
                    <a:pt x="32" y="38"/>
                    <a:pt x="33" y="37"/>
                    <a:pt x="34" y="36"/>
                  </a:cubicBezTo>
                  <a:cubicBezTo>
                    <a:pt x="37" y="34"/>
                    <a:pt x="39" y="31"/>
                    <a:pt x="40" y="28"/>
                  </a:cubicBezTo>
                  <a:cubicBezTo>
                    <a:pt x="40" y="27"/>
                    <a:pt x="41" y="25"/>
                    <a:pt x="41" y="24"/>
                  </a:cubicBezTo>
                  <a:cubicBezTo>
                    <a:pt x="41" y="23"/>
                    <a:pt x="41" y="21"/>
                    <a:pt x="41" y="20"/>
                  </a:cubicBezTo>
                  <a:cubicBezTo>
                    <a:pt x="41" y="12"/>
                    <a:pt x="36" y="5"/>
                    <a:pt x="29" y="2"/>
                  </a:cubicBezTo>
                  <a:cubicBezTo>
                    <a:pt x="27" y="1"/>
                    <a:pt x="26" y="1"/>
                    <a:pt x="25" y="0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20258"/>
            <p:cNvSpPr/>
            <p:nvPr/>
          </p:nvSpPr>
          <p:spPr bwMode="auto">
            <a:xfrm>
              <a:off x="6135734" y="6294159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8 w 76"/>
                <a:gd name="T3" fmla="*/ 1 h 76"/>
                <a:gd name="T4" fmla="*/ 22 w 76"/>
                <a:gd name="T5" fmla="*/ 4 h 76"/>
                <a:gd name="T6" fmla="*/ 18 w 76"/>
                <a:gd name="T7" fmla="*/ 6 h 76"/>
                <a:gd name="T8" fmla="*/ 1 w 76"/>
                <a:gd name="T9" fmla="*/ 39 h 76"/>
                <a:gd name="T10" fmla="*/ 2 w 76"/>
                <a:gd name="T11" fmla="*/ 46 h 76"/>
                <a:gd name="T12" fmla="*/ 3 w 76"/>
                <a:gd name="T13" fmla="*/ 51 h 76"/>
                <a:gd name="T14" fmla="*/ 38 w 76"/>
                <a:gd name="T15" fmla="*/ 76 h 76"/>
                <a:gd name="T16" fmla="*/ 39 w 76"/>
                <a:gd name="T17" fmla="*/ 76 h 76"/>
                <a:gd name="T18" fmla="*/ 52 w 76"/>
                <a:gd name="T19" fmla="*/ 73 h 76"/>
                <a:gd name="T20" fmla="*/ 56 w 76"/>
                <a:gd name="T21" fmla="*/ 72 h 76"/>
                <a:gd name="T22" fmla="*/ 76 w 76"/>
                <a:gd name="T23" fmla="*/ 38 h 76"/>
                <a:gd name="T24" fmla="*/ 76 w 76"/>
                <a:gd name="T25" fmla="*/ 33 h 76"/>
                <a:gd name="T26" fmla="*/ 75 w 76"/>
                <a:gd name="T27" fmla="*/ 29 h 76"/>
                <a:gd name="T28" fmla="*/ 38 w 76"/>
                <a:gd name="T2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1"/>
                    <a:pt x="38" y="1"/>
                  </a:cubicBezTo>
                  <a:cubicBezTo>
                    <a:pt x="32" y="1"/>
                    <a:pt x="27" y="2"/>
                    <a:pt x="22" y="4"/>
                  </a:cubicBezTo>
                  <a:cubicBezTo>
                    <a:pt x="21" y="5"/>
                    <a:pt x="20" y="5"/>
                    <a:pt x="18" y="6"/>
                  </a:cubicBezTo>
                  <a:cubicBezTo>
                    <a:pt x="8" y="13"/>
                    <a:pt x="0" y="25"/>
                    <a:pt x="1" y="39"/>
                  </a:cubicBezTo>
                  <a:cubicBezTo>
                    <a:pt x="1" y="42"/>
                    <a:pt x="1" y="44"/>
                    <a:pt x="2" y="46"/>
                  </a:cubicBezTo>
                  <a:cubicBezTo>
                    <a:pt x="2" y="48"/>
                    <a:pt x="2" y="49"/>
                    <a:pt x="3" y="51"/>
                  </a:cubicBezTo>
                  <a:cubicBezTo>
                    <a:pt x="8" y="65"/>
                    <a:pt x="22" y="76"/>
                    <a:pt x="38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4" y="76"/>
                    <a:pt x="48" y="75"/>
                    <a:pt x="52" y="73"/>
                  </a:cubicBezTo>
                  <a:cubicBezTo>
                    <a:pt x="54" y="73"/>
                    <a:pt x="55" y="72"/>
                    <a:pt x="56" y="72"/>
                  </a:cubicBezTo>
                  <a:cubicBezTo>
                    <a:pt x="68" y="65"/>
                    <a:pt x="76" y="52"/>
                    <a:pt x="76" y="38"/>
                  </a:cubicBezTo>
                  <a:cubicBezTo>
                    <a:pt x="76" y="36"/>
                    <a:pt x="76" y="35"/>
                    <a:pt x="76" y="33"/>
                  </a:cubicBezTo>
                  <a:cubicBezTo>
                    <a:pt x="76" y="32"/>
                    <a:pt x="75" y="31"/>
                    <a:pt x="75" y="29"/>
                  </a:cubicBezTo>
                  <a:cubicBezTo>
                    <a:pt x="71" y="13"/>
                    <a:pt x="56" y="0"/>
                    <a:pt x="3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20259"/>
            <p:cNvSpPr/>
            <p:nvPr/>
          </p:nvSpPr>
          <p:spPr bwMode="auto">
            <a:xfrm>
              <a:off x="6909460" y="7374038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7 w 76"/>
                <a:gd name="T3" fmla="*/ 0 h 76"/>
                <a:gd name="T4" fmla="*/ 31 w 76"/>
                <a:gd name="T5" fmla="*/ 1 h 76"/>
                <a:gd name="T6" fmla="*/ 26 w 76"/>
                <a:gd name="T7" fmla="*/ 2 h 76"/>
                <a:gd name="T8" fmla="*/ 13 w 76"/>
                <a:gd name="T9" fmla="*/ 10 h 76"/>
                <a:gd name="T10" fmla="*/ 10 w 76"/>
                <a:gd name="T11" fmla="*/ 13 h 76"/>
                <a:gd name="T12" fmla="*/ 2 w 76"/>
                <a:gd name="T13" fmla="*/ 26 h 76"/>
                <a:gd name="T14" fmla="*/ 1 w 76"/>
                <a:gd name="T15" fmla="*/ 30 h 76"/>
                <a:gd name="T16" fmla="*/ 0 w 76"/>
                <a:gd name="T17" fmla="*/ 39 h 76"/>
                <a:gd name="T18" fmla="*/ 12 w 76"/>
                <a:gd name="T19" fmla="*/ 66 h 76"/>
                <a:gd name="T20" fmla="*/ 16 w 76"/>
                <a:gd name="T21" fmla="*/ 69 h 76"/>
                <a:gd name="T22" fmla="*/ 38 w 76"/>
                <a:gd name="T23" fmla="*/ 76 h 76"/>
                <a:gd name="T24" fmla="*/ 39 w 76"/>
                <a:gd name="T25" fmla="*/ 76 h 76"/>
                <a:gd name="T26" fmla="*/ 68 w 76"/>
                <a:gd name="T27" fmla="*/ 62 h 76"/>
                <a:gd name="T28" fmla="*/ 70 w 76"/>
                <a:gd name="T29" fmla="*/ 58 h 76"/>
                <a:gd name="T30" fmla="*/ 76 w 76"/>
                <a:gd name="T31" fmla="*/ 38 h 76"/>
                <a:gd name="T32" fmla="*/ 65 w 76"/>
                <a:gd name="T33" fmla="*/ 12 h 76"/>
                <a:gd name="T34" fmla="*/ 62 w 76"/>
                <a:gd name="T35" fmla="*/ 9 h 76"/>
                <a:gd name="T36" fmla="*/ 43 w 76"/>
                <a:gd name="T37" fmla="*/ 1 h 76"/>
                <a:gd name="T38" fmla="*/ 39 w 76"/>
                <a:gd name="T39" fmla="*/ 0 h 76"/>
                <a:gd name="T40" fmla="*/ 38 w 76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0"/>
                    <a:pt x="37" y="0"/>
                  </a:cubicBezTo>
                  <a:cubicBezTo>
                    <a:pt x="35" y="0"/>
                    <a:pt x="33" y="1"/>
                    <a:pt x="31" y="1"/>
                  </a:cubicBezTo>
                  <a:cubicBezTo>
                    <a:pt x="29" y="1"/>
                    <a:pt x="28" y="2"/>
                    <a:pt x="26" y="2"/>
                  </a:cubicBezTo>
                  <a:cubicBezTo>
                    <a:pt x="21" y="4"/>
                    <a:pt x="17" y="7"/>
                    <a:pt x="13" y="10"/>
                  </a:cubicBezTo>
                  <a:cubicBezTo>
                    <a:pt x="12" y="11"/>
                    <a:pt x="11" y="12"/>
                    <a:pt x="10" y="13"/>
                  </a:cubicBezTo>
                  <a:cubicBezTo>
                    <a:pt x="7" y="17"/>
                    <a:pt x="4" y="21"/>
                    <a:pt x="2" y="26"/>
                  </a:cubicBezTo>
                  <a:cubicBezTo>
                    <a:pt x="2" y="27"/>
                    <a:pt x="2" y="28"/>
                    <a:pt x="1" y="30"/>
                  </a:cubicBezTo>
                  <a:cubicBezTo>
                    <a:pt x="1" y="33"/>
                    <a:pt x="0" y="36"/>
                    <a:pt x="0" y="39"/>
                  </a:cubicBezTo>
                  <a:cubicBezTo>
                    <a:pt x="0" y="50"/>
                    <a:pt x="5" y="59"/>
                    <a:pt x="12" y="66"/>
                  </a:cubicBezTo>
                  <a:cubicBezTo>
                    <a:pt x="13" y="67"/>
                    <a:pt x="15" y="68"/>
                    <a:pt x="16" y="69"/>
                  </a:cubicBezTo>
                  <a:cubicBezTo>
                    <a:pt x="22" y="73"/>
                    <a:pt x="30" y="76"/>
                    <a:pt x="38" y="76"/>
                  </a:cubicBezTo>
                  <a:cubicBezTo>
                    <a:pt x="38" y="76"/>
                    <a:pt x="39" y="76"/>
                    <a:pt x="39" y="76"/>
                  </a:cubicBezTo>
                  <a:cubicBezTo>
                    <a:pt x="50" y="76"/>
                    <a:pt x="61" y="70"/>
                    <a:pt x="68" y="62"/>
                  </a:cubicBezTo>
                  <a:cubicBezTo>
                    <a:pt x="68" y="61"/>
                    <a:pt x="69" y="60"/>
                    <a:pt x="70" y="58"/>
                  </a:cubicBezTo>
                  <a:cubicBezTo>
                    <a:pt x="74" y="52"/>
                    <a:pt x="76" y="45"/>
                    <a:pt x="76" y="38"/>
                  </a:cubicBezTo>
                  <a:cubicBezTo>
                    <a:pt x="76" y="27"/>
                    <a:pt x="72" y="18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57" y="5"/>
                    <a:pt x="50" y="2"/>
                    <a:pt x="43" y="1"/>
                  </a:cubicBezTo>
                  <a:cubicBezTo>
                    <a:pt x="42" y="1"/>
                    <a:pt x="40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20260"/>
            <p:cNvSpPr/>
            <p:nvPr/>
          </p:nvSpPr>
          <p:spPr bwMode="auto">
            <a:xfrm>
              <a:off x="6668004" y="6199445"/>
              <a:ext cx="76038" cy="75372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0 h 48"/>
                <a:gd name="T4" fmla="*/ 4 w 48"/>
                <a:gd name="T5" fmla="*/ 11 h 48"/>
                <a:gd name="T6" fmla="*/ 2 w 48"/>
                <a:gd name="T7" fmla="*/ 15 h 48"/>
                <a:gd name="T8" fmla="*/ 0 w 48"/>
                <a:gd name="T9" fmla="*/ 24 h 48"/>
                <a:gd name="T10" fmla="*/ 1 w 48"/>
                <a:gd name="T11" fmla="*/ 27 h 48"/>
                <a:gd name="T12" fmla="*/ 2 w 48"/>
                <a:gd name="T13" fmla="*/ 31 h 48"/>
                <a:gd name="T14" fmla="*/ 15 w 48"/>
                <a:gd name="T15" fmla="*/ 46 h 48"/>
                <a:gd name="T16" fmla="*/ 19 w 48"/>
                <a:gd name="T17" fmla="*/ 47 h 48"/>
                <a:gd name="T18" fmla="*/ 19 w 48"/>
                <a:gd name="T19" fmla="*/ 47 h 48"/>
                <a:gd name="T20" fmla="*/ 24 w 48"/>
                <a:gd name="T21" fmla="*/ 48 h 48"/>
                <a:gd name="T22" fmla="*/ 25 w 48"/>
                <a:gd name="T23" fmla="*/ 48 h 48"/>
                <a:gd name="T24" fmla="*/ 27 w 48"/>
                <a:gd name="T25" fmla="*/ 47 h 48"/>
                <a:gd name="T26" fmla="*/ 32 w 48"/>
                <a:gd name="T27" fmla="*/ 47 h 48"/>
                <a:gd name="T28" fmla="*/ 39 w 48"/>
                <a:gd name="T29" fmla="*/ 43 h 48"/>
                <a:gd name="T30" fmla="*/ 42 w 48"/>
                <a:gd name="T31" fmla="*/ 40 h 48"/>
                <a:gd name="T32" fmla="*/ 48 w 48"/>
                <a:gd name="T33" fmla="*/ 23 h 48"/>
                <a:gd name="T34" fmla="*/ 48 w 48"/>
                <a:gd name="T35" fmla="*/ 22 h 48"/>
                <a:gd name="T36" fmla="*/ 48 w 48"/>
                <a:gd name="T37" fmla="*/ 18 h 48"/>
                <a:gd name="T38" fmla="*/ 30 w 48"/>
                <a:gd name="T39" fmla="*/ 0 h 48"/>
                <a:gd name="T40" fmla="*/ 26 w 48"/>
                <a:gd name="T41" fmla="*/ 0 h 48"/>
                <a:gd name="T42" fmla="*/ 24 w 48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5" y="0"/>
                    <a:pt x="8" y="5"/>
                    <a:pt x="4" y="11"/>
                  </a:cubicBezTo>
                  <a:cubicBezTo>
                    <a:pt x="3" y="13"/>
                    <a:pt x="2" y="14"/>
                    <a:pt x="2" y="15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5"/>
                    <a:pt x="1" y="26"/>
                    <a:pt x="1" y="27"/>
                  </a:cubicBezTo>
                  <a:cubicBezTo>
                    <a:pt x="1" y="28"/>
                    <a:pt x="1" y="30"/>
                    <a:pt x="2" y="31"/>
                  </a:cubicBezTo>
                  <a:cubicBezTo>
                    <a:pt x="4" y="38"/>
                    <a:pt x="9" y="43"/>
                    <a:pt x="15" y="46"/>
                  </a:cubicBezTo>
                  <a:cubicBezTo>
                    <a:pt x="16" y="46"/>
                    <a:pt x="17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2" y="48"/>
                    <a:pt x="24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6" y="48"/>
                    <a:pt x="27" y="48"/>
                    <a:pt x="27" y="47"/>
                  </a:cubicBezTo>
                  <a:cubicBezTo>
                    <a:pt x="29" y="47"/>
                    <a:pt x="30" y="47"/>
                    <a:pt x="32" y="47"/>
                  </a:cubicBezTo>
                  <a:cubicBezTo>
                    <a:pt x="34" y="46"/>
                    <a:pt x="37" y="44"/>
                    <a:pt x="39" y="43"/>
                  </a:cubicBezTo>
                  <a:cubicBezTo>
                    <a:pt x="40" y="42"/>
                    <a:pt x="41" y="41"/>
                    <a:pt x="42" y="40"/>
                  </a:cubicBezTo>
                  <a:cubicBezTo>
                    <a:pt x="46" y="35"/>
                    <a:pt x="48" y="30"/>
                    <a:pt x="48" y="23"/>
                  </a:cubicBezTo>
                  <a:cubicBezTo>
                    <a:pt x="48" y="23"/>
                    <a:pt x="48" y="22"/>
                    <a:pt x="48" y="22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5" y="9"/>
                    <a:pt x="39" y="3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20262"/>
            <p:cNvSpPr/>
            <p:nvPr/>
          </p:nvSpPr>
          <p:spPr bwMode="auto">
            <a:xfrm>
              <a:off x="7177596" y="6117403"/>
              <a:ext cx="69368" cy="68034"/>
            </a:xfrm>
            <a:custGeom>
              <a:avLst/>
              <a:gdLst>
                <a:gd name="T0" fmla="*/ 22 w 44"/>
                <a:gd name="T1" fmla="*/ 0 h 43"/>
                <a:gd name="T2" fmla="*/ 22 w 44"/>
                <a:gd name="T3" fmla="*/ 0 h 43"/>
                <a:gd name="T4" fmla="*/ 10 w 44"/>
                <a:gd name="T5" fmla="*/ 3 h 43"/>
                <a:gd name="T6" fmla="*/ 7 w 44"/>
                <a:gd name="T7" fmla="*/ 6 h 43"/>
                <a:gd name="T8" fmla="*/ 0 w 44"/>
                <a:gd name="T9" fmla="*/ 22 h 43"/>
                <a:gd name="T10" fmla="*/ 0 w 44"/>
                <a:gd name="T11" fmla="*/ 23 h 43"/>
                <a:gd name="T12" fmla="*/ 1 w 44"/>
                <a:gd name="T13" fmla="*/ 27 h 43"/>
                <a:gd name="T14" fmla="*/ 13 w 44"/>
                <a:gd name="T15" fmla="*/ 41 h 43"/>
                <a:gd name="T16" fmla="*/ 17 w 44"/>
                <a:gd name="T17" fmla="*/ 43 h 43"/>
                <a:gd name="T18" fmla="*/ 22 w 44"/>
                <a:gd name="T19" fmla="*/ 43 h 43"/>
                <a:gd name="T20" fmla="*/ 22 w 44"/>
                <a:gd name="T21" fmla="*/ 43 h 43"/>
                <a:gd name="T22" fmla="*/ 27 w 44"/>
                <a:gd name="T23" fmla="*/ 42 h 43"/>
                <a:gd name="T24" fmla="*/ 31 w 44"/>
                <a:gd name="T25" fmla="*/ 41 h 43"/>
                <a:gd name="T26" fmla="*/ 36 w 44"/>
                <a:gd name="T27" fmla="*/ 38 h 43"/>
                <a:gd name="T28" fmla="*/ 39 w 44"/>
                <a:gd name="T29" fmla="*/ 35 h 43"/>
                <a:gd name="T30" fmla="*/ 44 w 44"/>
                <a:gd name="T31" fmla="*/ 21 h 43"/>
                <a:gd name="T32" fmla="*/ 34 w 44"/>
                <a:gd name="T33" fmla="*/ 4 h 43"/>
                <a:gd name="T34" fmla="*/ 31 w 44"/>
                <a:gd name="T35" fmla="*/ 2 h 43"/>
                <a:gd name="T36" fmla="*/ 22 w 44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1"/>
                    <a:pt x="10" y="3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3" y="10"/>
                    <a:pt x="0" y="16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6"/>
                    <a:pt x="1" y="27"/>
                  </a:cubicBezTo>
                  <a:cubicBezTo>
                    <a:pt x="3" y="34"/>
                    <a:pt x="7" y="39"/>
                    <a:pt x="13" y="41"/>
                  </a:cubicBezTo>
                  <a:cubicBezTo>
                    <a:pt x="15" y="42"/>
                    <a:pt x="16" y="42"/>
                    <a:pt x="17" y="43"/>
                  </a:cubicBezTo>
                  <a:cubicBezTo>
                    <a:pt x="19" y="43"/>
                    <a:pt x="20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3"/>
                    <a:pt x="26" y="43"/>
                    <a:pt x="27" y="42"/>
                  </a:cubicBezTo>
                  <a:cubicBezTo>
                    <a:pt x="29" y="42"/>
                    <a:pt x="30" y="42"/>
                    <a:pt x="31" y="41"/>
                  </a:cubicBezTo>
                  <a:cubicBezTo>
                    <a:pt x="33" y="40"/>
                    <a:pt x="34" y="39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2" y="31"/>
                    <a:pt x="44" y="26"/>
                    <a:pt x="44" y="21"/>
                  </a:cubicBezTo>
                  <a:cubicBezTo>
                    <a:pt x="43" y="14"/>
                    <a:pt x="40" y="8"/>
                    <a:pt x="34" y="4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28" y="0"/>
                    <a:pt x="25" y="0"/>
                    <a:pt x="2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20263"/>
            <p:cNvSpPr/>
            <p:nvPr/>
          </p:nvSpPr>
          <p:spPr bwMode="auto">
            <a:xfrm>
              <a:off x="7429724" y="6849106"/>
              <a:ext cx="105387" cy="105387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24 w 67"/>
                <a:gd name="T5" fmla="*/ 1 h 67"/>
                <a:gd name="T6" fmla="*/ 20 w 67"/>
                <a:gd name="T7" fmla="*/ 3 h 67"/>
                <a:gd name="T8" fmla="*/ 7 w 67"/>
                <a:gd name="T9" fmla="*/ 13 h 67"/>
                <a:gd name="T10" fmla="*/ 4 w 67"/>
                <a:gd name="T11" fmla="*/ 17 h 67"/>
                <a:gd name="T12" fmla="*/ 0 w 67"/>
                <a:gd name="T13" fmla="*/ 34 h 67"/>
                <a:gd name="T14" fmla="*/ 8 w 67"/>
                <a:gd name="T15" fmla="*/ 56 h 67"/>
                <a:gd name="T16" fmla="*/ 12 w 67"/>
                <a:gd name="T17" fmla="*/ 59 h 67"/>
                <a:gd name="T18" fmla="*/ 27 w 67"/>
                <a:gd name="T19" fmla="*/ 67 h 67"/>
                <a:gd name="T20" fmla="*/ 32 w 67"/>
                <a:gd name="T21" fmla="*/ 67 h 67"/>
                <a:gd name="T22" fmla="*/ 33 w 67"/>
                <a:gd name="T23" fmla="*/ 67 h 67"/>
                <a:gd name="T24" fmla="*/ 34 w 67"/>
                <a:gd name="T25" fmla="*/ 67 h 67"/>
                <a:gd name="T26" fmla="*/ 48 w 67"/>
                <a:gd name="T27" fmla="*/ 64 h 67"/>
                <a:gd name="T28" fmla="*/ 51 w 67"/>
                <a:gd name="T29" fmla="*/ 62 h 67"/>
                <a:gd name="T30" fmla="*/ 67 w 67"/>
                <a:gd name="T31" fmla="*/ 33 h 67"/>
                <a:gd name="T32" fmla="*/ 67 w 67"/>
                <a:gd name="T33" fmla="*/ 32 h 67"/>
                <a:gd name="T34" fmla="*/ 66 w 67"/>
                <a:gd name="T35" fmla="*/ 28 h 67"/>
                <a:gd name="T36" fmla="*/ 33 w 67"/>
                <a:gd name="T3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7" y="1"/>
                    <a:pt x="24" y="1"/>
                  </a:cubicBezTo>
                  <a:cubicBezTo>
                    <a:pt x="23" y="2"/>
                    <a:pt x="21" y="2"/>
                    <a:pt x="20" y="3"/>
                  </a:cubicBezTo>
                  <a:cubicBezTo>
                    <a:pt x="15" y="5"/>
                    <a:pt x="10" y="9"/>
                    <a:pt x="7" y="13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1" y="22"/>
                    <a:pt x="0" y="28"/>
                    <a:pt x="0" y="34"/>
                  </a:cubicBezTo>
                  <a:cubicBezTo>
                    <a:pt x="0" y="43"/>
                    <a:pt x="3" y="50"/>
                    <a:pt x="8" y="56"/>
                  </a:cubicBezTo>
                  <a:cubicBezTo>
                    <a:pt x="9" y="57"/>
                    <a:pt x="10" y="58"/>
                    <a:pt x="12" y="59"/>
                  </a:cubicBezTo>
                  <a:cubicBezTo>
                    <a:pt x="16" y="63"/>
                    <a:pt x="21" y="65"/>
                    <a:pt x="27" y="67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2" y="67"/>
                    <a:pt x="33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9" y="67"/>
                    <a:pt x="43" y="66"/>
                    <a:pt x="48" y="64"/>
                  </a:cubicBezTo>
                  <a:cubicBezTo>
                    <a:pt x="49" y="63"/>
                    <a:pt x="50" y="63"/>
                    <a:pt x="51" y="62"/>
                  </a:cubicBezTo>
                  <a:cubicBezTo>
                    <a:pt x="61" y="56"/>
                    <a:pt x="67" y="45"/>
                    <a:pt x="67" y="33"/>
                  </a:cubicBezTo>
                  <a:cubicBezTo>
                    <a:pt x="67" y="33"/>
                    <a:pt x="67" y="32"/>
                    <a:pt x="67" y="32"/>
                  </a:cubicBezTo>
                  <a:cubicBezTo>
                    <a:pt x="67" y="31"/>
                    <a:pt x="66" y="29"/>
                    <a:pt x="66" y="28"/>
                  </a:cubicBezTo>
                  <a:cubicBezTo>
                    <a:pt x="63" y="12"/>
                    <a:pt x="50" y="0"/>
                    <a:pt x="3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20293"/>
            <p:cNvSpPr>
              <a:spLocks noEditPoints="1"/>
            </p:cNvSpPr>
            <p:nvPr/>
          </p:nvSpPr>
          <p:spPr bwMode="auto">
            <a:xfrm>
              <a:off x="5870933" y="5794573"/>
              <a:ext cx="160748" cy="158747"/>
            </a:xfrm>
            <a:custGeom>
              <a:avLst/>
              <a:gdLst>
                <a:gd name="T0" fmla="*/ 27 w 102"/>
                <a:gd name="T1" fmla="*/ 78 h 101"/>
                <a:gd name="T2" fmla="*/ 14 w 102"/>
                <a:gd name="T3" fmla="*/ 51 h 101"/>
                <a:gd name="T4" fmla="*/ 51 w 102"/>
                <a:gd name="T5" fmla="*/ 13 h 101"/>
                <a:gd name="T6" fmla="*/ 51 w 102"/>
                <a:gd name="T7" fmla="*/ 13 h 101"/>
                <a:gd name="T8" fmla="*/ 86 w 102"/>
                <a:gd name="T9" fmla="*/ 37 h 101"/>
                <a:gd name="T10" fmla="*/ 87 w 102"/>
                <a:gd name="T11" fmla="*/ 41 h 101"/>
                <a:gd name="T12" fmla="*/ 88 w 102"/>
                <a:gd name="T13" fmla="*/ 50 h 101"/>
                <a:gd name="T14" fmla="*/ 87 w 102"/>
                <a:gd name="T15" fmla="*/ 59 h 101"/>
                <a:gd name="T16" fmla="*/ 86 w 102"/>
                <a:gd name="T17" fmla="*/ 63 h 101"/>
                <a:gd name="T18" fmla="*/ 86 w 102"/>
                <a:gd name="T19" fmla="*/ 64 h 101"/>
                <a:gd name="T20" fmla="*/ 84 w 102"/>
                <a:gd name="T21" fmla="*/ 68 h 101"/>
                <a:gd name="T22" fmla="*/ 69 w 102"/>
                <a:gd name="T23" fmla="*/ 83 h 101"/>
                <a:gd name="T24" fmla="*/ 66 w 102"/>
                <a:gd name="T25" fmla="*/ 84 h 101"/>
                <a:gd name="T26" fmla="*/ 52 w 102"/>
                <a:gd name="T27" fmla="*/ 87 h 101"/>
                <a:gd name="T28" fmla="*/ 51 w 102"/>
                <a:gd name="T29" fmla="*/ 87 h 101"/>
                <a:gd name="T30" fmla="*/ 40 w 102"/>
                <a:gd name="T31" fmla="*/ 85 h 101"/>
                <a:gd name="T32" fmla="*/ 36 w 102"/>
                <a:gd name="T33" fmla="*/ 84 h 101"/>
                <a:gd name="T34" fmla="*/ 31 w 102"/>
                <a:gd name="T35" fmla="*/ 81 h 101"/>
                <a:gd name="T36" fmla="*/ 27 w 102"/>
                <a:gd name="T37" fmla="*/ 78 h 101"/>
                <a:gd name="T38" fmla="*/ 51 w 102"/>
                <a:gd name="T39" fmla="*/ 0 h 101"/>
                <a:gd name="T40" fmla="*/ 50 w 102"/>
                <a:gd name="T41" fmla="*/ 0 h 101"/>
                <a:gd name="T42" fmla="*/ 1 w 102"/>
                <a:gd name="T43" fmla="*/ 51 h 101"/>
                <a:gd name="T44" fmla="*/ 19 w 102"/>
                <a:gd name="T45" fmla="*/ 90 h 101"/>
                <a:gd name="T46" fmla="*/ 23 w 102"/>
                <a:gd name="T47" fmla="*/ 92 h 101"/>
                <a:gd name="T48" fmla="*/ 31 w 102"/>
                <a:gd name="T49" fmla="*/ 97 h 101"/>
                <a:gd name="T50" fmla="*/ 35 w 102"/>
                <a:gd name="T51" fmla="*/ 98 h 101"/>
                <a:gd name="T52" fmla="*/ 51 w 102"/>
                <a:gd name="T53" fmla="*/ 101 h 101"/>
                <a:gd name="T54" fmla="*/ 52 w 102"/>
                <a:gd name="T55" fmla="*/ 101 h 101"/>
                <a:gd name="T56" fmla="*/ 72 w 102"/>
                <a:gd name="T57" fmla="*/ 97 h 101"/>
                <a:gd name="T58" fmla="*/ 76 w 102"/>
                <a:gd name="T59" fmla="*/ 95 h 101"/>
                <a:gd name="T60" fmla="*/ 96 w 102"/>
                <a:gd name="T61" fmla="*/ 74 h 101"/>
                <a:gd name="T62" fmla="*/ 98 w 102"/>
                <a:gd name="T63" fmla="*/ 70 h 101"/>
                <a:gd name="T64" fmla="*/ 99 w 102"/>
                <a:gd name="T65" fmla="*/ 67 h 101"/>
                <a:gd name="T66" fmla="*/ 100 w 102"/>
                <a:gd name="T67" fmla="*/ 63 h 101"/>
                <a:gd name="T68" fmla="*/ 102 w 102"/>
                <a:gd name="T69" fmla="*/ 49 h 101"/>
                <a:gd name="T70" fmla="*/ 100 w 102"/>
                <a:gd name="T71" fmla="*/ 38 h 101"/>
                <a:gd name="T72" fmla="*/ 99 w 102"/>
                <a:gd name="T73" fmla="*/ 34 h 101"/>
                <a:gd name="T74" fmla="*/ 51 w 102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101">
                  <a:moveTo>
                    <a:pt x="27" y="78"/>
                  </a:moveTo>
                  <a:cubicBezTo>
                    <a:pt x="19" y="72"/>
                    <a:pt x="14" y="62"/>
                    <a:pt x="14" y="51"/>
                  </a:cubicBezTo>
                  <a:cubicBezTo>
                    <a:pt x="14" y="31"/>
                    <a:pt x="30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67" y="13"/>
                    <a:pt x="80" y="23"/>
                    <a:pt x="86" y="37"/>
                  </a:cubicBezTo>
                  <a:cubicBezTo>
                    <a:pt x="86" y="39"/>
                    <a:pt x="87" y="40"/>
                    <a:pt x="87" y="41"/>
                  </a:cubicBezTo>
                  <a:cubicBezTo>
                    <a:pt x="88" y="44"/>
                    <a:pt x="88" y="47"/>
                    <a:pt x="88" y="50"/>
                  </a:cubicBezTo>
                  <a:cubicBezTo>
                    <a:pt x="88" y="53"/>
                    <a:pt x="88" y="56"/>
                    <a:pt x="87" y="59"/>
                  </a:cubicBezTo>
                  <a:cubicBezTo>
                    <a:pt x="87" y="60"/>
                    <a:pt x="86" y="62"/>
                    <a:pt x="86" y="63"/>
                  </a:cubicBezTo>
                  <a:cubicBezTo>
                    <a:pt x="86" y="63"/>
                    <a:pt x="86" y="64"/>
                    <a:pt x="86" y="64"/>
                  </a:cubicBezTo>
                  <a:cubicBezTo>
                    <a:pt x="85" y="65"/>
                    <a:pt x="84" y="67"/>
                    <a:pt x="84" y="68"/>
                  </a:cubicBezTo>
                  <a:cubicBezTo>
                    <a:pt x="80" y="74"/>
                    <a:pt x="75" y="79"/>
                    <a:pt x="69" y="83"/>
                  </a:cubicBezTo>
                  <a:cubicBezTo>
                    <a:pt x="68" y="83"/>
                    <a:pt x="67" y="84"/>
                    <a:pt x="66" y="84"/>
                  </a:cubicBezTo>
                  <a:cubicBezTo>
                    <a:pt x="61" y="86"/>
                    <a:pt x="57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47" y="87"/>
                    <a:pt x="43" y="87"/>
                    <a:pt x="40" y="85"/>
                  </a:cubicBezTo>
                  <a:cubicBezTo>
                    <a:pt x="38" y="85"/>
                    <a:pt x="37" y="84"/>
                    <a:pt x="36" y="84"/>
                  </a:cubicBezTo>
                  <a:cubicBezTo>
                    <a:pt x="34" y="83"/>
                    <a:pt x="32" y="82"/>
                    <a:pt x="31" y="81"/>
                  </a:cubicBezTo>
                  <a:cubicBezTo>
                    <a:pt x="29" y="80"/>
                    <a:pt x="28" y="79"/>
                    <a:pt x="27" y="78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22" y="0"/>
                    <a:pt x="0" y="23"/>
                    <a:pt x="1" y="51"/>
                  </a:cubicBezTo>
                  <a:cubicBezTo>
                    <a:pt x="1" y="67"/>
                    <a:pt x="8" y="81"/>
                    <a:pt x="19" y="90"/>
                  </a:cubicBezTo>
                  <a:cubicBezTo>
                    <a:pt x="21" y="90"/>
                    <a:pt x="22" y="91"/>
                    <a:pt x="23" y="92"/>
                  </a:cubicBezTo>
                  <a:cubicBezTo>
                    <a:pt x="25" y="94"/>
                    <a:pt x="28" y="95"/>
                    <a:pt x="31" y="97"/>
                  </a:cubicBezTo>
                  <a:cubicBezTo>
                    <a:pt x="32" y="97"/>
                    <a:pt x="34" y="98"/>
                    <a:pt x="35" y="98"/>
                  </a:cubicBezTo>
                  <a:cubicBezTo>
                    <a:pt x="40" y="100"/>
                    <a:pt x="46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9" y="101"/>
                    <a:pt x="66" y="99"/>
                    <a:pt x="72" y="97"/>
                  </a:cubicBezTo>
                  <a:cubicBezTo>
                    <a:pt x="73" y="96"/>
                    <a:pt x="74" y="95"/>
                    <a:pt x="76" y="95"/>
                  </a:cubicBezTo>
                  <a:cubicBezTo>
                    <a:pt x="84" y="90"/>
                    <a:pt x="91" y="83"/>
                    <a:pt x="96" y="74"/>
                  </a:cubicBezTo>
                  <a:cubicBezTo>
                    <a:pt x="97" y="72"/>
                    <a:pt x="97" y="71"/>
                    <a:pt x="98" y="70"/>
                  </a:cubicBezTo>
                  <a:cubicBezTo>
                    <a:pt x="98" y="69"/>
                    <a:pt x="98" y="68"/>
                    <a:pt x="99" y="67"/>
                  </a:cubicBezTo>
                  <a:cubicBezTo>
                    <a:pt x="99" y="66"/>
                    <a:pt x="100" y="64"/>
                    <a:pt x="100" y="63"/>
                  </a:cubicBezTo>
                  <a:cubicBezTo>
                    <a:pt x="101" y="59"/>
                    <a:pt x="102" y="54"/>
                    <a:pt x="102" y="49"/>
                  </a:cubicBezTo>
                  <a:cubicBezTo>
                    <a:pt x="102" y="46"/>
                    <a:pt x="101" y="42"/>
                    <a:pt x="100" y="38"/>
                  </a:cubicBezTo>
                  <a:cubicBezTo>
                    <a:pt x="100" y="37"/>
                    <a:pt x="99" y="35"/>
                    <a:pt x="99" y="34"/>
                  </a:cubicBezTo>
                  <a:cubicBezTo>
                    <a:pt x="92" y="14"/>
                    <a:pt x="73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20294"/>
            <p:cNvSpPr/>
            <p:nvPr/>
          </p:nvSpPr>
          <p:spPr bwMode="auto">
            <a:xfrm>
              <a:off x="7021516" y="6572967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20 w 50"/>
                <a:gd name="T5" fmla="*/ 0 h 49"/>
                <a:gd name="T6" fmla="*/ 16 w 50"/>
                <a:gd name="T7" fmla="*/ 1 h 49"/>
                <a:gd name="T8" fmla="*/ 8 w 50"/>
                <a:gd name="T9" fmla="*/ 6 h 49"/>
                <a:gd name="T10" fmla="*/ 5 w 50"/>
                <a:gd name="T11" fmla="*/ 10 h 49"/>
                <a:gd name="T12" fmla="*/ 0 w 50"/>
                <a:gd name="T13" fmla="*/ 25 h 49"/>
                <a:gd name="T14" fmla="*/ 3 w 50"/>
                <a:gd name="T15" fmla="*/ 36 h 49"/>
                <a:gd name="T16" fmla="*/ 6 w 50"/>
                <a:gd name="T17" fmla="*/ 40 h 49"/>
                <a:gd name="T18" fmla="*/ 21 w 50"/>
                <a:gd name="T19" fmla="*/ 49 h 49"/>
                <a:gd name="T20" fmla="*/ 25 w 50"/>
                <a:gd name="T21" fmla="*/ 49 h 49"/>
                <a:gd name="T22" fmla="*/ 25 w 50"/>
                <a:gd name="T23" fmla="*/ 49 h 49"/>
                <a:gd name="T24" fmla="*/ 26 w 50"/>
                <a:gd name="T25" fmla="*/ 49 h 49"/>
                <a:gd name="T26" fmla="*/ 29 w 50"/>
                <a:gd name="T27" fmla="*/ 49 h 49"/>
                <a:gd name="T28" fmla="*/ 33 w 50"/>
                <a:gd name="T29" fmla="*/ 48 h 49"/>
                <a:gd name="T30" fmla="*/ 43 w 50"/>
                <a:gd name="T31" fmla="*/ 42 h 49"/>
                <a:gd name="T32" fmla="*/ 45 w 50"/>
                <a:gd name="T33" fmla="*/ 39 h 49"/>
                <a:gd name="T34" fmla="*/ 50 w 50"/>
                <a:gd name="T35" fmla="*/ 24 h 49"/>
                <a:gd name="T36" fmla="*/ 36 w 50"/>
                <a:gd name="T37" fmla="*/ 2 h 49"/>
                <a:gd name="T38" fmla="*/ 32 w 50"/>
                <a:gd name="T39" fmla="*/ 0 h 49"/>
                <a:gd name="T40" fmla="*/ 25 w 50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9" y="0"/>
                    <a:pt x="17" y="1"/>
                    <a:pt x="16" y="1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2" y="14"/>
                    <a:pt x="0" y="19"/>
                    <a:pt x="0" y="25"/>
                  </a:cubicBezTo>
                  <a:cubicBezTo>
                    <a:pt x="0" y="29"/>
                    <a:pt x="1" y="33"/>
                    <a:pt x="3" y="36"/>
                  </a:cubicBezTo>
                  <a:cubicBezTo>
                    <a:pt x="4" y="38"/>
                    <a:pt x="5" y="39"/>
                    <a:pt x="6" y="40"/>
                  </a:cubicBezTo>
                  <a:cubicBezTo>
                    <a:pt x="9" y="45"/>
                    <a:pt x="15" y="48"/>
                    <a:pt x="21" y="49"/>
                  </a:cubicBezTo>
                  <a:cubicBezTo>
                    <a:pt x="22" y="49"/>
                    <a:pt x="23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7" y="49"/>
                    <a:pt x="28" y="49"/>
                    <a:pt x="29" y="49"/>
                  </a:cubicBezTo>
                  <a:cubicBezTo>
                    <a:pt x="31" y="49"/>
                    <a:pt x="32" y="48"/>
                    <a:pt x="33" y="48"/>
                  </a:cubicBezTo>
                  <a:cubicBezTo>
                    <a:pt x="37" y="47"/>
                    <a:pt x="40" y="45"/>
                    <a:pt x="43" y="42"/>
                  </a:cubicBezTo>
                  <a:cubicBezTo>
                    <a:pt x="44" y="41"/>
                    <a:pt x="45" y="40"/>
                    <a:pt x="45" y="39"/>
                  </a:cubicBezTo>
                  <a:cubicBezTo>
                    <a:pt x="48" y="35"/>
                    <a:pt x="50" y="30"/>
                    <a:pt x="50" y="24"/>
                  </a:cubicBezTo>
                  <a:cubicBezTo>
                    <a:pt x="50" y="14"/>
                    <a:pt x="44" y="6"/>
                    <a:pt x="36" y="2"/>
                  </a:cubicBezTo>
                  <a:cubicBezTo>
                    <a:pt x="35" y="1"/>
                    <a:pt x="33" y="1"/>
                    <a:pt x="32" y="0"/>
                  </a:cubicBezTo>
                  <a:cubicBezTo>
                    <a:pt x="30" y="0"/>
                    <a:pt x="27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20295"/>
            <p:cNvSpPr>
              <a:spLocks noEditPoints="1"/>
            </p:cNvSpPr>
            <p:nvPr/>
          </p:nvSpPr>
          <p:spPr bwMode="auto">
            <a:xfrm>
              <a:off x="6980162" y="6532279"/>
              <a:ext cx="160748" cy="158747"/>
            </a:xfrm>
            <a:custGeom>
              <a:avLst/>
              <a:gdLst>
                <a:gd name="T0" fmla="*/ 43 w 102"/>
                <a:gd name="T1" fmla="*/ 14 h 101"/>
                <a:gd name="T2" fmla="*/ 51 w 102"/>
                <a:gd name="T3" fmla="*/ 13 h 101"/>
                <a:gd name="T4" fmla="*/ 51 w 102"/>
                <a:gd name="T5" fmla="*/ 13 h 101"/>
                <a:gd name="T6" fmla="*/ 62 w 102"/>
                <a:gd name="T7" fmla="*/ 15 h 101"/>
                <a:gd name="T8" fmla="*/ 66 w 102"/>
                <a:gd name="T9" fmla="*/ 16 h 101"/>
                <a:gd name="T10" fmla="*/ 88 w 102"/>
                <a:gd name="T11" fmla="*/ 50 h 101"/>
                <a:gd name="T12" fmla="*/ 81 w 102"/>
                <a:gd name="T13" fmla="*/ 72 h 101"/>
                <a:gd name="T14" fmla="*/ 79 w 102"/>
                <a:gd name="T15" fmla="*/ 75 h 101"/>
                <a:gd name="T16" fmla="*/ 63 w 102"/>
                <a:gd name="T17" fmla="*/ 85 h 101"/>
                <a:gd name="T18" fmla="*/ 59 w 102"/>
                <a:gd name="T19" fmla="*/ 87 h 101"/>
                <a:gd name="T20" fmla="*/ 52 w 102"/>
                <a:gd name="T21" fmla="*/ 87 h 101"/>
                <a:gd name="T22" fmla="*/ 51 w 102"/>
                <a:gd name="T23" fmla="*/ 87 h 101"/>
                <a:gd name="T24" fmla="*/ 50 w 102"/>
                <a:gd name="T25" fmla="*/ 87 h 101"/>
                <a:gd name="T26" fmla="*/ 45 w 102"/>
                <a:gd name="T27" fmla="*/ 87 h 101"/>
                <a:gd name="T28" fmla="*/ 21 w 102"/>
                <a:gd name="T29" fmla="*/ 71 h 101"/>
                <a:gd name="T30" fmla="*/ 19 w 102"/>
                <a:gd name="T31" fmla="*/ 68 h 101"/>
                <a:gd name="T32" fmla="*/ 14 w 102"/>
                <a:gd name="T33" fmla="*/ 51 h 101"/>
                <a:gd name="T34" fmla="*/ 23 w 102"/>
                <a:gd name="T35" fmla="*/ 27 h 101"/>
                <a:gd name="T36" fmla="*/ 26 w 102"/>
                <a:gd name="T37" fmla="*/ 24 h 101"/>
                <a:gd name="T38" fmla="*/ 39 w 102"/>
                <a:gd name="T39" fmla="*/ 16 h 101"/>
                <a:gd name="T40" fmla="*/ 43 w 102"/>
                <a:gd name="T41" fmla="*/ 14 h 101"/>
                <a:gd name="T42" fmla="*/ 51 w 102"/>
                <a:gd name="T43" fmla="*/ 0 h 101"/>
                <a:gd name="T44" fmla="*/ 50 w 102"/>
                <a:gd name="T45" fmla="*/ 0 h 101"/>
                <a:gd name="T46" fmla="*/ 39 w 102"/>
                <a:gd name="T47" fmla="*/ 1 h 101"/>
                <a:gd name="T48" fmla="*/ 35 w 102"/>
                <a:gd name="T49" fmla="*/ 3 h 101"/>
                <a:gd name="T50" fmla="*/ 17 w 102"/>
                <a:gd name="T51" fmla="*/ 14 h 101"/>
                <a:gd name="T52" fmla="*/ 14 w 102"/>
                <a:gd name="T53" fmla="*/ 17 h 101"/>
                <a:gd name="T54" fmla="*/ 1 w 102"/>
                <a:gd name="T55" fmla="*/ 51 h 101"/>
                <a:gd name="T56" fmla="*/ 6 w 102"/>
                <a:gd name="T57" fmla="*/ 74 h 101"/>
                <a:gd name="T58" fmla="*/ 9 w 102"/>
                <a:gd name="T59" fmla="*/ 78 h 101"/>
                <a:gd name="T60" fmla="*/ 44 w 102"/>
                <a:gd name="T61" fmla="*/ 100 h 101"/>
                <a:gd name="T62" fmla="*/ 48 w 102"/>
                <a:gd name="T63" fmla="*/ 101 h 101"/>
                <a:gd name="T64" fmla="*/ 51 w 102"/>
                <a:gd name="T65" fmla="*/ 101 h 101"/>
                <a:gd name="T66" fmla="*/ 52 w 102"/>
                <a:gd name="T67" fmla="*/ 101 h 101"/>
                <a:gd name="T68" fmla="*/ 63 w 102"/>
                <a:gd name="T69" fmla="*/ 100 h 101"/>
                <a:gd name="T70" fmla="*/ 67 w 102"/>
                <a:gd name="T71" fmla="*/ 98 h 101"/>
                <a:gd name="T72" fmla="*/ 90 w 102"/>
                <a:gd name="T73" fmla="*/ 83 h 101"/>
                <a:gd name="T74" fmla="*/ 93 w 102"/>
                <a:gd name="T75" fmla="*/ 79 h 101"/>
                <a:gd name="T76" fmla="*/ 102 w 102"/>
                <a:gd name="T77" fmla="*/ 49 h 101"/>
                <a:gd name="T78" fmla="*/ 70 w 102"/>
                <a:gd name="T79" fmla="*/ 3 h 101"/>
                <a:gd name="T80" fmla="*/ 66 w 102"/>
                <a:gd name="T81" fmla="*/ 2 h 101"/>
                <a:gd name="T82" fmla="*/ 51 w 102"/>
                <a:gd name="T8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101">
                  <a:moveTo>
                    <a:pt x="43" y="14"/>
                  </a:moveTo>
                  <a:cubicBezTo>
                    <a:pt x="45" y="14"/>
                    <a:pt x="48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3"/>
                    <a:pt x="58" y="14"/>
                    <a:pt x="62" y="15"/>
                  </a:cubicBezTo>
                  <a:cubicBezTo>
                    <a:pt x="63" y="15"/>
                    <a:pt x="64" y="16"/>
                    <a:pt x="66" y="16"/>
                  </a:cubicBezTo>
                  <a:cubicBezTo>
                    <a:pt x="79" y="22"/>
                    <a:pt x="88" y="35"/>
                    <a:pt x="88" y="50"/>
                  </a:cubicBezTo>
                  <a:cubicBezTo>
                    <a:pt x="88" y="58"/>
                    <a:pt x="86" y="65"/>
                    <a:pt x="81" y="72"/>
                  </a:cubicBezTo>
                  <a:cubicBezTo>
                    <a:pt x="81" y="73"/>
                    <a:pt x="80" y="74"/>
                    <a:pt x="79" y="75"/>
                  </a:cubicBezTo>
                  <a:cubicBezTo>
                    <a:pt x="74" y="80"/>
                    <a:pt x="69" y="83"/>
                    <a:pt x="63" y="85"/>
                  </a:cubicBezTo>
                  <a:cubicBezTo>
                    <a:pt x="61" y="86"/>
                    <a:pt x="60" y="86"/>
                    <a:pt x="59" y="87"/>
                  </a:cubicBezTo>
                  <a:cubicBezTo>
                    <a:pt x="56" y="87"/>
                    <a:pt x="54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51" y="87"/>
                    <a:pt x="50" y="87"/>
                    <a:pt x="50" y="87"/>
                  </a:cubicBezTo>
                  <a:cubicBezTo>
                    <a:pt x="48" y="87"/>
                    <a:pt x="47" y="87"/>
                    <a:pt x="45" y="87"/>
                  </a:cubicBezTo>
                  <a:cubicBezTo>
                    <a:pt x="35" y="85"/>
                    <a:pt x="26" y="80"/>
                    <a:pt x="21" y="71"/>
                  </a:cubicBezTo>
                  <a:cubicBezTo>
                    <a:pt x="20" y="70"/>
                    <a:pt x="19" y="69"/>
                    <a:pt x="19" y="68"/>
                  </a:cubicBezTo>
                  <a:cubicBezTo>
                    <a:pt x="16" y="63"/>
                    <a:pt x="14" y="57"/>
                    <a:pt x="14" y="51"/>
                  </a:cubicBezTo>
                  <a:cubicBezTo>
                    <a:pt x="14" y="42"/>
                    <a:pt x="17" y="33"/>
                    <a:pt x="23" y="27"/>
                  </a:cubicBezTo>
                  <a:cubicBezTo>
                    <a:pt x="24" y="26"/>
                    <a:pt x="25" y="25"/>
                    <a:pt x="26" y="24"/>
                  </a:cubicBezTo>
                  <a:cubicBezTo>
                    <a:pt x="30" y="20"/>
                    <a:pt x="34" y="17"/>
                    <a:pt x="39" y="16"/>
                  </a:cubicBezTo>
                  <a:cubicBezTo>
                    <a:pt x="40" y="15"/>
                    <a:pt x="41" y="15"/>
                    <a:pt x="43" y="14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46" y="0"/>
                    <a:pt x="43" y="0"/>
                    <a:pt x="39" y="1"/>
                  </a:cubicBezTo>
                  <a:cubicBezTo>
                    <a:pt x="38" y="2"/>
                    <a:pt x="36" y="2"/>
                    <a:pt x="35" y="3"/>
                  </a:cubicBezTo>
                  <a:cubicBezTo>
                    <a:pt x="28" y="5"/>
                    <a:pt x="22" y="9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5" y="26"/>
                    <a:pt x="0" y="38"/>
                    <a:pt x="1" y="51"/>
                  </a:cubicBezTo>
                  <a:cubicBezTo>
                    <a:pt x="1" y="59"/>
                    <a:pt x="3" y="67"/>
                    <a:pt x="6" y="74"/>
                  </a:cubicBezTo>
                  <a:cubicBezTo>
                    <a:pt x="7" y="75"/>
                    <a:pt x="8" y="76"/>
                    <a:pt x="9" y="78"/>
                  </a:cubicBezTo>
                  <a:cubicBezTo>
                    <a:pt x="16" y="90"/>
                    <a:pt x="29" y="98"/>
                    <a:pt x="44" y="100"/>
                  </a:cubicBezTo>
                  <a:cubicBezTo>
                    <a:pt x="45" y="101"/>
                    <a:pt x="47" y="101"/>
                    <a:pt x="48" y="101"/>
                  </a:cubicBezTo>
                  <a:cubicBezTo>
                    <a:pt x="49" y="101"/>
                    <a:pt x="50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6" y="101"/>
                    <a:pt x="59" y="100"/>
                    <a:pt x="63" y="100"/>
                  </a:cubicBezTo>
                  <a:cubicBezTo>
                    <a:pt x="64" y="99"/>
                    <a:pt x="65" y="99"/>
                    <a:pt x="67" y="98"/>
                  </a:cubicBezTo>
                  <a:cubicBezTo>
                    <a:pt x="76" y="95"/>
                    <a:pt x="84" y="90"/>
                    <a:pt x="90" y="83"/>
                  </a:cubicBezTo>
                  <a:cubicBezTo>
                    <a:pt x="91" y="82"/>
                    <a:pt x="92" y="80"/>
                    <a:pt x="93" y="79"/>
                  </a:cubicBezTo>
                  <a:cubicBezTo>
                    <a:pt x="98" y="71"/>
                    <a:pt x="102" y="61"/>
                    <a:pt x="102" y="49"/>
                  </a:cubicBezTo>
                  <a:cubicBezTo>
                    <a:pt x="101" y="29"/>
                    <a:pt x="88" y="11"/>
                    <a:pt x="70" y="3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1"/>
                    <a:pt x="56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20296"/>
            <p:cNvSpPr/>
            <p:nvPr/>
          </p:nvSpPr>
          <p:spPr bwMode="auto">
            <a:xfrm>
              <a:off x="7349016" y="7680860"/>
              <a:ext cx="77372" cy="79374"/>
            </a:xfrm>
            <a:custGeom>
              <a:avLst/>
              <a:gdLst>
                <a:gd name="T0" fmla="*/ 25 w 49"/>
                <a:gd name="T1" fmla="*/ 0 h 50"/>
                <a:gd name="T2" fmla="*/ 24 w 49"/>
                <a:gd name="T3" fmla="*/ 0 h 50"/>
                <a:gd name="T4" fmla="*/ 20 w 49"/>
                <a:gd name="T5" fmla="*/ 1 h 50"/>
                <a:gd name="T6" fmla="*/ 15 w 49"/>
                <a:gd name="T7" fmla="*/ 2 h 50"/>
                <a:gd name="T8" fmla="*/ 5 w 49"/>
                <a:gd name="T9" fmla="*/ 9 h 50"/>
                <a:gd name="T10" fmla="*/ 3 w 49"/>
                <a:gd name="T11" fmla="*/ 13 h 50"/>
                <a:gd name="T12" fmla="*/ 0 w 49"/>
                <a:gd name="T13" fmla="*/ 25 h 50"/>
                <a:gd name="T14" fmla="*/ 0 w 49"/>
                <a:gd name="T15" fmla="*/ 31 h 50"/>
                <a:gd name="T16" fmla="*/ 2 w 49"/>
                <a:gd name="T17" fmla="*/ 35 h 50"/>
                <a:gd name="T18" fmla="*/ 25 w 49"/>
                <a:gd name="T19" fmla="*/ 50 h 50"/>
                <a:gd name="T20" fmla="*/ 25 w 49"/>
                <a:gd name="T21" fmla="*/ 50 h 50"/>
                <a:gd name="T22" fmla="*/ 47 w 49"/>
                <a:gd name="T23" fmla="*/ 36 h 50"/>
                <a:gd name="T24" fmla="*/ 48 w 49"/>
                <a:gd name="T25" fmla="*/ 32 h 50"/>
                <a:gd name="T26" fmla="*/ 49 w 49"/>
                <a:gd name="T27" fmla="*/ 24 h 50"/>
                <a:gd name="T28" fmla="*/ 30 w 49"/>
                <a:gd name="T29" fmla="*/ 1 h 50"/>
                <a:gd name="T30" fmla="*/ 25 w 49"/>
                <a:gd name="T31" fmla="*/ 0 h 50"/>
                <a:gd name="T32" fmla="*/ 25 w 49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1"/>
                  </a:cubicBezTo>
                  <a:cubicBezTo>
                    <a:pt x="18" y="1"/>
                    <a:pt x="17" y="1"/>
                    <a:pt x="15" y="2"/>
                  </a:cubicBezTo>
                  <a:cubicBezTo>
                    <a:pt x="11" y="3"/>
                    <a:pt x="8" y="6"/>
                    <a:pt x="5" y="9"/>
                  </a:cubicBezTo>
                  <a:cubicBezTo>
                    <a:pt x="4" y="10"/>
                    <a:pt x="4" y="12"/>
                    <a:pt x="3" y="13"/>
                  </a:cubicBezTo>
                  <a:cubicBezTo>
                    <a:pt x="1" y="17"/>
                    <a:pt x="0" y="21"/>
                    <a:pt x="0" y="25"/>
                  </a:cubicBezTo>
                  <a:cubicBezTo>
                    <a:pt x="0" y="27"/>
                    <a:pt x="0" y="29"/>
                    <a:pt x="0" y="31"/>
                  </a:cubicBezTo>
                  <a:cubicBezTo>
                    <a:pt x="1" y="32"/>
                    <a:pt x="1" y="33"/>
                    <a:pt x="2" y="35"/>
                  </a:cubicBezTo>
                  <a:cubicBezTo>
                    <a:pt x="6" y="44"/>
                    <a:pt x="14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5" y="50"/>
                    <a:pt x="43" y="44"/>
                    <a:pt x="47" y="36"/>
                  </a:cubicBezTo>
                  <a:cubicBezTo>
                    <a:pt x="47" y="35"/>
                    <a:pt x="48" y="33"/>
                    <a:pt x="48" y="32"/>
                  </a:cubicBezTo>
                  <a:cubicBezTo>
                    <a:pt x="49" y="30"/>
                    <a:pt x="49" y="27"/>
                    <a:pt x="49" y="24"/>
                  </a:cubicBezTo>
                  <a:cubicBezTo>
                    <a:pt x="49" y="13"/>
                    <a:pt x="41" y="3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20297"/>
            <p:cNvSpPr>
              <a:spLocks noEditPoints="1"/>
            </p:cNvSpPr>
            <p:nvPr/>
          </p:nvSpPr>
          <p:spPr bwMode="auto">
            <a:xfrm>
              <a:off x="7308329" y="7640172"/>
              <a:ext cx="158747" cy="159414"/>
            </a:xfrm>
            <a:custGeom>
              <a:avLst/>
              <a:gdLst>
                <a:gd name="T0" fmla="*/ 42 w 101"/>
                <a:gd name="T1" fmla="*/ 15 h 101"/>
                <a:gd name="T2" fmla="*/ 50 w 101"/>
                <a:gd name="T3" fmla="*/ 14 h 101"/>
                <a:gd name="T4" fmla="*/ 51 w 101"/>
                <a:gd name="T5" fmla="*/ 14 h 101"/>
                <a:gd name="T6" fmla="*/ 53 w 101"/>
                <a:gd name="T7" fmla="*/ 14 h 101"/>
                <a:gd name="T8" fmla="*/ 57 w 101"/>
                <a:gd name="T9" fmla="*/ 15 h 101"/>
                <a:gd name="T10" fmla="*/ 87 w 101"/>
                <a:gd name="T11" fmla="*/ 50 h 101"/>
                <a:gd name="T12" fmla="*/ 86 w 101"/>
                <a:gd name="T13" fmla="*/ 63 h 101"/>
                <a:gd name="T14" fmla="*/ 84 w 101"/>
                <a:gd name="T15" fmla="*/ 67 h 101"/>
                <a:gd name="T16" fmla="*/ 51 w 101"/>
                <a:gd name="T17" fmla="*/ 88 h 101"/>
                <a:gd name="T18" fmla="*/ 51 w 101"/>
                <a:gd name="T19" fmla="*/ 88 h 101"/>
                <a:gd name="T20" fmla="*/ 16 w 101"/>
                <a:gd name="T21" fmla="*/ 65 h 101"/>
                <a:gd name="T22" fmla="*/ 15 w 101"/>
                <a:gd name="T23" fmla="*/ 60 h 101"/>
                <a:gd name="T24" fmla="*/ 14 w 101"/>
                <a:gd name="T25" fmla="*/ 52 h 101"/>
                <a:gd name="T26" fmla="*/ 19 w 101"/>
                <a:gd name="T27" fmla="*/ 32 h 101"/>
                <a:gd name="T28" fmla="*/ 21 w 101"/>
                <a:gd name="T29" fmla="*/ 28 h 101"/>
                <a:gd name="T30" fmla="*/ 38 w 101"/>
                <a:gd name="T31" fmla="*/ 16 h 101"/>
                <a:gd name="T32" fmla="*/ 42 w 101"/>
                <a:gd name="T33" fmla="*/ 15 h 101"/>
                <a:gd name="T34" fmla="*/ 51 w 101"/>
                <a:gd name="T35" fmla="*/ 0 h 101"/>
                <a:gd name="T36" fmla="*/ 50 w 101"/>
                <a:gd name="T37" fmla="*/ 0 h 101"/>
                <a:gd name="T38" fmla="*/ 38 w 101"/>
                <a:gd name="T39" fmla="*/ 2 h 101"/>
                <a:gd name="T40" fmla="*/ 34 w 101"/>
                <a:gd name="T41" fmla="*/ 3 h 101"/>
                <a:gd name="T42" fmla="*/ 10 w 101"/>
                <a:gd name="T43" fmla="*/ 21 h 101"/>
                <a:gd name="T44" fmla="*/ 8 w 101"/>
                <a:gd name="T45" fmla="*/ 24 h 101"/>
                <a:gd name="T46" fmla="*/ 0 w 101"/>
                <a:gd name="T47" fmla="*/ 52 h 101"/>
                <a:gd name="T48" fmla="*/ 2 w 101"/>
                <a:gd name="T49" fmla="*/ 65 h 101"/>
                <a:gd name="T50" fmla="*/ 3 w 101"/>
                <a:gd name="T51" fmla="*/ 69 h 101"/>
                <a:gd name="T52" fmla="*/ 51 w 101"/>
                <a:gd name="T53" fmla="*/ 101 h 101"/>
                <a:gd name="T54" fmla="*/ 51 w 101"/>
                <a:gd name="T55" fmla="*/ 101 h 101"/>
                <a:gd name="T56" fmla="*/ 97 w 101"/>
                <a:gd name="T57" fmla="*/ 72 h 101"/>
                <a:gd name="T58" fmla="*/ 98 w 101"/>
                <a:gd name="T59" fmla="*/ 68 h 101"/>
                <a:gd name="T60" fmla="*/ 101 w 101"/>
                <a:gd name="T61" fmla="*/ 50 h 101"/>
                <a:gd name="T62" fmla="*/ 58 w 101"/>
                <a:gd name="T63" fmla="*/ 1 h 101"/>
                <a:gd name="T64" fmla="*/ 54 w 101"/>
                <a:gd name="T65" fmla="*/ 1 h 101"/>
                <a:gd name="T66" fmla="*/ 51 w 101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1">
                  <a:moveTo>
                    <a:pt x="42" y="15"/>
                  </a:moveTo>
                  <a:cubicBezTo>
                    <a:pt x="45" y="14"/>
                    <a:pt x="47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51" y="14"/>
                    <a:pt x="52" y="14"/>
                    <a:pt x="53" y="14"/>
                  </a:cubicBezTo>
                  <a:cubicBezTo>
                    <a:pt x="54" y="14"/>
                    <a:pt x="56" y="14"/>
                    <a:pt x="57" y="15"/>
                  </a:cubicBezTo>
                  <a:cubicBezTo>
                    <a:pt x="74" y="18"/>
                    <a:pt x="87" y="32"/>
                    <a:pt x="87" y="50"/>
                  </a:cubicBezTo>
                  <a:cubicBezTo>
                    <a:pt x="88" y="55"/>
                    <a:pt x="87" y="59"/>
                    <a:pt x="86" y="63"/>
                  </a:cubicBezTo>
                  <a:cubicBezTo>
                    <a:pt x="85" y="64"/>
                    <a:pt x="85" y="65"/>
                    <a:pt x="84" y="67"/>
                  </a:cubicBezTo>
                  <a:cubicBezTo>
                    <a:pt x="78" y="79"/>
                    <a:pt x="66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5" y="88"/>
                    <a:pt x="22" y="78"/>
                    <a:pt x="16" y="65"/>
                  </a:cubicBezTo>
                  <a:cubicBezTo>
                    <a:pt x="16" y="63"/>
                    <a:pt x="15" y="62"/>
                    <a:pt x="15" y="60"/>
                  </a:cubicBezTo>
                  <a:cubicBezTo>
                    <a:pt x="14" y="58"/>
                    <a:pt x="14" y="55"/>
                    <a:pt x="14" y="52"/>
                  </a:cubicBezTo>
                  <a:cubicBezTo>
                    <a:pt x="14" y="44"/>
                    <a:pt x="15" y="38"/>
                    <a:pt x="19" y="32"/>
                  </a:cubicBezTo>
                  <a:cubicBezTo>
                    <a:pt x="20" y="31"/>
                    <a:pt x="20" y="30"/>
                    <a:pt x="21" y="28"/>
                  </a:cubicBezTo>
                  <a:cubicBezTo>
                    <a:pt x="26" y="23"/>
                    <a:pt x="31" y="19"/>
                    <a:pt x="38" y="16"/>
                  </a:cubicBezTo>
                  <a:cubicBezTo>
                    <a:pt x="39" y="16"/>
                    <a:pt x="41" y="15"/>
                    <a:pt x="42" y="15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2" y="1"/>
                    <a:pt x="38" y="2"/>
                  </a:cubicBezTo>
                  <a:cubicBezTo>
                    <a:pt x="37" y="2"/>
                    <a:pt x="36" y="3"/>
                    <a:pt x="34" y="3"/>
                  </a:cubicBezTo>
                  <a:cubicBezTo>
                    <a:pt x="24" y="7"/>
                    <a:pt x="16" y="13"/>
                    <a:pt x="10" y="21"/>
                  </a:cubicBezTo>
                  <a:cubicBezTo>
                    <a:pt x="9" y="22"/>
                    <a:pt x="8" y="23"/>
                    <a:pt x="8" y="24"/>
                  </a:cubicBezTo>
                  <a:cubicBezTo>
                    <a:pt x="3" y="32"/>
                    <a:pt x="0" y="42"/>
                    <a:pt x="0" y="52"/>
                  </a:cubicBezTo>
                  <a:cubicBezTo>
                    <a:pt x="0" y="56"/>
                    <a:pt x="1" y="61"/>
                    <a:pt x="2" y="65"/>
                  </a:cubicBezTo>
                  <a:cubicBezTo>
                    <a:pt x="2" y="66"/>
                    <a:pt x="3" y="68"/>
                    <a:pt x="3" y="69"/>
                  </a:cubicBezTo>
                  <a:cubicBezTo>
                    <a:pt x="11" y="88"/>
                    <a:pt x="29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72" y="101"/>
                    <a:pt x="89" y="89"/>
                    <a:pt x="97" y="72"/>
                  </a:cubicBezTo>
                  <a:cubicBezTo>
                    <a:pt x="97" y="70"/>
                    <a:pt x="98" y="69"/>
                    <a:pt x="98" y="68"/>
                  </a:cubicBezTo>
                  <a:cubicBezTo>
                    <a:pt x="100" y="62"/>
                    <a:pt x="101" y="56"/>
                    <a:pt x="101" y="50"/>
                  </a:cubicBezTo>
                  <a:cubicBezTo>
                    <a:pt x="101" y="25"/>
                    <a:pt x="82" y="5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20298"/>
            <p:cNvSpPr/>
            <p:nvPr/>
          </p:nvSpPr>
          <p:spPr bwMode="auto">
            <a:xfrm>
              <a:off x="6920132" y="6168095"/>
              <a:ext cx="54027" cy="53360"/>
            </a:xfrm>
            <a:custGeom>
              <a:avLst/>
              <a:gdLst>
                <a:gd name="T0" fmla="*/ 17 w 34"/>
                <a:gd name="T1" fmla="*/ 0 h 34"/>
                <a:gd name="T2" fmla="*/ 17 w 34"/>
                <a:gd name="T3" fmla="*/ 0 h 34"/>
                <a:gd name="T4" fmla="*/ 15 w 34"/>
                <a:gd name="T5" fmla="*/ 0 h 34"/>
                <a:gd name="T6" fmla="*/ 11 w 34"/>
                <a:gd name="T7" fmla="*/ 1 h 34"/>
                <a:gd name="T8" fmla="*/ 2 w 34"/>
                <a:gd name="T9" fmla="*/ 10 h 34"/>
                <a:gd name="T10" fmla="*/ 0 w 34"/>
                <a:gd name="T11" fmla="*/ 14 h 34"/>
                <a:gd name="T12" fmla="*/ 0 w 34"/>
                <a:gd name="T13" fmla="*/ 17 h 34"/>
                <a:gd name="T14" fmla="*/ 0 w 34"/>
                <a:gd name="T15" fmla="*/ 19 h 34"/>
                <a:gd name="T16" fmla="*/ 1 w 34"/>
                <a:gd name="T17" fmla="*/ 23 h 34"/>
                <a:gd name="T18" fmla="*/ 17 w 34"/>
                <a:gd name="T19" fmla="*/ 34 h 34"/>
                <a:gd name="T20" fmla="*/ 17 w 34"/>
                <a:gd name="T21" fmla="*/ 34 h 34"/>
                <a:gd name="T22" fmla="*/ 19 w 34"/>
                <a:gd name="T23" fmla="*/ 34 h 34"/>
                <a:gd name="T24" fmla="*/ 23 w 34"/>
                <a:gd name="T25" fmla="*/ 33 h 34"/>
                <a:gd name="T26" fmla="*/ 34 w 34"/>
                <a:gd name="T27" fmla="*/ 17 h 34"/>
                <a:gd name="T28" fmla="*/ 34 w 34"/>
                <a:gd name="T29" fmla="*/ 17 h 34"/>
                <a:gd name="T30" fmla="*/ 33 w 34"/>
                <a:gd name="T31" fmla="*/ 13 h 34"/>
                <a:gd name="T32" fmla="*/ 17 w 34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7" y="3"/>
                    <a:pt x="3" y="6"/>
                    <a:pt x="2" y="10"/>
                  </a:cubicBezTo>
                  <a:cubicBezTo>
                    <a:pt x="1" y="11"/>
                    <a:pt x="1" y="12"/>
                    <a:pt x="0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20"/>
                    <a:pt x="0" y="21"/>
                    <a:pt x="1" y="23"/>
                  </a:cubicBezTo>
                  <a:cubicBezTo>
                    <a:pt x="3" y="29"/>
                    <a:pt x="10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30" y="30"/>
                    <a:pt x="34" y="24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5"/>
                    <a:pt x="34" y="14"/>
                    <a:pt x="33" y="13"/>
                  </a:cubicBezTo>
                  <a:cubicBezTo>
                    <a:pt x="32" y="5"/>
                    <a:pt x="25" y="0"/>
                    <a:pt x="1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20299"/>
            <p:cNvSpPr>
              <a:spLocks noEditPoints="1"/>
            </p:cNvSpPr>
            <p:nvPr/>
          </p:nvSpPr>
          <p:spPr bwMode="auto">
            <a:xfrm>
              <a:off x="6892118" y="6139414"/>
              <a:ext cx="110056" cy="108722"/>
            </a:xfrm>
            <a:custGeom>
              <a:avLst/>
              <a:gdLst>
                <a:gd name="T0" fmla="*/ 31 w 70"/>
                <a:gd name="T1" fmla="*/ 10 h 69"/>
                <a:gd name="T2" fmla="*/ 34 w 70"/>
                <a:gd name="T3" fmla="*/ 10 h 69"/>
                <a:gd name="T4" fmla="*/ 35 w 70"/>
                <a:gd name="T5" fmla="*/ 10 h 69"/>
                <a:gd name="T6" fmla="*/ 60 w 70"/>
                <a:gd name="T7" fmla="*/ 30 h 69"/>
                <a:gd name="T8" fmla="*/ 60 w 70"/>
                <a:gd name="T9" fmla="*/ 34 h 69"/>
                <a:gd name="T10" fmla="*/ 60 w 70"/>
                <a:gd name="T11" fmla="*/ 35 h 69"/>
                <a:gd name="T12" fmla="*/ 44 w 70"/>
                <a:gd name="T13" fmla="*/ 59 h 69"/>
                <a:gd name="T14" fmla="*/ 39 w 70"/>
                <a:gd name="T15" fmla="*/ 60 h 69"/>
                <a:gd name="T16" fmla="*/ 35 w 70"/>
                <a:gd name="T17" fmla="*/ 60 h 69"/>
                <a:gd name="T18" fmla="*/ 35 w 70"/>
                <a:gd name="T19" fmla="*/ 60 h 69"/>
                <a:gd name="T20" fmla="*/ 11 w 70"/>
                <a:gd name="T21" fmla="*/ 42 h 69"/>
                <a:gd name="T22" fmla="*/ 10 w 70"/>
                <a:gd name="T23" fmla="*/ 38 h 69"/>
                <a:gd name="T24" fmla="*/ 10 w 70"/>
                <a:gd name="T25" fmla="*/ 35 h 69"/>
                <a:gd name="T26" fmla="*/ 10 w 70"/>
                <a:gd name="T27" fmla="*/ 29 h 69"/>
                <a:gd name="T28" fmla="*/ 12 w 70"/>
                <a:gd name="T29" fmla="*/ 25 h 69"/>
                <a:gd name="T30" fmla="*/ 26 w 70"/>
                <a:gd name="T31" fmla="*/ 11 h 69"/>
                <a:gd name="T32" fmla="*/ 31 w 70"/>
                <a:gd name="T33" fmla="*/ 10 h 69"/>
                <a:gd name="T34" fmla="*/ 35 w 70"/>
                <a:gd name="T35" fmla="*/ 0 h 69"/>
                <a:gd name="T36" fmla="*/ 34 w 70"/>
                <a:gd name="T37" fmla="*/ 0 h 69"/>
                <a:gd name="T38" fmla="*/ 28 w 70"/>
                <a:gd name="T39" fmla="*/ 1 h 69"/>
                <a:gd name="T40" fmla="*/ 24 w 70"/>
                <a:gd name="T41" fmla="*/ 2 h 69"/>
                <a:gd name="T42" fmla="*/ 3 w 70"/>
                <a:gd name="T43" fmla="*/ 22 h 69"/>
                <a:gd name="T44" fmla="*/ 2 w 70"/>
                <a:gd name="T45" fmla="*/ 26 h 69"/>
                <a:gd name="T46" fmla="*/ 0 w 70"/>
                <a:gd name="T47" fmla="*/ 36 h 69"/>
                <a:gd name="T48" fmla="*/ 1 w 70"/>
                <a:gd name="T49" fmla="*/ 39 h 69"/>
                <a:gd name="T50" fmla="*/ 2 w 70"/>
                <a:gd name="T51" fmla="*/ 44 h 69"/>
                <a:gd name="T52" fmla="*/ 35 w 70"/>
                <a:gd name="T53" fmla="*/ 69 h 69"/>
                <a:gd name="T54" fmla="*/ 36 w 70"/>
                <a:gd name="T55" fmla="*/ 69 h 69"/>
                <a:gd name="T56" fmla="*/ 42 w 70"/>
                <a:gd name="T57" fmla="*/ 69 h 69"/>
                <a:gd name="T58" fmla="*/ 46 w 70"/>
                <a:gd name="T59" fmla="*/ 68 h 69"/>
                <a:gd name="T60" fmla="*/ 69 w 70"/>
                <a:gd name="T61" fmla="*/ 34 h 69"/>
                <a:gd name="T62" fmla="*/ 69 w 70"/>
                <a:gd name="T63" fmla="*/ 32 h 69"/>
                <a:gd name="T64" fmla="*/ 69 w 70"/>
                <a:gd name="T65" fmla="*/ 28 h 69"/>
                <a:gd name="T66" fmla="*/ 35 w 70"/>
                <a:gd name="T6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" h="69">
                  <a:moveTo>
                    <a:pt x="31" y="10"/>
                  </a:moveTo>
                  <a:cubicBezTo>
                    <a:pt x="32" y="10"/>
                    <a:pt x="33" y="10"/>
                    <a:pt x="34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57" y="18"/>
                    <a:pt x="60" y="30"/>
                  </a:cubicBezTo>
                  <a:cubicBezTo>
                    <a:pt x="60" y="31"/>
                    <a:pt x="60" y="32"/>
                    <a:pt x="60" y="34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60" y="46"/>
                    <a:pt x="53" y="55"/>
                    <a:pt x="44" y="59"/>
                  </a:cubicBezTo>
                  <a:cubicBezTo>
                    <a:pt x="42" y="59"/>
                    <a:pt x="41" y="60"/>
                    <a:pt x="39" y="60"/>
                  </a:cubicBezTo>
                  <a:cubicBezTo>
                    <a:pt x="38" y="60"/>
                    <a:pt x="37" y="60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4" y="60"/>
                    <a:pt x="14" y="53"/>
                    <a:pt x="11" y="42"/>
                  </a:cubicBezTo>
                  <a:cubicBezTo>
                    <a:pt x="10" y="41"/>
                    <a:pt x="10" y="39"/>
                    <a:pt x="10" y="38"/>
                  </a:cubicBezTo>
                  <a:cubicBezTo>
                    <a:pt x="10" y="37"/>
                    <a:pt x="10" y="36"/>
                    <a:pt x="10" y="35"/>
                  </a:cubicBezTo>
                  <a:cubicBezTo>
                    <a:pt x="10" y="33"/>
                    <a:pt x="10" y="31"/>
                    <a:pt x="10" y="29"/>
                  </a:cubicBezTo>
                  <a:cubicBezTo>
                    <a:pt x="11" y="28"/>
                    <a:pt x="11" y="26"/>
                    <a:pt x="12" y="25"/>
                  </a:cubicBezTo>
                  <a:cubicBezTo>
                    <a:pt x="15" y="19"/>
                    <a:pt x="20" y="14"/>
                    <a:pt x="26" y="11"/>
                  </a:cubicBezTo>
                  <a:cubicBezTo>
                    <a:pt x="28" y="11"/>
                    <a:pt x="29" y="10"/>
                    <a:pt x="31" y="10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2" y="1"/>
                    <a:pt x="30" y="1"/>
                    <a:pt x="28" y="1"/>
                  </a:cubicBezTo>
                  <a:cubicBezTo>
                    <a:pt x="27" y="1"/>
                    <a:pt x="25" y="2"/>
                    <a:pt x="24" y="2"/>
                  </a:cubicBezTo>
                  <a:cubicBezTo>
                    <a:pt x="14" y="5"/>
                    <a:pt x="7" y="13"/>
                    <a:pt x="3" y="22"/>
                  </a:cubicBezTo>
                  <a:cubicBezTo>
                    <a:pt x="2" y="23"/>
                    <a:pt x="2" y="25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1" y="41"/>
                    <a:pt x="1" y="42"/>
                    <a:pt x="2" y="44"/>
                  </a:cubicBezTo>
                  <a:cubicBezTo>
                    <a:pt x="5" y="59"/>
                    <a:pt x="19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38" y="69"/>
                    <a:pt x="40" y="69"/>
                    <a:pt x="42" y="69"/>
                  </a:cubicBezTo>
                  <a:cubicBezTo>
                    <a:pt x="43" y="68"/>
                    <a:pt x="45" y="68"/>
                    <a:pt x="46" y="68"/>
                  </a:cubicBezTo>
                  <a:cubicBezTo>
                    <a:pt x="60" y="63"/>
                    <a:pt x="70" y="50"/>
                    <a:pt x="69" y="34"/>
                  </a:cubicBezTo>
                  <a:cubicBezTo>
                    <a:pt x="69" y="34"/>
                    <a:pt x="69" y="33"/>
                    <a:pt x="69" y="32"/>
                  </a:cubicBezTo>
                  <a:cubicBezTo>
                    <a:pt x="69" y="31"/>
                    <a:pt x="69" y="29"/>
                    <a:pt x="69" y="28"/>
                  </a:cubicBezTo>
                  <a:cubicBezTo>
                    <a:pt x="65" y="12"/>
                    <a:pt x="52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20306"/>
            <p:cNvSpPr/>
            <p:nvPr/>
          </p:nvSpPr>
          <p:spPr bwMode="auto">
            <a:xfrm>
              <a:off x="6452561" y="6888459"/>
              <a:ext cx="45356" cy="45356"/>
            </a:xfrm>
            <a:custGeom>
              <a:avLst/>
              <a:gdLst>
                <a:gd name="T0" fmla="*/ 15 w 29"/>
                <a:gd name="T1" fmla="*/ 0 h 29"/>
                <a:gd name="T2" fmla="*/ 14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2 w 29"/>
                <a:gd name="T9" fmla="*/ 7 h 29"/>
                <a:gd name="T10" fmla="*/ 1 w 29"/>
                <a:gd name="T11" fmla="*/ 11 h 29"/>
                <a:gd name="T12" fmla="*/ 0 w 29"/>
                <a:gd name="T13" fmla="*/ 15 h 29"/>
                <a:gd name="T14" fmla="*/ 1 w 29"/>
                <a:gd name="T15" fmla="*/ 19 h 29"/>
                <a:gd name="T16" fmla="*/ 2 w 29"/>
                <a:gd name="T17" fmla="*/ 22 h 29"/>
                <a:gd name="T18" fmla="*/ 13 w 29"/>
                <a:gd name="T19" fmla="*/ 29 h 29"/>
                <a:gd name="T20" fmla="*/ 15 w 29"/>
                <a:gd name="T21" fmla="*/ 29 h 29"/>
                <a:gd name="T22" fmla="*/ 15 w 29"/>
                <a:gd name="T23" fmla="*/ 29 h 29"/>
                <a:gd name="T24" fmla="*/ 17 w 29"/>
                <a:gd name="T25" fmla="*/ 29 h 29"/>
                <a:gd name="T26" fmla="*/ 23 w 29"/>
                <a:gd name="T27" fmla="*/ 26 h 29"/>
                <a:gd name="T28" fmla="*/ 26 w 29"/>
                <a:gd name="T29" fmla="*/ 23 h 29"/>
                <a:gd name="T30" fmla="*/ 29 w 29"/>
                <a:gd name="T31" fmla="*/ 14 h 29"/>
                <a:gd name="T32" fmla="*/ 28 w 29"/>
                <a:gd name="T33" fmla="*/ 10 h 29"/>
                <a:gd name="T34" fmla="*/ 26 w 29"/>
                <a:gd name="T35" fmla="*/ 6 h 29"/>
                <a:gd name="T36" fmla="*/ 21 w 29"/>
                <a:gd name="T37" fmla="*/ 2 h 29"/>
                <a:gd name="T38" fmla="*/ 21 w 29"/>
                <a:gd name="T39" fmla="*/ 2 h 29"/>
                <a:gd name="T40" fmla="*/ 17 w 29"/>
                <a:gd name="T41" fmla="*/ 0 h 29"/>
                <a:gd name="T42" fmla="*/ 17 w 29"/>
                <a:gd name="T43" fmla="*/ 0 h 29"/>
                <a:gd name="T44" fmla="*/ 15 w 29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9" y="1"/>
                    <a:pt x="8" y="2"/>
                    <a:pt x="6" y="3"/>
                  </a:cubicBezTo>
                  <a:cubicBezTo>
                    <a:pt x="5" y="4"/>
                    <a:pt x="3" y="5"/>
                    <a:pt x="2" y="7"/>
                  </a:cubicBezTo>
                  <a:cubicBezTo>
                    <a:pt x="2" y="8"/>
                    <a:pt x="1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6"/>
                    <a:pt x="0" y="17"/>
                    <a:pt x="1" y="19"/>
                  </a:cubicBezTo>
                  <a:cubicBezTo>
                    <a:pt x="1" y="20"/>
                    <a:pt x="2" y="21"/>
                    <a:pt x="2" y="22"/>
                  </a:cubicBezTo>
                  <a:cubicBezTo>
                    <a:pt x="5" y="26"/>
                    <a:pt x="9" y="29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9" y="28"/>
                    <a:pt x="21" y="27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28" y="21"/>
                    <a:pt x="29" y="18"/>
                    <a:pt x="29" y="14"/>
                  </a:cubicBezTo>
                  <a:cubicBezTo>
                    <a:pt x="29" y="13"/>
                    <a:pt x="29" y="11"/>
                    <a:pt x="28" y="10"/>
                  </a:cubicBezTo>
                  <a:cubicBezTo>
                    <a:pt x="28" y="8"/>
                    <a:pt x="27" y="7"/>
                    <a:pt x="26" y="6"/>
                  </a:cubicBezTo>
                  <a:cubicBezTo>
                    <a:pt x="25" y="4"/>
                    <a:pt x="23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20307"/>
            <p:cNvSpPr>
              <a:spLocks noEditPoints="1"/>
            </p:cNvSpPr>
            <p:nvPr/>
          </p:nvSpPr>
          <p:spPr bwMode="auto">
            <a:xfrm>
              <a:off x="6428549" y="6864447"/>
              <a:ext cx="92714" cy="93380"/>
            </a:xfrm>
            <a:custGeom>
              <a:avLst/>
              <a:gdLst>
                <a:gd name="T0" fmla="*/ 22 w 59"/>
                <a:gd name="T1" fmla="*/ 9 h 59"/>
                <a:gd name="T2" fmla="*/ 29 w 59"/>
                <a:gd name="T3" fmla="*/ 8 h 59"/>
                <a:gd name="T4" fmla="*/ 30 w 59"/>
                <a:gd name="T5" fmla="*/ 8 h 59"/>
                <a:gd name="T6" fmla="*/ 34 w 59"/>
                <a:gd name="T7" fmla="*/ 9 h 59"/>
                <a:gd name="T8" fmla="*/ 34 w 59"/>
                <a:gd name="T9" fmla="*/ 9 h 59"/>
                <a:gd name="T10" fmla="*/ 38 w 59"/>
                <a:gd name="T11" fmla="*/ 10 h 59"/>
                <a:gd name="T12" fmla="*/ 38 w 59"/>
                <a:gd name="T13" fmla="*/ 10 h 59"/>
                <a:gd name="T14" fmla="*/ 47 w 59"/>
                <a:gd name="T15" fmla="*/ 18 h 59"/>
                <a:gd name="T16" fmla="*/ 49 w 59"/>
                <a:gd name="T17" fmla="*/ 21 h 59"/>
                <a:gd name="T18" fmla="*/ 51 w 59"/>
                <a:gd name="T19" fmla="*/ 29 h 59"/>
                <a:gd name="T20" fmla="*/ 46 w 59"/>
                <a:gd name="T21" fmla="*/ 43 h 59"/>
                <a:gd name="T22" fmla="*/ 43 w 59"/>
                <a:gd name="T23" fmla="*/ 46 h 59"/>
                <a:gd name="T24" fmla="*/ 33 w 59"/>
                <a:gd name="T25" fmla="*/ 51 h 59"/>
                <a:gd name="T26" fmla="*/ 30 w 59"/>
                <a:gd name="T27" fmla="*/ 51 h 59"/>
                <a:gd name="T28" fmla="*/ 30 w 59"/>
                <a:gd name="T29" fmla="*/ 51 h 59"/>
                <a:gd name="T30" fmla="*/ 28 w 59"/>
                <a:gd name="T31" fmla="*/ 51 h 59"/>
                <a:gd name="T32" fmla="*/ 11 w 59"/>
                <a:gd name="T33" fmla="*/ 41 h 59"/>
                <a:gd name="T34" fmla="*/ 9 w 59"/>
                <a:gd name="T35" fmla="*/ 37 h 59"/>
                <a:gd name="T36" fmla="*/ 8 w 59"/>
                <a:gd name="T37" fmla="*/ 30 h 59"/>
                <a:gd name="T38" fmla="*/ 9 w 59"/>
                <a:gd name="T39" fmla="*/ 23 h 59"/>
                <a:gd name="T40" fmla="*/ 11 w 59"/>
                <a:gd name="T41" fmla="*/ 19 h 59"/>
                <a:gd name="T42" fmla="*/ 18 w 59"/>
                <a:gd name="T43" fmla="*/ 11 h 59"/>
                <a:gd name="T44" fmla="*/ 22 w 59"/>
                <a:gd name="T45" fmla="*/ 9 h 59"/>
                <a:gd name="T46" fmla="*/ 30 w 59"/>
                <a:gd name="T47" fmla="*/ 0 h 59"/>
                <a:gd name="T48" fmla="*/ 29 w 59"/>
                <a:gd name="T49" fmla="*/ 0 h 59"/>
                <a:gd name="T50" fmla="*/ 19 w 59"/>
                <a:gd name="T51" fmla="*/ 2 h 59"/>
                <a:gd name="T52" fmla="*/ 15 w 59"/>
                <a:gd name="T53" fmla="*/ 4 h 59"/>
                <a:gd name="T54" fmla="*/ 3 w 59"/>
                <a:gd name="T55" fmla="*/ 16 h 59"/>
                <a:gd name="T56" fmla="*/ 2 w 59"/>
                <a:gd name="T57" fmla="*/ 20 h 59"/>
                <a:gd name="T58" fmla="*/ 0 w 59"/>
                <a:gd name="T59" fmla="*/ 30 h 59"/>
                <a:gd name="T60" fmla="*/ 2 w 59"/>
                <a:gd name="T61" fmla="*/ 40 h 59"/>
                <a:gd name="T62" fmla="*/ 4 w 59"/>
                <a:gd name="T63" fmla="*/ 44 h 59"/>
                <a:gd name="T64" fmla="*/ 29 w 59"/>
                <a:gd name="T65" fmla="*/ 59 h 59"/>
                <a:gd name="T66" fmla="*/ 30 w 59"/>
                <a:gd name="T67" fmla="*/ 59 h 59"/>
                <a:gd name="T68" fmla="*/ 30 w 59"/>
                <a:gd name="T69" fmla="*/ 59 h 59"/>
                <a:gd name="T70" fmla="*/ 33 w 59"/>
                <a:gd name="T71" fmla="*/ 59 h 59"/>
                <a:gd name="T72" fmla="*/ 48 w 59"/>
                <a:gd name="T73" fmla="*/ 52 h 59"/>
                <a:gd name="T74" fmla="*/ 51 w 59"/>
                <a:gd name="T75" fmla="*/ 49 h 59"/>
                <a:gd name="T76" fmla="*/ 59 w 59"/>
                <a:gd name="T77" fmla="*/ 29 h 59"/>
                <a:gd name="T78" fmla="*/ 56 w 59"/>
                <a:gd name="T79" fmla="*/ 18 h 59"/>
                <a:gd name="T80" fmla="*/ 54 w 59"/>
                <a:gd name="T81" fmla="*/ 14 h 59"/>
                <a:gd name="T82" fmla="*/ 41 w 59"/>
                <a:gd name="T83" fmla="*/ 3 h 59"/>
                <a:gd name="T84" fmla="*/ 41 w 59"/>
                <a:gd name="T85" fmla="*/ 3 h 59"/>
                <a:gd name="T86" fmla="*/ 37 w 59"/>
                <a:gd name="T87" fmla="*/ 1 h 59"/>
                <a:gd name="T88" fmla="*/ 37 w 59"/>
                <a:gd name="T89" fmla="*/ 1 h 59"/>
                <a:gd name="T90" fmla="*/ 30 w 59"/>
                <a:gd name="T9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59">
                  <a:moveTo>
                    <a:pt x="22" y="9"/>
                  </a:moveTo>
                  <a:cubicBezTo>
                    <a:pt x="24" y="9"/>
                    <a:pt x="27" y="8"/>
                    <a:pt x="29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1" y="8"/>
                    <a:pt x="33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2" y="12"/>
                    <a:pt x="45" y="14"/>
                    <a:pt x="47" y="18"/>
                  </a:cubicBezTo>
                  <a:cubicBezTo>
                    <a:pt x="48" y="19"/>
                    <a:pt x="49" y="20"/>
                    <a:pt x="49" y="21"/>
                  </a:cubicBezTo>
                  <a:cubicBezTo>
                    <a:pt x="50" y="24"/>
                    <a:pt x="51" y="26"/>
                    <a:pt x="51" y="29"/>
                  </a:cubicBezTo>
                  <a:cubicBezTo>
                    <a:pt x="51" y="35"/>
                    <a:pt x="49" y="40"/>
                    <a:pt x="46" y="43"/>
                  </a:cubicBezTo>
                  <a:cubicBezTo>
                    <a:pt x="45" y="44"/>
                    <a:pt x="44" y="45"/>
                    <a:pt x="43" y="46"/>
                  </a:cubicBezTo>
                  <a:cubicBezTo>
                    <a:pt x="40" y="49"/>
                    <a:pt x="37" y="50"/>
                    <a:pt x="33" y="51"/>
                  </a:cubicBezTo>
                  <a:cubicBezTo>
                    <a:pt x="32" y="51"/>
                    <a:pt x="31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8" y="51"/>
                  </a:cubicBezTo>
                  <a:cubicBezTo>
                    <a:pt x="21" y="51"/>
                    <a:pt x="15" y="47"/>
                    <a:pt x="11" y="41"/>
                  </a:cubicBezTo>
                  <a:cubicBezTo>
                    <a:pt x="10" y="39"/>
                    <a:pt x="10" y="38"/>
                    <a:pt x="9" y="37"/>
                  </a:cubicBezTo>
                  <a:cubicBezTo>
                    <a:pt x="9" y="35"/>
                    <a:pt x="8" y="32"/>
                    <a:pt x="8" y="30"/>
                  </a:cubicBezTo>
                  <a:cubicBezTo>
                    <a:pt x="8" y="28"/>
                    <a:pt x="8" y="25"/>
                    <a:pt x="9" y="23"/>
                  </a:cubicBezTo>
                  <a:cubicBezTo>
                    <a:pt x="10" y="22"/>
                    <a:pt x="10" y="20"/>
                    <a:pt x="11" y="19"/>
                  </a:cubicBezTo>
                  <a:cubicBezTo>
                    <a:pt x="13" y="16"/>
                    <a:pt x="15" y="13"/>
                    <a:pt x="18" y="11"/>
                  </a:cubicBezTo>
                  <a:cubicBezTo>
                    <a:pt x="19" y="11"/>
                    <a:pt x="21" y="10"/>
                    <a:pt x="22" y="9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5" y="0"/>
                    <a:pt x="22" y="1"/>
                    <a:pt x="19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3" y="17"/>
                    <a:pt x="2" y="19"/>
                    <a:pt x="2" y="20"/>
                  </a:cubicBezTo>
                  <a:cubicBezTo>
                    <a:pt x="1" y="23"/>
                    <a:pt x="0" y="27"/>
                    <a:pt x="0" y="30"/>
                  </a:cubicBezTo>
                  <a:cubicBezTo>
                    <a:pt x="0" y="34"/>
                    <a:pt x="1" y="37"/>
                    <a:pt x="2" y="40"/>
                  </a:cubicBezTo>
                  <a:cubicBezTo>
                    <a:pt x="3" y="42"/>
                    <a:pt x="3" y="43"/>
                    <a:pt x="4" y="44"/>
                  </a:cubicBezTo>
                  <a:cubicBezTo>
                    <a:pt x="9" y="53"/>
                    <a:pt x="18" y="59"/>
                    <a:pt x="29" y="59"/>
                  </a:cubicBezTo>
                  <a:cubicBezTo>
                    <a:pt x="29" y="59"/>
                    <a:pt x="29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4" y="56"/>
                    <a:pt x="48" y="52"/>
                  </a:cubicBezTo>
                  <a:cubicBezTo>
                    <a:pt x="49" y="51"/>
                    <a:pt x="51" y="50"/>
                    <a:pt x="51" y="49"/>
                  </a:cubicBezTo>
                  <a:cubicBezTo>
                    <a:pt x="56" y="44"/>
                    <a:pt x="59" y="37"/>
                    <a:pt x="59" y="29"/>
                  </a:cubicBezTo>
                  <a:cubicBezTo>
                    <a:pt x="59" y="25"/>
                    <a:pt x="58" y="21"/>
                    <a:pt x="56" y="18"/>
                  </a:cubicBezTo>
                  <a:cubicBezTo>
                    <a:pt x="56" y="17"/>
                    <a:pt x="55" y="15"/>
                    <a:pt x="54" y="14"/>
                  </a:cubicBezTo>
                  <a:cubicBezTo>
                    <a:pt x="51" y="9"/>
                    <a:pt x="46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1"/>
                    <a:pt x="32" y="0"/>
                    <a:pt x="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20308"/>
            <p:cNvSpPr/>
            <p:nvPr/>
          </p:nvSpPr>
          <p:spPr bwMode="auto">
            <a:xfrm>
              <a:off x="5969649" y="7101233"/>
              <a:ext cx="90046" cy="88044"/>
            </a:xfrm>
            <a:custGeom>
              <a:avLst/>
              <a:gdLst>
                <a:gd name="T0" fmla="*/ 29 w 57"/>
                <a:gd name="T1" fmla="*/ 0 h 56"/>
                <a:gd name="T2" fmla="*/ 28 w 57"/>
                <a:gd name="T3" fmla="*/ 0 h 56"/>
                <a:gd name="T4" fmla="*/ 16 w 57"/>
                <a:gd name="T5" fmla="*/ 3 h 56"/>
                <a:gd name="T6" fmla="*/ 13 w 57"/>
                <a:gd name="T7" fmla="*/ 5 h 56"/>
                <a:gd name="T8" fmla="*/ 0 w 57"/>
                <a:gd name="T9" fmla="*/ 29 h 56"/>
                <a:gd name="T10" fmla="*/ 2 w 57"/>
                <a:gd name="T11" fmla="*/ 38 h 56"/>
                <a:gd name="T12" fmla="*/ 4 w 57"/>
                <a:gd name="T13" fmla="*/ 42 h 56"/>
                <a:gd name="T14" fmla="*/ 14 w 57"/>
                <a:gd name="T15" fmla="*/ 52 h 56"/>
                <a:gd name="T16" fmla="*/ 18 w 57"/>
                <a:gd name="T17" fmla="*/ 54 h 56"/>
                <a:gd name="T18" fmla="*/ 28 w 57"/>
                <a:gd name="T19" fmla="*/ 56 h 56"/>
                <a:gd name="T20" fmla="*/ 29 w 57"/>
                <a:gd name="T21" fmla="*/ 56 h 56"/>
                <a:gd name="T22" fmla="*/ 41 w 57"/>
                <a:gd name="T23" fmla="*/ 53 h 56"/>
                <a:gd name="T24" fmla="*/ 45 w 57"/>
                <a:gd name="T25" fmla="*/ 51 h 56"/>
                <a:gd name="T26" fmla="*/ 55 w 57"/>
                <a:gd name="T27" fmla="*/ 38 h 56"/>
                <a:gd name="T28" fmla="*/ 56 w 57"/>
                <a:gd name="T29" fmla="*/ 34 h 56"/>
                <a:gd name="T30" fmla="*/ 57 w 57"/>
                <a:gd name="T31" fmla="*/ 28 h 56"/>
                <a:gd name="T32" fmla="*/ 54 w 57"/>
                <a:gd name="T33" fmla="*/ 17 h 56"/>
                <a:gd name="T34" fmla="*/ 52 w 57"/>
                <a:gd name="T35" fmla="*/ 13 h 56"/>
                <a:gd name="T36" fmla="*/ 29 w 57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56"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0" y="1"/>
                    <a:pt x="16" y="3"/>
                  </a:cubicBezTo>
                  <a:cubicBezTo>
                    <a:pt x="15" y="3"/>
                    <a:pt x="14" y="4"/>
                    <a:pt x="13" y="5"/>
                  </a:cubicBezTo>
                  <a:cubicBezTo>
                    <a:pt x="5" y="10"/>
                    <a:pt x="0" y="19"/>
                    <a:pt x="0" y="29"/>
                  </a:cubicBezTo>
                  <a:cubicBezTo>
                    <a:pt x="0" y="32"/>
                    <a:pt x="1" y="35"/>
                    <a:pt x="2" y="38"/>
                  </a:cubicBezTo>
                  <a:cubicBezTo>
                    <a:pt x="3" y="40"/>
                    <a:pt x="3" y="41"/>
                    <a:pt x="4" y="42"/>
                  </a:cubicBezTo>
                  <a:cubicBezTo>
                    <a:pt x="7" y="47"/>
                    <a:pt x="10" y="50"/>
                    <a:pt x="14" y="52"/>
                  </a:cubicBezTo>
                  <a:cubicBezTo>
                    <a:pt x="15" y="53"/>
                    <a:pt x="17" y="54"/>
                    <a:pt x="18" y="54"/>
                  </a:cubicBezTo>
                  <a:cubicBezTo>
                    <a:pt x="21" y="56"/>
                    <a:pt x="25" y="56"/>
                    <a:pt x="28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3" y="56"/>
                    <a:pt x="38" y="55"/>
                    <a:pt x="41" y="53"/>
                  </a:cubicBezTo>
                  <a:cubicBezTo>
                    <a:pt x="43" y="53"/>
                    <a:pt x="44" y="52"/>
                    <a:pt x="45" y="51"/>
                  </a:cubicBezTo>
                  <a:cubicBezTo>
                    <a:pt x="49" y="48"/>
                    <a:pt x="53" y="43"/>
                    <a:pt x="55" y="38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32"/>
                    <a:pt x="57" y="30"/>
                    <a:pt x="57" y="28"/>
                  </a:cubicBezTo>
                  <a:cubicBezTo>
                    <a:pt x="57" y="24"/>
                    <a:pt x="56" y="20"/>
                    <a:pt x="54" y="17"/>
                  </a:cubicBezTo>
                  <a:cubicBezTo>
                    <a:pt x="54" y="15"/>
                    <a:pt x="53" y="14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20309"/>
            <p:cNvSpPr>
              <a:spLocks noEditPoints="1"/>
            </p:cNvSpPr>
            <p:nvPr/>
          </p:nvSpPr>
          <p:spPr bwMode="auto">
            <a:xfrm>
              <a:off x="5924293" y="7055210"/>
              <a:ext cx="181425" cy="180091"/>
            </a:xfrm>
            <a:custGeom>
              <a:avLst/>
              <a:gdLst>
                <a:gd name="T0" fmla="*/ 38 w 115"/>
                <a:gd name="T1" fmla="*/ 20 h 114"/>
                <a:gd name="T2" fmla="*/ 57 w 115"/>
                <a:gd name="T3" fmla="*/ 15 h 114"/>
                <a:gd name="T4" fmla="*/ 58 w 115"/>
                <a:gd name="T5" fmla="*/ 15 h 114"/>
                <a:gd name="T6" fmla="*/ 93 w 115"/>
                <a:gd name="T7" fmla="*/ 36 h 114"/>
                <a:gd name="T8" fmla="*/ 95 w 115"/>
                <a:gd name="T9" fmla="*/ 40 h 114"/>
                <a:gd name="T10" fmla="*/ 99 w 115"/>
                <a:gd name="T11" fmla="*/ 56 h 114"/>
                <a:gd name="T12" fmla="*/ 98 w 115"/>
                <a:gd name="T13" fmla="*/ 67 h 114"/>
                <a:gd name="T14" fmla="*/ 97 w 115"/>
                <a:gd name="T15" fmla="*/ 71 h 114"/>
                <a:gd name="T16" fmla="*/ 81 w 115"/>
                <a:gd name="T17" fmla="*/ 92 h 114"/>
                <a:gd name="T18" fmla="*/ 77 w 115"/>
                <a:gd name="T19" fmla="*/ 94 h 114"/>
                <a:gd name="T20" fmla="*/ 58 w 115"/>
                <a:gd name="T21" fmla="*/ 99 h 114"/>
                <a:gd name="T22" fmla="*/ 57 w 115"/>
                <a:gd name="T23" fmla="*/ 99 h 114"/>
                <a:gd name="T24" fmla="*/ 41 w 115"/>
                <a:gd name="T25" fmla="*/ 96 h 114"/>
                <a:gd name="T26" fmla="*/ 37 w 115"/>
                <a:gd name="T27" fmla="*/ 94 h 114"/>
                <a:gd name="T28" fmla="*/ 21 w 115"/>
                <a:gd name="T29" fmla="*/ 78 h 114"/>
                <a:gd name="T30" fmla="*/ 19 w 115"/>
                <a:gd name="T31" fmla="*/ 74 h 114"/>
                <a:gd name="T32" fmla="*/ 16 w 115"/>
                <a:gd name="T33" fmla="*/ 58 h 114"/>
                <a:gd name="T34" fmla="*/ 35 w 115"/>
                <a:gd name="T35" fmla="*/ 22 h 114"/>
                <a:gd name="T36" fmla="*/ 38 w 115"/>
                <a:gd name="T37" fmla="*/ 20 h 114"/>
                <a:gd name="T38" fmla="*/ 57 w 115"/>
                <a:gd name="T39" fmla="*/ 0 h 114"/>
                <a:gd name="T40" fmla="*/ 56 w 115"/>
                <a:gd name="T41" fmla="*/ 0 h 114"/>
                <a:gd name="T42" fmla="*/ 31 w 115"/>
                <a:gd name="T43" fmla="*/ 7 h 114"/>
                <a:gd name="T44" fmla="*/ 27 w 115"/>
                <a:gd name="T45" fmla="*/ 9 h 114"/>
                <a:gd name="T46" fmla="*/ 0 w 115"/>
                <a:gd name="T47" fmla="*/ 58 h 114"/>
                <a:gd name="T48" fmla="*/ 5 w 115"/>
                <a:gd name="T49" fmla="*/ 81 h 114"/>
                <a:gd name="T50" fmla="*/ 7 w 115"/>
                <a:gd name="T51" fmla="*/ 85 h 114"/>
                <a:gd name="T52" fmla="*/ 31 w 115"/>
                <a:gd name="T53" fmla="*/ 108 h 114"/>
                <a:gd name="T54" fmla="*/ 35 w 115"/>
                <a:gd name="T55" fmla="*/ 110 h 114"/>
                <a:gd name="T56" fmla="*/ 57 w 115"/>
                <a:gd name="T57" fmla="*/ 114 h 114"/>
                <a:gd name="T58" fmla="*/ 59 w 115"/>
                <a:gd name="T59" fmla="*/ 114 h 114"/>
                <a:gd name="T60" fmla="*/ 85 w 115"/>
                <a:gd name="T61" fmla="*/ 107 h 114"/>
                <a:gd name="T62" fmla="*/ 89 w 115"/>
                <a:gd name="T63" fmla="*/ 105 h 114"/>
                <a:gd name="T64" fmla="*/ 112 w 115"/>
                <a:gd name="T65" fmla="*/ 75 h 114"/>
                <a:gd name="T66" fmla="*/ 113 w 115"/>
                <a:gd name="T67" fmla="*/ 71 h 114"/>
                <a:gd name="T68" fmla="*/ 115 w 115"/>
                <a:gd name="T69" fmla="*/ 56 h 114"/>
                <a:gd name="T70" fmla="*/ 109 w 115"/>
                <a:gd name="T71" fmla="*/ 33 h 114"/>
                <a:gd name="T72" fmla="*/ 107 w 115"/>
                <a:gd name="T73" fmla="*/ 29 h 114"/>
                <a:gd name="T74" fmla="*/ 57 w 115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" h="114">
                  <a:moveTo>
                    <a:pt x="38" y="20"/>
                  </a:moveTo>
                  <a:cubicBezTo>
                    <a:pt x="44" y="17"/>
                    <a:pt x="50" y="15"/>
                    <a:pt x="57" y="15"/>
                  </a:cubicBezTo>
                  <a:cubicBezTo>
                    <a:pt x="57" y="15"/>
                    <a:pt x="57" y="15"/>
                    <a:pt x="58" y="15"/>
                  </a:cubicBezTo>
                  <a:cubicBezTo>
                    <a:pt x="73" y="15"/>
                    <a:pt x="86" y="24"/>
                    <a:pt x="93" y="36"/>
                  </a:cubicBezTo>
                  <a:cubicBezTo>
                    <a:pt x="94" y="37"/>
                    <a:pt x="95" y="38"/>
                    <a:pt x="95" y="40"/>
                  </a:cubicBezTo>
                  <a:cubicBezTo>
                    <a:pt x="98" y="45"/>
                    <a:pt x="99" y="50"/>
                    <a:pt x="99" y="56"/>
                  </a:cubicBezTo>
                  <a:cubicBezTo>
                    <a:pt x="99" y="60"/>
                    <a:pt x="99" y="63"/>
                    <a:pt x="98" y="67"/>
                  </a:cubicBezTo>
                  <a:cubicBezTo>
                    <a:pt x="98" y="68"/>
                    <a:pt x="97" y="69"/>
                    <a:pt x="97" y="71"/>
                  </a:cubicBezTo>
                  <a:cubicBezTo>
                    <a:pt x="94" y="79"/>
                    <a:pt x="88" y="87"/>
                    <a:pt x="81" y="92"/>
                  </a:cubicBezTo>
                  <a:cubicBezTo>
                    <a:pt x="80" y="93"/>
                    <a:pt x="78" y="93"/>
                    <a:pt x="77" y="94"/>
                  </a:cubicBezTo>
                  <a:cubicBezTo>
                    <a:pt x="72" y="97"/>
                    <a:pt x="65" y="99"/>
                    <a:pt x="58" y="99"/>
                  </a:cubicBezTo>
                  <a:cubicBezTo>
                    <a:pt x="58" y="99"/>
                    <a:pt x="58" y="99"/>
                    <a:pt x="57" y="99"/>
                  </a:cubicBezTo>
                  <a:cubicBezTo>
                    <a:pt x="52" y="99"/>
                    <a:pt x="46" y="98"/>
                    <a:pt x="41" y="96"/>
                  </a:cubicBezTo>
                  <a:cubicBezTo>
                    <a:pt x="40" y="95"/>
                    <a:pt x="39" y="94"/>
                    <a:pt x="37" y="94"/>
                  </a:cubicBezTo>
                  <a:cubicBezTo>
                    <a:pt x="31" y="90"/>
                    <a:pt x="25" y="84"/>
                    <a:pt x="21" y="78"/>
                  </a:cubicBezTo>
                  <a:cubicBezTo>
                    <a:pt x="20" y="76"/>
                    <a:pt x="20" y="75"/>
                    <a:pt x="19" y="74"/>
                  </a:cubicBezTo>
                  <a:cubicBezTo>
                    <a:pt x="17" y="69"/>
                    <a:pt x="16" y="63"/>
                    <a:pt x="16" y="58"/>
                  </a:cubicBezTo>
                  <a:cubicBezTo>
                    <a:pt x="15" y="43"/>
                    <a:pt x="23" y="30"/>
                    <a:pt x="35" y="22"/>
                  </a:cubicBezTo>
                  <a:cubicBezTo>
                    <a:pt x="36" y="21"/>
                    <a:pt x="37" y="21"/>
                    <a:pt x="38" y="20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6" y="0"/>
                  </a:cubicBezTo>
                  <a:cubicBezTo>
                    <a:pt x="47" y="0"/>
                    <a:pt x="38" y="3"/>
                    <a:pt x="31" y="7"/>
                  </a:cubicBezTo>
                  <a:cubicBezTo>
                    <a:pt x="29" y="7"/>
                    <a:pt x="28" y="8"/>
                    <a:pt x="27" y="9"/>
                  </a:cubicBezTo>
                  <a:cubicBezTo>
                    <a:pt x="11" y="19"/>
                    <a:pt x="0" y="37"/>
                    <a:pt x="0" y="58"/>
                  </a:cubicBezTo>
                  <a:cubicBezTo>
                    <a:pt x="0" y="66"/>
                    <a:pt x="2" y="74"/>
                    <a:pt x="5" y="81"/>
                  </a:cubicBezTo>
                  <a:cubicBezTo>
                    <a:pt x="6" y="82"/>
                    <a:pt x="7" y="83"/>
                    <a:pt x="7" y="85"/>
                  </a:cubicBezTo>
                  <a:cubicBezTo>
                    <a:pt x="13" y="94"/>
                    <a:pt x="21" y="102"/>
                    <a:pt x="31" y="108"/>
                  </a:cubicBezTo>
                  <a:cubicBezTo>
                    <a:pt x="32" y="108"/>
                    <a:pt x="33" y="109"/>
                    <a:pt x="35" y="110"/>
                  </a:cubicBezTo>
                  <a:cubicBezTo>
                    <a:pt x="42" y="113"/>
                    <a:pt x="49" y="114"/>
                    <a:pt x="57" y="114"/>
                  </a:cubicBezTo>
                  <a:cubicBezTo>
                    <a:pt x="58" y="114"/>
                    <a:pt x="58" y="114"/>
                    <a:pt x="59" y="114"/>
                  </a:cubicBezTo>
                  <a:cubicBezTo>
                    <a:pt x="68" y="114"/>
                    <a:pt x="77" y="112"/>
                    <a:pt x="85" y="107"/>
                  </a:cubicBezTo>
                  <a:cubicBezTo>
                    <a:pt x="86" y="107"/>
                    <a:pt x="88" y="106"/>
                    <a:pt x="89" y="105"/>
                  </a:cubicBezTo>
                  <a:cubicBezTo>
                    <a:pt x="99" y="98"/>
                    <a:pt x="108" y="88"/>
                    <a:pt x="112" y="75"/>
                  </a:cubicBezTo>
                  <a:cubicBezTo>
                    <a:pt x="112" y="74"/>
                    <a:pt x="113" y="72"/>
                    <a:pt x="113" y="71"/>
                  </a:cubicBezTo>
                  <a:cubicBezTo>
                    <a:pt x="114" y="66"/>
                    <a:pt x="115" y="61"/>
                    <a:pt x="115" y="56"/>
                  </a:cubicBezTo>
                  <a:cubicBezTo>
                    <a:pt x="114" y="48"/>
                    <a:pt x="113" y="40"/>
                    <a:pt x="109" y="33"/>
                  </a:cubicBezTo>
                  <a:cubicBezTo>
                    <a:pt x="109" y="31"/>
                    <a:pt x="108" y="30"/>
                    <a:pt x="107" y="29"/>
                  </a:cubicBezTo>
                  <a:cubicBezTo>
                    <a:pt x="97" y="12"/>
                    <a:pt x="79" y="0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20310"/>
            <p:cNvSpPr/>
            <p:nvPr/>
          </p:nvSpPr>
          <p:spPr bwMode="auto">
            <a:xfrm>
              <a:off x="4789050" y="6354190"/>
              <a:ext cx="79374" cy="78706"/>
            </a:xfrm>
            <a:custGeom>
              <a:avLst/>
              <a:gdLst>
                <a:gd name="T0" fmla="*/ 25 w 50"/>
                <a:gd name="T1" fmla="*/ 0 h 50"/>
                <a:gd name="T2" fmla="*/ 24 w 50"/>
                <a:gd name="T3" fmla="*/ 0 h 50"/>
                <a:gd name="T4" fmla="*/ 24 w 50"/>
                <a:gd name="T5" fmla="*/ 0 h 50"/>
                <a:gd name="T6" fmla="*/ 20 w 50"/>
                <a:gd name="T7" fmla="*/ 0 h 50"/>
                <a:gd name="T8" fmla="*/ 1 w 50"/>
                <a:gd name="T9" fmla="*/ 19 h 50"/>
                <a:gd name="T10" fmla="*/ 0 w 50"/>
                <a:gd name="T11" fmla="*/ 23 h 50"/>
                <a:gd name="T12" fmla="*/ 0 w 50"/>
                <a:gd name="T13" fmla="*/ 25 h 50"/>
                <a:gd name="T14" fmla="*/ 24 w 50"/>
                <a:gd name="T15" fmla="*/ 50 h 50"/>
                <a:gd name="T16" fmla="*/ 25 w 50"/>
                <a:gd name="T17" fmla="*/ 50 h 50"/>
                <a:gd name="T18" fmla="*/ 25 w 50"/>
                <a:gd name="T19" fmla="*/ 50 h 50"/>
                <a:gd name="T20" fmla="*/ 29 w 50"/>
                <a:gd name="T21" fmla="*/ 49 h 50"/>
                <a:gd name="T22" fmla="*/ 49 w 50"/>
                <a:gd name="T23" fmla="*/ 31 h 50"/>
                <a:gd name="T24" fmla="*/ 49 w 50"/>
                <a:gd name="T25" fmla="*/ 26 h 50"/>
                <a:gd name="T26" fmla="*/ 50 w 50"/>
                <a:gd name="T27" fmla="*/ 24 h 50"/>
                <a:gd name="T28" fmla="*/ 25 w 50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0" y="2"/>
                    <a:pt x="3" y="9"/>
                    <a:pt x="1" y="19"/>
                  </a:cubicBezTo>
                  <a:cubicBezTo>
                    <a:pt x="0" y="20"/>
                    <a:pt x="0" y="21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9"/>
                    <a:pt x="11" y="49"/>
                    <a:pt x="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8" y="49"/>
                    <a:pt x="29" y="49"/>
                  </a:cubicBezTo>
                  <a:cubicBezTo>
                    <a:pt x="39" y="48"/>
                    <a:pt x="46" y="40"/>
                    <a:pt x="49" y="31"/>
                  </a:cubicBezTo>
                  <a:cubicBezTo>
                    <a:pt x="49" y="29"/>
                    <a:pt x="49" y="28"/>
                    <a:pt x="49" y="26"/>
                  </a:cubicBezTo>
                  <a:cubicBezTo>
                    <a:pt x="50" y="26"/>
                    <a:pt x="50" y="25"/>
                    <a:pt x="50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20312"/>
            <p:cNvSpPr>
              <a:spLocks noEditPoints="1"/>
            </p:cNvSpPr>
            <p:nvPr/>
          </p:nvSpPr>
          <p:spPr bwMode="auto">
            <a:xfrm>
              <a:off x="4748355" y="6312835"/>
              <a:ext cx="159414" cy="159414"/>
            </a:xfrm>
            <a:custGeom>
              <a:avLst/>
              <a:gdLst>
                <a:gd name="T0" fmla="*/ 49 w 101"/>
                <a:gd name="T1" fmla="*/ 14 h 101"/>
                <a:gd name="T2" fmla="*/ 50 w 101"/>
                <a:gd name="T3" fmla="*/ 14 h 101"/>
                <a:gd name="T4" fmla="*/ 51 w 101"/>
                <a:gd name="T5" fmla="*/ 14 h 101"/>
                <a:gd name="T6" fmla="*/ 88 w 101"/>
                <a:gd name="T7" fmla="*/ 50 h 101"/>
                <a:gd name="T8" fmla="*/ 87 w 101"/>
                <a:gd name="T9" fmla="*/ 54 h 101"/>
                <a:gd name="T10" fmla="*/ 87 w 101"/>
                <a:gd name="T11" fmla="*/ 59 h 101"/>
                <a:gd name="T12" fmla="*/ 56 w 101"/>
                <a:gd name="T13" fmla="*/ 87 h 101"/>
                <a:gd name="T14" fmla="*/ 52 w 101"/>
                <a:gd name="T15" fmla="*/ 88 h 101"/>
                <a:gd name="T16" fmla="*/ 51 w 101"/>
                <a:gd name="T17" fmla="*/ 88 h 101"/>
                <a:gd name="T18" fmla="*/ 51 w 101"/>
                <a:gd name="T19" fmla="*/ 88 h 101"/>
                <a:gd name="T20" fmla="*/ 14 w 101"/>
                <a:gd name="T21" fmla="*/ 51 h 101"/>
                <a:gd name="T22" fmla="*/ 14 w 101"/>
                <a:gd name="T23" fmla="*/ 47 h 101"/>
                <a:gd name="T24" fmla="*/ 15 w 101"/>
                <a:gd name="T25" fmla="*/ 43 h 101"/>
                <a:gd name="T26" fmla="*/ 44 w 101"/>
                <a:gd name="T27" fmla="*/ 14 h 101"/>
                <a:gd name="T28" fmla="*/ 49 w 101"/>
                <a:gd name="T29" fmla="*/ 14 h 101"/>
                <a:gd name="T30" fmla="*/ 51 w 101"/>
                <a:gd name="T31" fmla="*/ 0 h 101"/>
                <a:gd name="T32" fmla="*/ 50 w 101"/>
                <a:gd name="T33" fmla="*/ 0 h 101"/>
                <a:gd name="T34" fmla="*/ 47 w 101"/>
                <a:gd name="T35" fmla="*/ 0 h 101"/>
                <a:gd name="T36" fmla="*/ 43 w 101"/>
                <a:gd name="T37" fmla="*/ 1 h 101"/>
                <a:gd name="T38" fmla="*/ 1 w 101"/>
                <a:gd name="T39" fmla="*/ 41 h 101"/>
                <a:gd name="T40" fmla="*/ 1 w 101"/>
                <a:gd name="T41" fmla="*/ 45 h 101"/>
                <a:gd name="T42" fmla="*/ 0 w 101"/>
                <a:gd name="T43" fmla="*/ 52 h 101"/>
                <a:gd name="T44" fmla="*/ 51 w 101"/>
                <a:gd name="T45" fmla="*/ 101 h 101"/>
                <a:gd name="T46" fmla="*/ 52 w 101"/>
                <a:gd name="T47" fmla="*/ 101 h 101"/>
                <a:gd name="T48" fmla="*/ 53 w 101"/>
                <a:gd name="T49" fmla="*/ 101 h 101"/>
                <a:gd name="T50" fmla="*/ 57 w 101"/>
                <a:gd name="T51" fmla="*/ 101 h 101"/>
                <a:gd name="T52" fmla="*/ 100 w 101"/>
                <a:gd name="T53" fmla="*/ 61 h 101"/>
                <a:gd name="T54" fmla="*/ 101 w 101"/>
                <a:gd name="T55" fmla="*/ 57 h 101"/>
                <a:gd name="T56" fmla="*/ 101 w 101"/>
                <a:gd name="T57" fmla="*/ 50 h 101"/>
                <a:gd name="T58" fmla="*/ 51 w 101"/>
                <a:gd name="T5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101">
                  <a:moveTo>
                    <a:pt x="49" y="14"/>
                  </a:moveTo>
                  <a:cubicBezTo>
                    <a:pt x="49" y="14"/>
                    <a:pt x="50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71" y="14"/>
                    <a:pt x="87" y="30"/>
                    <a:pt x="88" y="50"/>
                  </a:cubicBezTo>
                  <a:cubicBezTo>
                    <a:pt x="88" y="51"/>
                    <a:pt x="88" y="53"/>
                    <a:pt x="87" y="54"/>
                  </a:cubicBezTo>
                  <a:cubicBezTo>
                    <a:pt x="87" y="56"/>
                    <a:pt x="87" y="57"/>
                    <a:pt x="87" y="59"/>
                  </a:cubicBezTo>
                  <a:cubicBezTo>
                    <a:pt x="83" y="73"/>
                    <a:pt x="71" y="85"/>
                    <a:pt x="56" y="87"/>
                  </a:cubicBezTo>
                  <a:cubicBezTo>
                    <a:pt x="55" y="87"/>
                    <a:pt x="53" y="88"/>
                    <a:pt x="52" y="88"/>
                  </a:cubicBezTo>
                  <a:cubicBezTo>
                    <a:pt x="52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1" y="88"/>
                    <a:pt x="14" y="71"/>
                    <a:pt x="14" y="51"/>
                  </a:cubicBezTo>
                  <a:cubicBezTo>
                    <a:pt x="14" y="50"/>
                    <a:pt x="14" y="48"/>
                    <a:pt x="14" y="47"/>
                  </a:cubicBezTo>
                  <a:cubicBezTo>
                    <a:pt x="14" y="46"/>
                    <a:pt x="14" y="44"/>
                    <a:pt x="15" y="43"/>
                  </a:cubicBezTo>
                  <a:cubicBezTo>
                    <a:pt x="18" y="28"/>
                    <a:pt x="30" y="17"/>
                    <a:pt x="44" y="14"/>
                  </a:cubicBezTo>
                  <a:cubicBezTo>
                    <a:pt x="46" y="14"/>
                    <a:pt x="47" y="14"/>
                    <a:pt x="49" y="14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4" y="1"/>
                    <a:pt x="43" y="1"/>
                  </a:cubicBezTo>
                  <a:cubicBezTo>
                    <a:pt x="22" y="4"/>
                    <a:pt x="5" y="20"/>
                    <a:pt x="1" y="41"/>
                  </a:cubicBezTo>
                  <a:cubicBezTo>
                    <a:pt x="1" y="42"/>
                    <a:pt x="1" y="43"/>
                    <a:pt x="1" y="45"/>
                  </a:cubicBezTo>
                  <a:cubicBezTo>
                    <a:pt x="0" y="47"/>
                    <a:pt x="0" y="49"/>
                    <a:pt x="0" y="52"/>
                  </a:cubicBezTo>
                  <a:cubicBezTo>
                    <a:pt x="1" y="79"/>
                    <a:pt x="23" y="101"/>
                    <a:pt x="51" y="101"/>
                  </a:cubicBezTo>
                  <a:cubicBezTo>
                    <a:pt x="51" y="101"/>
                    <a:pt x="51" y="101"/>
                    <a:pt x="52" y="101"/>
                  </a:cubicBezTo>
                  <a:cubicBezTo>
                    <a:pt x="52" y="101"/>
                    <a:pt x="53" y="101"/>
                    <a:pt x="53" y="101"/>
                  </a:cubicBezTo>
                  <a:cubicBezTo>
                    <a:pt x="54" y="101"/>
                    <a:pt x="56" y="101"/>
                    <a:pt x="57" y="101"/>
                  </a:cubicBezTo>
                  <a:cubicBezTo>
                    <a:pt x="79" y="98"/>
                    <a:pt x="96" y="82"/>
                    <a:pt x="100" y="61"/>
                  </a:cubicBezTo>
                  <a:cubicBezTo>
                    <a:pt x="100" y="59"/>
                    <a:pt x="101" y="58"/>
                    <a:pt x="101" y="57"/>
                  </a:cubicBezTo>
                  <a:cubicBezTo>
                    <a:pt x="101" y="54"/>
                    <a:pt x="101" y="52"/>
                    <a:pt x="101" y="50"/>
                  </a:cubicBezTo>
                  <a:cubicBezTo>
                    <a:pt x="101" y="22"/>
                    <a:pt x="78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20313"/>
            <p:cNvSpPr/>
            <p:nvPr/>
          </p:nvSpPr>
          <p:spPr bwMode="auto">
            <a:xfrm>
              <a:off x="4494894" y="7487428"/>
              <a:ext cx="110056" cy="108722"/>
            </a:xfrm>
            <a:custGeom>
              <a:avLst/>
              <a:gdLst>
                <a:gd name="T0" fmla="*/ 35 w 70"/>
                <a:gd name="T1" fmla="*/ 0 h 69"/>
                <a:gd name="T2" fmla="*/ 34 w 70"/>
                <a:gd name="T3" fmla="*/ 0 h 69"/>
                <a:gd name="T4" fmla="*/ 31 w 70"/>
                <a:gd name="T5" fmla="*/ 0 h 69"/>
                <a:gd name="T6" fmla="*/ 27 w 70"/>
                <a:gd name="T7" fmla="*/ 1 h 69"/>
                <a:gd name="T8" fmla="*/ 20 w 70"/>
                <a:gd name="T9" fmla="*/ 3 h 69"/>
                <a:gd name="T10" fmla="*/ 16 w 70"/>
                <a:gd name="T11" fmla="*/ 6 h 69"/>
                <a:gd name="T12" fmla="*/ 3 w 70"/>
                <a:gd name="T13" fmla="*/ 21 h 69"/>
                <a:gd name="T14" fmla="*/ 2 w 70"/>
                <a:gd name="T15" fmla="*/ 25 h 69"/>
                <a:gd name="T16" fmla="*/ 0 w 70"/>
                <a:gd name="T17" fmla="*/ 35 h 69"/>
                <a:gd name="T18" fmla="*/ 26 w 70"/>
                <a:gd name="T19" fmla="*/ 68 h 69"/>
                <a:gd name="T20" fmla="*/ 30 w 70"/>
                <a:gd name="T21" fmla="*/ 69 h 69"/>
                <a:gd name="T22" fmla="*/ 35 w 70"/>
                <a:gd name="T23" fmla="*/ 69 h 69"/>
                <a:gd name="T24" fmla="*/ 36 w 70"/>
                <a:gd name="T25" fmla="*/ 69 h 69"/>
                <a:gd name="T26" fmla="*/ 57 w 70"/>
                <a:gd name="T27" fmla="*/ 61 h 69"/>
                <a:gd name="T28" fmla="*/ 60 w 70"/>
                <a:gd name="T29" fmla="*/ 58 h 69"/>
                <a:gd name="T30" fmla="*/ 69 w 70"/>
                <a:gd name="T31" fmla="*/ 34 h 69"/>
                <a:gd name="T32" fmla="*/ 53 w 70"/>
                <a:gd name="T33" fmla="*/ 5 h 69"/>
                <a:gd name="T34" fmla="*/ 49 w 70"/>
                <a:gd name="T35" fmla="*/ 3 h 69"/>
                <a:gd name="T36" fmla="*/ 35 w 70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69"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8" y="1"/>
                    <a:pt x="27" y="1"/>
                  </a:cubicBezTo>
                  <a:cubicBezTo>
                    <a:pt x="24" y="2"/>
                    <a:pt x="22" y="2"/>
                    <a:pt x="20" y="3"/>
                  </a:cubicBezTo>
                  <a:cubicBezTo>
                    <a:pt x="19" y="4"/>
                    <a:pt x="17" y="5"/>
                    <a:pt x="16" y="6"/>
                  </a:cubicBezTo>
                  <a:cubicBezTo>
                    <a:pt x="10" y="9"/>
                    <a:pt x="6" y="15"/>
                    <a:pt x="3" y="21"/>
                  </a:cubicBezTo>
                  <a:cubicBezTo>
                    <a:pt x="3" y="22"/>
                    <a:pt x="2" y="24"/>
                    <a:pt x="2" y="25"/>
                  </a:cubicBezTo>
                  <a:cubicBezTo>
                    <a:pt x="1" y="28"/>
                    <a:pt x="0" y="32"/>
                    <a:pt x="0" y="35"/>
                  </a:cubicBezTo>
                  <a:cubicBezTo>
                    <a:pt x="1" y="51"/>
                    <a:pt x="12" y="64"/>
                    <a:pt x="26" y="68"/>
                  </a:cubicBezTo>
                  <a:cubicBezTo>
                    <a:pt x="28" y="68"/>
                    <a:pt x="29" y="69"/>
                    <a:pt x="30" y="69"/>
                  </a:cubicBezTo>
                  <a:cubicBezTo>
                    <a:pt x="32" y="69"/>
                    <a:pt x="33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44" y="69"/>
                    <a:pt x="51" y="66"/>
                    <a:pt x="57" y="61"/>
                  </a:cubicBezTo>
                  <a:cubicBezTo>
                    <a:pt x="58" y="60"/>
                    <a:pt x="59" y="59"/>
                    <a:pt x="60" y="58"/>
                  </a:cubicBezTo>
                  <a:cubicBezTo>
                    <a:pt x="66" y="52"/>
                    <a:pt x="70" y="43"/>
                    <a:pt x="69" y="34"/>
                  </a:cubicBezTo>
                  <a:cubicBezTo>
                    <a:pt x="69" y="22"/>
                    <a:pt x="63" y="11"/>
                    <a:pt x="53" y="5"/>
                  </a:cubicBezTo>
                  <a:cubicBezTo>
                    <a:pt x="52" y="4"/>
                    <a:pt x="50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20314"/>
            <p:cNvSpPr>
              <a:spLocks noEditPoints="1"/>
            </p:cNvSpPr>
            <p:nvPr/>
          </p:nvSpPr>
          <p:spPr bwMode="auto">
            <a:xfrm>
              <a:off x="4439532" y="7430732"/>
              <a:ext cx="220778" cy="222112"/>
            </a:xfrm>
            <a:custGeom>
              <a:avLst/>
              <a:gdLst>
                <a:gd name="T0" fmla="*/ 63 w 140"/>
                <a:gd name="T1" fmla="*/ 20 h 141"/>
                <a:gd name="T2" fmla="*/ 69 w 140"/>
                <a:gd name="T3" fmla="*/ 19 h 141"/>
                <a:gd name="T4" fmla="*/ 70 w 140"/>
                <a:gd name="T5" fmla="*/ 19 h 141"/>
                <a:gd name="T6" fmla="*/ 92 w 140"/>
                <a:gd name="T7" fmla="*/ 24 h 141"/>
                <a:gd name="T8" fmla="*/ 96 w 140"/>
                <a:gd name="T9" fmla="*/ 26 h 141"/>
                <a:gd name="T10" fmla="*/ 121 w 140"/>
                <a:gd name="T11" fmla="*/ 70 h 141"/>
                <a:gd name="T12" fmla="*/ 106 w 140"/>
                <a:gd name="T13" fmla="*/ 107 h 141"/>
                <a:gd name="T14" fmla="*/ 103 w 140"/>
                <a:gd name="T15" fmla="*/ 110 h 141"/>
                <a:gd name="T16" fmla="*/ 71 w 140"/>
                <a:gd name="T17" fmla="*/ 122 h 141"/>
                <a:gd name="T18" fmla="*/ 70 w 140"/>
                <a:gd name="T19" fmla="*/ 122 h 141"/>
                <a:gd name="T20" fmla="*/ 62 w 140"/>
                <a:gd name="T21" fmla="*/ 121 h 141"/>
                <a:gd name="T22" fmla="*/ 58 w 140"/>
                <a:gd name="T23" fmla="*/ 120 h 141"/>
                <a:gd name="T24" fmla="*/ 19 w 140"/>
                <a:gd name="T25" fmla="*/ 71 h 141"/>
                <a:gd name="T26" fmla="*/ 21 w 140"/>
                <a:gd name="T27" fmla="*/ 56 h 141"/>
                <a:gd name="T28" fmla="*/ 22 w 140"/>
                <a:gd name="T29" fmla="*/ 51 h 141"/>
                <a:gd name="T30" fmla="*/ 43 w 140"/>
                <a:gd name="T31" fmla="*/ 27 h 141"/>
                <a:gd name="T32" fmla="*/ 47 w 140"/>
                <a:gd name="T33" fmla="*/ 25 h 141"/>
                <a:gd name="T34" fmla="*/ 59 w 140"/>
                <a:gd name="T35" fmla="*/ 21 h 141"/>
                <a:gd name="T36" fmla="*/ 63 w 140"/>
                <a:gd name="T37" fmla="*/ 20 h 141"/>
                <a:gd name="T38" fmla="*/ 70 w 140"/>
                <a:gd name="T39" fmla="*/ 0 h 141"/>
                <a:gd name="T40" fmla="*/ 69 w 140"/>
                <a:gd name="T41" fmla="*/ 0 h 141"/>
                <a:gd name="T42" fmla="*/ 60 w 140"/>
                <a:gd name="T43" fmla="*/ 1 h 141"/>
                <a:gd name="T44" fmla="*/ 55 w 140"/>
                <a:gd name="T45" fmla="*/ 2 h 141"/>
                <a:gd name="T46" fmla="*/ 38 w 140"/>
                <a:gd name="T47" fmla="*/ 8 h 141"/>
                <a:gd name="T48" fmla="*/ 34 w 140"/>
                <a:gd name="T49" fmla="*/ 10 h 141"/>
                <a:gd name="T50" fmla="*/ 5 w 140"/>
                <a:gd name="T51" fmla="*/ 45 h 141"/>
                <a:gd name="T52" fmla="*/ 3 w 140"/>
                <a:gd name="T53" fmla="*/ 49 h 141"/>
                <a:gd name="T54" fmla="*/ 0 w 140"/>
                <a:gd name="T55" fmla="*/ 72 h 141"/>
                <a:gd name="T56" fmla="*/ 54 w 140"/>
                <a:gd name="T57" fmla="*/ 139 h 141"/>
                <a:gd name="T58" fmla="*/ 59 w 140"/>
                <a:gd name="T59" fmla="*/ 140 h 141"/>
                <a:gd name="T60" fmla="*/ 70 w 140"/>
                <a:gd name="T61" fmla="*/ 141 h 141"/>
                <a:gd name="T62" fmla="*/ 71 w 140"/>
                <a:gd name="T63" fmla="*/ 141 h 141"/>
                <a:gd name="T64" fmla="*/ 116 w 140"/>
                <a:gd name="T65" fmla="*/ 123 h 141"/>
                <a:gd name="T66" fmla="*/ 119 w 140"/>
                <a:gd name="T67" fmla="*/ 120 h 141"/>
                <a:gd name="T68" fmla="*/ 140 w 140"/>
                <a:gd name="T69" fmla="*/ 69 h 141"/>
                <a:gd name="T70" fmla="*/ 105 w 140"/>
                <a:gd name="T71" fmla="*/ 10 h 141"/>
                <a:gd name="T72" fmla="*/ 101 w 140"/>
                <a:gd name="T73" fmla="*/ 8 h 141"/>
                <a:gd name="T74" fmla="*/ 70 w 140"/>
                <a:gd name="T7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41">
                  <a:moveTo>
                    <a:pt x="63" y="20"/>
                  </a:moveTo>
                  <a:cubicBezTo>
                    <a:pt x="65" y="19"/>
                    <a:pt x="67" y="19"/>
                    <a:pt x="69" y="19"/>
                  </a:cubicBezTo>
                  <a:cubicBezTo>
                    <a:pt x="69" y="19"/>
                    <a:pt x="70" y="19"/>
                    <a:pt x="70" y="19"/>
                  </a:cubicBezTo>
                  <a:cubicBezTo>
                    <a:pt x="78" y="19"/>
                    <a:pt x="85" y="21"/>
                    <a:pt x="92" y="24"/>
                  </a:cubicBezTo>
                  <a:cubicBezTo>
                    <a:pt x="93" y="25"/>
                    <a:pt x="94" y="26"/>
                    <a:pt x="96" y="26"/>
                  </a:cubicBezTo>
                  <a:cubicBezTo>
                    <a:pt x="111" y="35"/>
                    <a:pt x="121" y="51"/>
                    <a:pt x="121" y="70"/>
                  </a:cubicBezTo>
                  <a:cubicBezTo>
                    <a:pt x="121" y="84"/>
                    <a:pt x="116" y="97"/>
                    <a:pt x="106" y="107"/>
                  </a:cubicBezTo>
                  <a:cubicBezTo>
                    <a:pt x="105" y="108"/>
                    <a:pt x="104" y="109"/>
                    <a:pt x="103" y="110"/>
                  </a:cubicBezTo>
                  <a:cubicBezTo>
                    <a:pt x="94" y="117"/>
                    <a:pt x="83" y="122"/>
                    <a:pt x="71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67" y="122"/>
                    <a:pt x="65" y="122"/>
                    <a:pt x="62" y="121"/>
                  </a:cubicBezTo>
                  <a:cubicBezTo>
                    <a:pt x="61" y="121"/>
                    <a:pt x="59" y="121"/>
                    <a:pt x="58" y="120"/>
                  </a:cubicBezTo>
                  <a:cubicBezTo>
                    <a:pt x="36" y="115"/>
                    <a:pt x="19" y="95"/>
                    <a:pt x="19" y="71"/>
                  </a:cubicBezTo>
                  <a:cubicBezTo>
                    <a:pt x="19" y="66"/>
                    <a:pt x="19" y="61"/>
                    <a:pt x="21" y="56"/>
                  </a:cubicBezTo>
                  <a:cubicBezTo>
                    <a:pt x="21" y="54"/>
                    <a:pt x="22" y="53"/>
                    <a:pt x="22" y="51"/>
                  </a:cubicBezTo>
                  <a:cubicBezTo>
                    <a:pt x="27" y="41"/>
                    <a:pt x="34" y="33"/>
                    <a:pt x="43" y="27"/>
                  </a:cubicBezTo>
                  <a:cubicBezTo>
                    <a:pt x="44" y="26"/>
                    <a:pt x="46" y="25"/>
                    <a:pt x="47" y="25"/>
                  </a:cubicBezTo>
                  <a:cubicBezTo>
                    <a:pt x="51" y="23"/>
                    <a:pt x="55" y="21"/>
                    <a:pt x="59" y="21"/>
                  </a:cubicBezTo>
                  <a:cubicBezTo>
                    <a:pt x="60" y="20"/>
                    <a:pt x="61" y="20"/>
                    <a:pt x="63" y="20"/>
                  </a:cubicBezTo>
                  <a:moveTo>
                    <a:pt x="70" y="0"/>
                  </a:moveTo>
                  <a:cubicBezTo>
                    <a:pt x="70" y="0"/>
                    <a:pt x="69" y="0"/>
                    <a:pt x="69" y="0"/>
                  </a:cubicBezTo>
                  <a:cubicBezTo>
                    <a:pt x="66" y="1"/>
                    <a:pt x="63" y="1"/>
                    <a:pt x="60" y="1"/>
                  </a:cubicBezTo>
                  <a:cubicBezTo>
                    <a:pt x="58" y="1"/>
                    <a:pt x="57" y="2"/>
                    <a:pt x="55" y="2"/>
                  </a:cubicBezTo>
                  <a:cubicBezTo>
                    <a:pt x="49" y="3"/>
                    <a:pt x="43" y="6"/>
                    <a:pt x="38" y="8"/>
                  </a:cubicBezTo>
                  <a:cubicBezTo>
                    <a:pt x="36" y="9"/>
                    <a:pt x="35" y="10"/>
                    <a:pt x="34" y="10"/>
                  </a:cubicBezTo>
                  <a:cubicBezTo>
                    <a:pt x="21" y="18"/>
                    <a:pt x="10" y="31"/>
                    <a:pt x="5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1" y="56"/>
                    <a:pt x="0" y="64"/>
                    <a:pt x="0" y="72"/>
                  </a:cubicBezTo>
                  <a:cubicBezTo>
                    <a:pt x="0" y="105"/>
                    <a:pt x="24" y="132"/>
                    <a:pt x="54" y="139"/>
                  </a:cubicBezTo>
                  <a:cubicBezTo>
                    <a:pt x="56" y="139"/>
                    <a:pt x="57" y="139"/>
                    <a:pt x="59" y="140"/>
                  </a:cubicBezTo>
                  <a:cubicBezTo>
                    <a:pt x="62" y="140"/>
                    <a:pt x="66" y="141"/>
                    <a:pt x="70" y="141"/>
                  </a:cubicBezTo>
                  <a:cubicBezTo>
                    <a:pt x="70" y="141"/>
                    <a:pt x="71" y="141"/>
                    <a:pt x="71" y="141"/>
                  </a:cubicBezTo>
                  <a:cubicBezTo>
                    <a:pt x="88" y="140"/>
                    <a:pt x="104" y="134"/>
                    <a:pt x="116" y="123"/>
                  </a:cubicBezTo>
                  <a:cubicBezTo>
                    <a:pt x="117" y="122"/>
                    <a:pt x="118" y="121"/>
                    <a:pt x="119" y="120"/>
                  </a:cubicBezTo>
                  <a:cubicBezTo>
                    <a:pt x="132" y="107"/>
                    <a:pt x="140" y="89"/>
                    <a:pt x="140" y="69"/>
                  </a:cubicBezTo>
                  <a:cubicBezTo>
                    <a:pt x="140" y="44"/>
                    <a:pt x="125" y="21"/>
                    <a:pt x="105" y="10"/>
                  </a:cubicBezTo>
                  <a:cubicBezTo>
                    <a:pt x="103" y="9"/>
                    <a:pt x="102" y="8"/>
                    <a:pt x="101" y="8"/>
                  </a:cubicBezTo>
                  <a:cubicBezTo>
                    <a:pt x="91" y="3"/>
                    <a:pt x="81" y="0"/>
                    <a:pt x="7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20315"/>
            <p:cNvSpPr/>
            <p:nvPr/>
          </p:nvSpPr>
          <p:spPr bwMode="auto">
            <a:xfrm>
              <a:off x="5096531" y="6418888"/>
              <a:ext cx="46023" cy="45356"/>
            </a:xfrm>
            <a:custGeom>
              <a:avLst/>
              <a:gdLst>
                <a:gd name="T0" fmla="*/ 15 w 29"/>
                <a:gd name="T1" fmla="*/ 0 h 29"/>
                <a:gd name="T2" fmla="*/ 15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1 w 29"/>
                <a:gd name="T9" fmla="*/ 9 h 29"/>
                <a:gd name="T10" fmla="*/ 0 w 29"/>
                <a:gd name="T11" fmla="*/ 13 h 29"/>
                <a:gd name="T12" fmla="*/ 0 w 29"/>
                <a:gd name="T13" fmla="*/ 14 h 29"/>
                <a:gd name="T14" fmla="*/ 9 w 29"/>
                <a:gd name="T15" fmla="*/ 27 h 29"/>
                <a:gd name="T16" fmla="*/ 13 w 29"/>
                <a:gd name="T17" fmla="*/ 29 h 29"/>
                <a:gd name="T18" fmla="*/ 15 w 29"/>
                <a:gd name="T19" fmla="*/ 29 h 29"/>
                <a:gd name="T20" fmla="*/ 15 w 29"/>
                <a:gd name="T21" fmla="*/ 29 h 29"/>
                <a:gd name="T22" fmla="*/ 29 w 29"/>
                <a:gd name="T23" fmla="*/ 19 h 29"/>
                <a:gd name="T24" fmla="*/ 29 w 29"/>
                <a:gd name="T25" fmla="*/ 14 h 29"/>
                <a:gd name="T26" fmla="*/ 29 w 29"/>
                <a:gd name="T27" fmla="*/ 14 h 29"/>
                <a:gd name="T28" fmla="*/ 15 w 29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4" y="5"/>
                    <a:pt x="2" y="7"/>
                    <a:pt x="1" y="9"/>
                  </a:cubicBezTo>
                  <a:cubicBezTo>
                    <a:pt x="1" y="10"/>
                    <a:pt x="1" y="12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0"/>
                    <a:pt x="4" y="25"/>
                    <a:pt x="9" y="27"/>
                  </a:cubicBezTo>
                  <a:cubicBezTo>
                    <a:pt x="10" y="28"/>
                    <a:pt x="11" y="28"/>
                    <a:pt x="13" y="29"/>
                  </a:cubicBezTo>
                  <a:cubicBezTo>
                    <a:pt x="14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22" y="29"/>
                    <a:pt x="27" y="24"/>
                    <a:pt x="29" y="19"/>
                  </a:cubicBezTo>
                  <a:cubicBezTo>
                    <a:pt x="29" y="17"/>
                    <a:pt x="29" y="1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20316"/>
            <p:cNvSpPr>
              <a:spLocks noEditPoints="1"/>
            </p:cNvSpPr>
            <p:nvPr/>
          </p:nvSpPr>
          <p:spPr bwMode="auto">
            <a:xfrm>
              <a:off x="5074520" y="6394876"/>
              <a:ext cx="91380" cy="92714"/>
            </a:xfrm>
            <a:custGeom>
              <a:avLst/>
              <a:gdLst>
                <a:gd name="T0" fmla="*/ 19 w 58"/>
                <a:gd name="T1" fmla="*/ 10 h 59"/>
                <a:gd name="T2" fmla="*/ 29 w 58"/>
                <a:gd name="T3" fmla="*/ 8 h 59"/>
                <a:gd name="T4" fmla="*/ 29 w 58"/>
                <a:gd name="T5" fmla="*/ 8 h 59"/>
                <a:gd name="T6" fmla="*/ 50 w 58"/>
                <a:gd name="T7" fmla="*/ 29 h 59"/>
                <a:gd name="T8" fmla="*/ 50 w 58"/>
                <a:gd name="T9" fmla="*/ 31 h 59"/>
                <a:gd name="T10" fmla="*/ 50 w 58"/>
                <a:gd name="T11" fmla="*/ 35 h 59"/>
                <a:gd name="T12" fmla="*/ 29 w 58"/>
                <a:gd name="T13" fmla="*/ 51 h 59"/>
                <a:gd name="T14" fmla="*/ 29 w 58"/>
                <a:gd name="T15" fmla="*/ 51 h 59"/>
                <a:gd name="T16" fmla="*/ 24 w 58"/>
                <a:gd name="T17" fmla="*/ 50 h 59"/>
                <a:gd name="T18" fmla="*/ 20 w 58"/>
                <a:gd name="T19" fmla="*/ 49 h 59"/>
                <a:gd name="T20" fmla="*/ 7 w 58"/>
                <a:gd name="T21" fmla="*/ 30 h 59"/>
                <a:gd name="T22" fmla="*/ 8 w 58"/>
                <a:gd name="T23" fmla="*/ 27 h 59"/>
                <a:gd name="T24" fmla="*/ 8 w 58"/>
                <a:gd name="T25" fmla="*/ 23 h 59"/>
                <a:gd name="T26" fmla="*/ 15 w 58"/>
                <a:gd name="T27" fmla="*/ 13 h 59"/>
                <a:gd name="T28" fmla="*/ 19 w 58"/>
                <a:gd name="T29" fmla="*/ 10 h 59"/>
                <a:gd name="T30" fmla="*/ 29 w 58"/>
                <a:gd name="T31" fmla="*/ 0 h 59"/>
                <a:gd name="T32" fmla="*/ 28 w 58"/>
                <a:gd name="T33" fmla="*/ 0 h 59"/>
                <a:gd name="T34" fmla="*/ 14 w 58"/>
                <a:gd name="T35" fmla="*/ 4 h 59"/>
                <a:gd name="T36" fmla="*/ 10 w 58"/>
                <a:gd name="T37" fmla="*/ 7 h 59"/>
                <a:gd name="T38" fmla="*/ 1 w 58"/>
                <a:gd name="T39" fmla="*/ 22 h 59"/>
                <a:gd name="T40" fmla="*/ 0 w 58"/>
                <a:gd name="T41" fmla="*/ 26 h 59"/>
                <a:gd name="T42" fmla="*/ 0 w 58"/>
                <a:gd name="T43" fmla="*/ 30 h 59"/>
                <a:gd name="T44" fmla="*/ 16 w 58"/>
                <a:gd name="T45" fmla="*/ 56 h 59"/>
                <a:gd name="T46" fmla="*/ 20 w 58"/>
                <a:gd name="T47" fmla="*/ 57 h 59"/>
                <a:gd name="T48" fmla="*/ 29 w 58"/>
                <a:gd name="T49" fmla="*/ 59 h 59"/>
                <a:gd name="T50" fmla="*/ 29 w 58"/>
                <a:gd name="T51" fmla="*/ 59 h 59"/>
                <a:gd name="T52" fmla="*/ 57 w 58"/>
                <a:gd name="T53" fmla="*/ 37 h 59"/>
                <a:gd name="T54" fmla="*/ 58 w 58"/>
                <a:gd name="T55" fmla="*/ 32 h 59"/>
                <a:gd name="T56" fmla="*/ 58 w 58"/>
                <a:gd name="T57" fmla="*/ 29 h 59"/>
                <a:gd name="T58" fmla="*/ 29 w 58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59">
                  <a:moveTo>
                    <a:pt x="19" y="10"/>
                  </a:moveTo>
                  <a:cubicBezTo>
                    <a:pt x="22" y="9"/>
                    <a:pt x="25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8"/>
                    <a:pt x="50" y="17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2"/>
                    <a:pt x="50" y="34"/>
                    <a:pt x="50" y="35"/>
                  </a:cubicBezTo>
                  <a:cubicBezTo>
                    <a:pt x="47" y="44"/>
                    <a:pt x="39" y="50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1"/>
                    <a:pt x="25" y="50"/>
                    <a:pt x="24" y="50"/>
                  </a:cubicBezTo>
                  <a:cubicBezTo>
                    <a:pt x="22" y="50"/>
                    <a:pt x="21" y="49"/>
                    <a:pt x="20" y="49"/>
                  </a:cubicBezTo>
                  <a:cubicBezTo>
                    <a:pt x="13" y="45"/>
                    <a:pt x="8" y="38"/>
                    <a:pt x="7" y="30"/>
                  </a:cubicBezTo>
                  <a:cubicBezTo>
                    <a:pt x="7" y="29"/>
                    <a:pt x="7" y="28"/>
                    <a:pt x="8" y="27"/>
                  </a:cubicBezTo>
                  <a:cubicBezTo>
                    <a:pt x="8" y="26"/>
                    <a:pt x="8" y="24"/>
                    <a:pt x="8" y="23"/>
                  </a:cubicBezTo>
                  <a:cubicBezTo>
                    <a:pt x="10" y="19"/>
                    <a:pt x="12" y="15"/>
                    <a:pt x="15" y="13"/>
                  </a:cubicBezTo>
                  <a:cubicBezTo>
                    <a:pt x="16" y="12"/>
                    <a:pt x="18" y="11"/>
                    <a:pt x="19" y="1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8" y="0"/>
                  </a:cubicBezTo>
                  <a:cubicBezTo>
                    <a:pt x="23" y="0"/>
                    <a:pt x="18" y="2"/>
                    <a:pt x="14" y="4"/>
                  </a:cubicBezTo>
                  <a:cubicBezTo>
                    <a:pt x="12" y="5"/>
                    <a:pt x="11" y="6"/>
                    <a:pt x="10" y="7"/>
                  </a:cubicBezTo>
                  <a:cubicBezTo>
                    <a:pt x="6" y="10"/>
                    <a:pt x="2" y="16"/>
                    <a:pt x="1" y="22"/>
                  </a:cubicBezTo>
                  <a:cubicBezTo>
                    <a:pt x="0" y="23"/>
                    <a:pt x="0" y="25"/>
                    <a:pt x="0" y="26"/>
                  </a:cubicBezTo>
                  <a:cubicBezTo>
                    <a:pt x="0" y="27"/>
                    <a:pt x="0" y="28"/>
                    <a:pt x="0" y="30"/>
                  </a:cubicBezTo>
                  <a:cubicBezTo>
                    <a:pt x="0" y="41"/>
                    <a:pt x="6" y="51"/>
                    <a:pt x="16" y="56"/>
                  </a:cubicBezTo>
                  <a:cubicBezTo>
                    <a:pt x="17" y="56"/>
                    <a:pt x="19" y="57"/>
                    <a:pt x="20" y="57"/>
                  </a:cubicBezTo>
                  <a:cubicBezTo>
                    <a:pt x="23" y="58"/>
                    <a:pt x="26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43" y="58"/>
                    <a:pt x="54" y="49"/>
                    <a:pt x="57" y="37"/>
                  </a:cubicBezTo>
                  <a:cubicBezTo>
                    <a:pt x="58" y="35"/>
                    <a:pt x="58" y="34"/>
                    <a:pt x="58" y="32"/>
                  </a:cubicBezTo>
                  <a:cubicBezTo>
                    <a:pt x="58" y="31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20317"/>
            <p:cNvSpPr/>
            <p:nvPr/>
          </p:nvSpPr>
          <p:spPr bwMode="auto">
            <a:xfrm>
              <a:off x="5359997" y="7432066"/>
              <a:ext cx="60030" cy="60030"/>
            </a:xfrm>
            <a:custGeom>
              <a:avLst/>
              <a:gdLst>
                <a:gd name="T0" fmla="*/ 19 w 38"/>
                <a:gd name="T1" fmla="*/ 0 h 38"/>
                <a:gd name="T2" fmla="*/ 19 w 38"/>
                <a:gd name="T3" fmla="*/ 0 h 38"/>
                <a:gd name="T4" fmla="*/ 19 w 38"/>
                <a:gd name="T5" fmla="*/ 0 h 38"/>
                <a:gd name="T6" fmla="*/ 8 w 38"/>
                <a:gd name="T7" fmla="*/ 4 h 38"/>
                <a:gd name="T8" fmla="*/ 5 w 38"/>
                <a:gd name="T9" fmla="*/ 7 h 38"/>
                <a:gd name="T10" fmla="*/ 0 w 38"/>
                <a:gd name="T11" fmla="*/ 20 h 38"/>
                <a:gd name="T12" fmla="*/ 5 w 38"/>
                <a:gd name="T13" fmla="*/ 32 h 38"/>
                <a:gd name="T14" fmla="*/ 8 w 38"/>
                <a:gd name="T15" fmla="*/ 35 h 38"/>
                <a:gd name="T16" fmla="*/ 19 w 38"/>
                <a:gd name="T17" fmla="*/ 38 h 38"/>
                <a:gd name="T18" fmla="*/ 20 w 38"/>
                <a:gd name="T19" fmla="*/ 38 h 38"/>
                <a:gd name="T20" fmla="*/ 36 w 38"/>
                <a:gd name="T21" fmla="*/ 29 h 38"/>
                <a:gd name="T22" fmla="*/ 37 w 38"/>
                <a:gd name="T23" fmla="*/ 26 h 38"/>
                <a:gd name="T24" fmla="*/ 38 w 38"/>
                <a:gd name="T25" fmla="*/ 19 h 38"/>
                <a:gd name="T26" fmla="*/ 37 w 38"/>
                <a:gd name="T27" fmla="*/ 13 h 38"/>
                <a:gd name="T28" fmla="*/ 35 w 38"/>
                <a:gd name="T29" fmla="*/ 9 h 38"/>
                <a:gd name="T30" fmla="*/ 28 w 38"/>
                <a:gd name="T31" fmla="*/ 2 h 38"/>
                <a:gd name="T32" fmla="*/ 24 w 38"/>
                <a:gd name="T33" fmla="*/ 1 h 38"/>
                <a:gd name="T34" fmla="*/ 19 w 38"/>
                <a:gd name="T3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2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24"/>
                    <a:pt x="2" y="28"/>
                    <a:pt x="5" y="32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11" y="37"/>
                    <a:pt x="15" y="38"/>
                    <a:pt x="19" y="38"/>
                  </a:cubicBezTo>
                  <a:cubicBezTo>
                    <a:pt x="19" y="38"/>
                    <a:pt x="20" y="38"/>
                    <a:pt x="20" y="38"/>
                  </a:cubicBezTo>
                  <a:cubicBezTo>
                    <a:pt x="26" y="38"/>
                    <a:pt x="32" y="35"/>
                    <a:pt x="36" y="29"/>
                  </a:cubicBezTo>
                  <a:cubicBezTo>
                    <a:pt x="36" y="28"/>
                    <a:pt x="37" y="27"/>
                    <a:pt x="37" y="26"/>
                  </a:cubicBezTo>
                  <a:cubicBezTo>
                    <a:pt x="38" y="23"/>
                    <a:pt x="38" y="21"/>
                    <a:pt x="38" y="19"/>
                  </a:cubicBezTo>
                  <a:cubicBezTo>
                    <a:pt x="38" y="17"/>
                    <a:pt x="38" y="15"/>
                    <a:pt x="37" y="13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3" y="6"/>
                    <a:pt x="31" y="3"/>
                    <a:pt x="28" y="2"/>
                  </a:cubicBezTo>
                  <a:cubicBezTo>
                    <a:pt x="26" y="1"/>
                    <a:pt x="25" y="1"/>
                    <a:pt x="24" y="1"/>
                  </a:cubicBezTo>
                  <a:cubicBezTo>
                    <a:pt x="22" y="0"/>
                    <a:pt x="21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20318"/>
            <p:cNvSpPr>
              <a:spLocks noEditPoints="1"/>
            </p:cNvSpPr>
            <p:nvPr/>
          </p:nvSpPr>
          <p:spPr bwMode="auto">
            <a:xfrm>
              <a:off x="5328648" y="7400717"/>
              <a:ext cx="122729" cy="122729"/>
            </a:xfrm>
            <a:custGeom>
              <a:avLst/>
              <a:gdLst>
                <a:gd name="T0" fmla="*/ 22 w 78"/>
                <a:gd name="T1" fmla="*/ 17 h 78"/>
                <a:gd name="T2" fmla="*/ 39 w 78"/>
                <a:gd name="T3" fmla="*/ 11 h 78"/>
                <a:gd name="T4" fmla="*/ 39 w 78"/>
                <a:gd name="T5" fmla="*/ 11 h 78"/>
                <a:gd name="T6" fmla="*/ 40 w 78"/>
                <a:gd name="T7" fmla="*/ 11 h 78"/>
                <a:gd name="T8" fmla="*/ 45 w 78"/>
                <a:gd name="T9" fmla="*/ 11 h 78"/>
                <a:gd name="T10" fmla="*/ 47 w 78"/>
                <a:gd name="T11" fmla="*/ 12 h 78"/>
                <a:gd name="T12" fmla="*/ 51 w 78"/>
                <a:gd name="T13" fmla="*/ 13 h 78"/>
                <a:gd name="T14" fmla="*/ 64 w 78"/>
                <a:gd name="T15" fmla="*/ 24 h 78"/>
                <a:gd name="T16" fmla="*/ 66 w 78"/>
                <a:gd name="T17" fmla="*/ 28 h 78"/>
                <a:gd name="T18" fmla="*/ 68 w 78"/>
                <a:gd name="T19" fmla="*/ 39 h 78"/>
                <a:gd name="T20" fmla="*/ 66 w 78"/>
                <a:gd name="T21" fmla="*/ 50 h 78"/>
                <a:gd name="T22" fmla="*/ 64 w 78"/>
                <a:gd name="T23" fmla="*/ 53 h 78"/>
                <a:gd name="T24" fmla="*/ 40 w 78"/>
                <a:gd name="T25" fmla="*/ 68 h 78"/>
                <a:gd name="T26" fmla="*/ 39 w 78"/>
                <a:gd name="T27" fmla="*/ 68 h 78"/>
                <a:gd name="T28" fmla="*/ 21 w 78"/>
                <a:gd name="T29" fmla="*/ 61 h 78"/>
                <a:gd name="T30" fmla="*/ 18 w 78"/>
                <a:gd name="T31" fmla="*/ 58 h 78"/>
                <a:gd name="T32" fmla="*/ 11 w 78"/>
                <a:gd name="T33" fmla="*/ 40 h 78"/>
                <a:gd name="T34" fmla="*/ 18 w 78"/>
                <a:gd name="T35" fmla="*/ 20 h 78"/>
                <a:gd name="T36" fmla="*/ 22 w 78"/>
                <a:gd name="T37" fmla="*/ 17 h 78"/>
                <a:gd name="T38" fmla="*/ 39 w 78"/>
                <a:gd name="T39" fmla="*/ 0 h 78"/>
                <a:gd name="T40" fmla="*/ 39 w 78"/>
                <a:gd name="T41" fmla="*/ 0 h 78"/>
                <a:gd name="T42" fmla="*/ 14 w 78"/>
                <a:gd name="T43" fmla="*/ 9 h 78"/>
                <a:gd name="T44" fmla="*/ 11 w 78"/>
                <a:gd name="T45" fmla="*/ 12 h 78"/>
                <a:gd name="T46" fmla="*/ 0 w 78"/>
                <a:gd name="T47" fmla="*/ 40 h 78"/>
                <a:gd name="T48" fmla="*/ 11 w 78"/>
                <a:gd name="T49" fmla="*/ 66 h 78"/>
                <a:gd name="T50" fmla="*/ 14 w 78"/>
                <a:gd name="T51" fmla="*/ 69 h 78"/>
                <a:gd name="T52" fmla="*/ 39 w 78"/>
                <a:gd name="T53" fmla="*/ 78 h 78"/>
                <a:gd name="T54" fmla="*/ 40 w 78"/>
                <a:gd name="T55" fmla="*/ 78 h 78"/>
                <a:gd name="T56" fmla="*/ 73 w 78"/>
                <a:gd name="T57" fmla="*/ 58 h 78"/>
                <a:gd name="T58" fmla="*/ 75 w 78"/>
                <a:gd name="T59" fmla="*/ 54 h 78"/>
                <a:gd name="T60" fmla="*/ 78 w 78"/>
                <a:gd name="T61" fmla="*/ 39 h 78"/>
                <a:gd name="T62" fmla="*/ 75 w 78"/>
                <a:gd name="T63" fmla="*/ 24 h 78"/>
                <a:gd name="T64" fmla="*/ 73 w 78"/>
                <a:gd name="T65" fmla="*/ 20 h 78"/>
                <a:gd name="T66" fmla="*/ 54 w 78"/>
                <a:gd name="T67" fmla="*/ 3 h 78"/>
                <a:gd name="T68" fmla="*/ 50 w 78"/>
                <a:gd name="T69" fmla="*/ 2 h 78"/>
                <a:gd name="T70" fmla="*/ 46 w 78"/>
                <a:gd name="T71" fmla="*/ 1 h 78"/>
                <a:gd name="T72" fmla="*/ 42 w 78"/>
                <a:gd name="T73" fmla="*/ 0 h 78"/>
                <a:gd name="T74" fmla="*/ 39 w 78"/>
                <a:gd name="T7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2" y="17"/>
                  </a:moveTo>
                  <a:cubicBezTo>
                    <a:pt x="26" y="13"/>
                    <a:pt x="32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2" y="11"/>
                    <a:pt x="43" y="11"/>
                    <a:pt x="45" y="11"/>
                  </a:cubicBezTo>
                  <a:cubicBezTo>
                    <a:pt x="45" y="11"/>
                    <a:pt x="46" y="12"/>
                    <a:pt x="47" y="12"/>
                  </a:cubicBezTo>
                  <a:cubicBezTo>
                    <a:pt x="48" y="12"/>
                    <a:pt x="49" y="13"/>
                    <a:pt x="51" y="13"/>
                  </a:cubicBezTo>
                  <a:cubicBezTo>
                    <a:pt x="56" y="16"/>
                    <a:pt x="61" y="20"/>
                    <a:pt x="64" y="24"/>
                  </a:cubicBezTo>
                  <a:cubicBezTo>
                    <a:pt x="64" y="26"/>
                    <a:pt x="65" y="27"/>
                    <a:pt x="66" y="28"/>
                  </a:cubicBezTo>
                  <a:cubicBezTo>
                    <a:pt x="67" y="32"/>
                    <a:pt x="68" y="35"/>
                    <a:pt x="68" y="39"/>
                  </a:cubicBezTo>
                  <a:cubicBezTo>
                    <a:pt x="68" y="43"/>
                    <a:pt x="67" y="46"/>
                    <a:pt x="66" y="50"/>
                  </a:cubicBezTo>
                  <a:cubicBezTo>
                    <a:pt x="65" y="51"/>
                    <a:pt x="65" y="52"/>
                    <a:pt x="64" y="53"/>
                  </a:cubicBezTo>
                  <a:cubicBezTo>
                    <a:pt x="59" y="62"/>
                    <a:pt x="50" y="68"/>
                    <a:pt x="40" y="68"/>
                  </a:cubicBezTo>
                  <a:cubicBezTo>
                    <a:pt x="40" y="68"/>
                    <a:pt x="39" y="68"/>
                    <a:pt x="39" y="68"/>
                  </a:cubicBezTo>
                  <a:cubicBezTo>
                    <a:pt x="33" y="68"/>
                    <a:pt x="26" y="65"/>
                    <a:pt x="21" y="61"/>
                  </a:cubicBezTo>
                  <a:cubicBezTo>
                    <a:pt x="20" y="60"/>
                    <a:pt x="19" y="59"/>
                    <a:pt x="18" y="58"/>
                  </a:cubicBezTo>
                  <a:cubicBezTo>
                    <a:pt x="14" y="53"/>
                    <a:pt x="11" y="47"/>
                    <a:pt x="11" y="40"/>
                  </a:cubicBezTo>
                  <a:cubicBezTo>
                    <a:pt x="11" y="32"/>
                    <a:pt x="14" y="25"/>
                    <a:pt x="18" y="20"/>
                  </a:cubicBezTo>
                  <a:cubicBezTo>
                    <a:pt x="19" y="19"/>
                    <a:pt x="20" y="18"/>
                    <a:pt x="22" y="17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9" y="1"/>
                    <a:pt x="21" y="4"/>
                    <a:pt x="14" y="9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4" y="20"/>
                    <a:pt x="0" y="29"/>
                    <a:pt x="0" y="40"/>
                  </a:cubicBezTo>
                  <a:cubicBezTo>
                    <a:pt x="1" y="50"/>
                    <a:pt x="5" y="59"/>
                    <a:pt x="11" y="66"/>
                  </a:cubicBezTo>
                  <a:cubicBezTo>
                    <a:pt x="12" y="67"/>
                    <a:pt x="13" y="68"/>
                    <a:pt x="14" y="69"/>
                  </a:cubicBezTo>
                  <a:cubicBezTo>
                    <a:pt x="21" y="75"/>
                    <a:pt x="30" y="78"/>
                    <a:pt x="39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54" y="78"/>
                    <a:pt x="67" y="70"/>
                    <a:pt x="73" y="58"/>
                  </a:cubicBezTo>
                  <a:cubicBezTo>
                    <a:pt x="74" y="57"/>
                    <a:pt x="75" y="55"/>
                    <a:pt x="75" y="54"/>
                  </a:cubicBezTo>
                  <a:cubicBezTo>
                    <a:pt x="77" y="49"/>
                    <a:pt x="78" y="44"/>
                    <a:pt x="78" y="39"/>
                  </a:cubicBezTo>
                  <a:cubicBezTo>
                    <a:pt x="78" y="33"/>
                    <a:pt x="77" y="28"/>
                    <a:pt x="75" y="24"/>
                  </a:cubicBezTo>
                  <a:cubicBezTo>
                    <a:pt x="74" y="22"/>
                    <a:pt x="74" y="21"/>
                    <a:pt x="73" y="20"/>
                  </a:cubicBezTo>
                  <a:cubicBezTo>
                    <a:pt x="69" y="12"/>
                    <a:pt x="62" y="7"/>
                    <a:pt x="54" y="3"/>
                  </a:cubicBezTo>
                  <a:cubicBezTo>
                    <a:pt x="53" y="3"/>
                    <a:pt x="52" y="2"/>
                    <a:pt x="50" y="2"/>
                  </a:cubicBezTo>
                  <a:cubicBezTo>
                    <a:pt x="49" y="1"/>
                    <a:pt x="47" y="1"/>
                    <a:pt x="46" y="1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0" y="0"/>
                    <a:pt x="3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20423"/>
            <p:cNvSpPr/>
            <p:nvPr/>
          </p:nvSpPr>
          <p:spPr bwMode="auto">
            <a:xfrm>
              <a:off x="5276622" y="6064042"/>
              <a:ext cx="113391" cy="106721"/>
            </a:xfrm>
            <a:custGeom>
              <a:avLst/>
              <a:gdLst>
                <a:gd name="T0" fmla="*/ 36 w 72"/>
                <a:gd name="T1" fmla="*/ 0 h 68"/>
                <a:gd name="T2" fmla="*/ 24 w 72"/>
                <a:gd name="T3" fmla="*/ 2 h 68"/>
                <a:gd name="T4" fmla="*/ 20 w 72"/>
                <a:gd name="T5" fmla="*/ 4 h 68"/>
                <a:gd name="T6" fmla="*/ 3 w 72"/>
                <a:gd name="T7" fmla="*/ 29 h 68"/>
                <a:gd name="T8" fmla="*/ 32 w 72"/>
                <a:gd name="T9" fmla="*/ 67 h 68"/>
                <a:gd name="T10" fmla="*/ 37 w 72"/>
                <a:gd name="T11" fmla="*/ 68 h 68"/>
                <a:gd name="T12" fmla="*/ 70 w 72"/>
                <a:gd name="T13" fmla="*/ 39 h 68"/>
                <a:gd name="T14" fmla="*/ 56 w 72"/>
                <a:gd name="T15" fmla="*/ 6 h 68"/>
                <a:gd name="T16" fmla="*/ 53 w 72"/>
                <a:gd name="T17" fmla="*/ 4 h 68"/>
                <a:gd name="T18" fmla="*/ 43 w 72"/>
                <a:gd name="T19" fmla="*/ 0 h 68"/>
                <a:gd name="T20" fmla="*/ 42 w 72"/>
                <a:gd name="T21" fmla="*/ 0 h 68"/>
                <a:gd name="T22" fmla="*/ 38 w 72"/>
                <a:gd name="T23" fmla="*/ 0 h 68"/>
                <a:gd name="T24" fmla="*/ 36 w 72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8">
                  <a:moveTo>
                    <a:pt x="36" y="0"/>
                  </a:moveTo>
                  <a:cubicBezTo>
                    <a:pt x="32" y="0"/>
                    <a:pt x="28" y="1"/>
                    <a:pt x="24" y="2"/>
                  </a:cubicBezTo>
                  <a:cubicBezTo>
                    <a:pt x="23" y="3"/>
                    <a:pt x="21" y="3"/>
                    <a:pt x="20" y="4"/>
                  </a:cubicBezTo>
                  <a:cubicBezTo>
                    <a:pt x="11" y="9"/>
                    <a:pt x="5" y="18"/>
                    <a:pt x="3" y="29"/>
                  </a:cubicBezTo>
                  <a:cubicBezTo>
                    <a:pt x="0" y="47"/>
                    <a:pt x="13" y="65"/>
                    <a:pt x="32" y="67"/>
                  </a:cubicBezTo>
                  <a:cubicBezTo>
                    <a:pt x="33" y="68"/>
                    <a:pt x="35" y="68"/>
                    <a:pt x="37" y="68"/>
                  </a:cubicBezTo>
                  <a:cubicBezTo>
                    <a:pt x="53" y="68"/>
                    <a:pt x="68" y="56"/>
                    <a:pt x="70" y="39"/>
                  </a:cubicBezTo>
                  <a:cubicBezTo>
                    <a:pt x="72" y="26"/>
                    <a:pt x="66" y="13"/>
                    <a:pt x="56" y="6"/>
                  </a:cubicBezTo>
                  <a:cubicBezTo>
                    <a:pt x="55" y="5"/>
                    <a:pt x="54" y="4"/>
                    <a:pt x="53" y="4"/>
                  </a:cubicBezTo>
                  <a:cubicBezTo>
                    <a:pt x="49" y="2"/>
                    <a:pt x="46" y="1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20541"/>
            <p:cNvSpPr/>
            <p:nvPr/>
          </p:nvSpPr>
          <p:spPr bwMode="auto">
            <a:xfrm>
              <a:off x="6887440" y="5926641"/>
              <a:ext cx="132067" cy="132734"/>
            </a:xfrm>
            <a:custGeom>
              <a:avLst/>
              <a:gdLst>
                <a:gd name="T0" fmla="*/ 8 w 84"/>
                <a:gd name="T1" fmla="*/ 29 h 84"/>
                <a:gd name="T2" fmla="*/ 55 w 84"/>
                <a:gd name="T3" fmla="*/ 8 h 84"/>
                <a:gd name="T4" fmla="*/ 77 w 84"/>
                <a:gd name="T5" fmla="*/ 55 h 84"/>
                <a:gd name="T6" fmla="*/ 29 w 84"/>
                <a:gd name="T7" fmla="*/ 77 h 84"/>
                <a:gd name="T8" fmla="*/ 8 w 84"/>
                <a:gd name="T9" fmla="*/ 2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8" y="29"/>
                  </a:moveTo>
                  <a:cubicBezTo>
                    <a:pt x="15" y="10"/>
                    <a:pt x="36" y="0"/>
                    <a:pt x="55" y="8"/>
                  </a:cubicBezTo>
                  <a:cubicBezTo>
                    <a:pt x="74" y="15"/>
                    <a:pt x="84" y="36"/>
                    <a:pt x="77" y="55"/>
                  </a:cubicBezTo>
                  <a:cubicBezTo>
                    <a:pt x="70" y="74"/>
                    <a:pt x="48" y="84"/>
                    <a:pt x="29" y="77"/>
                  </a:cubicBezTo>
                  <a:cubicBezTo>
                    <a:pt x="10" y="70"/>
                    <a:pt x="0" y="48"/>
                    <a:pt x="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20648"/>
            <p:cNvSpPr/>
            <p:nvPr/>
          </p:nvSpPr>
          <p:spPr bwMode="auto">
            <a:xfrm>
              <a:off x="5875595" y="6842437"/>
              <a:ext cx="530935" cy="781729"/>
            </a:xfrm>
            <a:custGeom>
              <a:avLst/>
              <a:gdLst>
                <a:gd name="T0" fmla="*/ 787 w 796"/>
                <a:gd name="T1" fmla="*/ 0 h 1172"/>
                <a:gd name="T2" fmla="*/ 796 w 796"/>
                <a:gd name="T3" fmla="*/ 5 h 1172"/>
                <a:gd name="T4" fmla="*/ 9 w 796"/>
                <a:gd name="T5" fmla="*/ 1172 h 1172"/>
                <a:gd name="T6" fmla="*/ 0 w 796"/>
                <a:gd name="T7" fmla="*/ 1165 h 1172"/>
                <a:gd name="T8" fmla="*/ 787 w 796"/>
                <a:gd name="T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72">
                  <a:moveTo>
                    <a:pt x="787" y="0"/>
                  </a:moveTo>
                  <a:lnTo>
                    <a:pt x="796" y="5"/>
                  </a:lnTo>
                  <a:lnTo>
                    <a:pt x="9" y="1172"/>
                  </a:lnTo>
                  <a:lnTo>
                    <a:pt x="0" y="116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20655"/>
            <p:cNvSpPr/>
            <p:nvPr/>
          </p:nvSpPr>
          <p:spPr bwMode="auto">
            <a:xfrm>
              <a:off x="5914948" y="7064549"/>
              <a:ext cx="964488" cy="961820"/>
            </a:xfrm>
            <a:custGeom>
              <a:avLst/>
              <a:gdLst>
                <a:gd name="T0" fmla="*/ 775 w 1446"/>
                <a:gd name="T1" fmla="*/ 293 h 1442"/>
                <a:gd name="T2" fmla="*/ 777 w 1446"/>
                <a:gd name="T3" fmla="*/ 293 h 1442"/>
                <a:gd name="T4" fmla="*/ 1446 w 1446"/>
                <a:gd name="T5" fmla="*/ 844 h 1442"/>
                <a:gd name="T6" fmla="*/ 1441 w 1446"/>
                <a:gd name="T7" fmla="*/ 849 h 1442"/>
                <a:gd name="T8" fmla="*/ 848 w 1446"/>
                <a:gd name="T9" fmla="*/ 1442 h 1442"/>
                <a:gd name="T10" fmla="*/ 841 w 1446"/>
                <a:gd name="T11" fmla="*/ 1433 h 1442"/>
                <a:gd name="T12" fmla="*/ 1429 w 1446"/>
                <a:gd name="T13" fmla="*/ 846 h 1442"/>
                <a:gd name="T14" fmla="*/ 770 w 1446"/>
                <a:gd name="T15" fmla="*/ 303 h 1442"/>
                <a:gd name="T16" fmla="*/ 0 w 1446"/>
                <a:gd name="T17" fmla="*/ 10 h 1442"/>
                <a:gd name="T18" fmla="*/ 4 w 1446"/>
                <a:gd name="T19" fmla="*/ 0 h 1442"/>
                <a:gd name="T20" fmla="*/ 775 w 1446"/>
                <a:gd name="T21" fmla="*/ 293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6" h="1442">
                  <a:moveTo>
                    <a:pt x="775" y="293"/>
                  </a:moveTo>
                  <a:lnTo>
                    <a:pt x="777" y="293"/>
                  </a:lnTo>
                  <a:lnTo>
                    <a:pt x="1446" y="844"/>
                  </a:lnTo>
                  <a:lnTo>
                    <a:pt x="1441" y="849"/>
                  </a:lnTo>
                  <a:lnTo>
                    <a:pt x="848" y="1442"/>
                  </a:lnTo>
                  <a:lnTo>
                    <a:pt x="841" y="1433"/>
                  </a:lnTo>
                  <a:lnTo>
                    <a:pt x="1429" y="846"/>
                  </a:lnTo>
                  <a:lnTo>
                    <a:pt x="770" y="303"/>
                  </a:lnTo>
                  <a:lnTo>
                    <a:pt x="0" y="10"/>
                  </a:lnTo>
                  <a:lnTo>
                    <a:pt x="4" y="0"/>
                  </a:lnTo>
                  <a:lnTo>
                    <a:pt x="775" y="29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20676"/>
            <p:cNvSpPr/>
            <p:nvPr/>
          </p:nvSpPr>
          <p:spPr bwMode="auto">
            <a:xfrm>
              <a:off x="4289459" y="7933656"/>
              <a:ext cx="80708" cy="80040"/>
            </a:xfrm>
            <a:custGeom>
              <a:avLst/>
              <a:gdLst>
                <a:gd name="T0" fmla="*/ 45 w 51"/>
                <a:gd name="T1" fmla="*/ 35 h 51"/>
                <a:gd name="T2" fmla="*/ 15 w 51"/>
                <a:gd name="T3" fmla="*/ 45 h 51"/>
                <a:gd name="T4" fmla="*/ 5 w 51"/>
                <a:gd name="T5" fmla="*/ 15 h 51"/>
                <a:gd name="T6" fmla="*/ 35 w 51"/>
                <a:gd name="T7" fmla="*/ 5 h 51"/>
                <a:gd name="T8" fmla="*/ 45 w 51"/>
                <a:gd name="T9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5" y="35"/>
                  </a:moveTo>
                  <a:cubicBezTo>
                    <a:pt x="39" y="46"/>
                    <a:pt x="26" y="51"/>
                    <a:pt x="15" y="45"/>
                  </a:cubicBezTo>
                  <a:cubicBezTo>
                    <a:pt x="4" y="39"/>
                    <a:pt x="0" y="26"/>
                    <a:pt x="5" y="15"/>
                  </a:cubicBezTo>
                  <a:cubicBezTo>
                    <a:pt x="11" y="4"/>
                    <a:pt x="24" y="0"/>
                    <a:pt x="35" y="5"/>
                  </a:cubicBezTo>
                  <a:cubicBezTo>
                    <a:pt x="46" y="11"/>
                    <a:pt x="51" y="24"/>
                    <a:pt x="45" y="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20677"/>
            <p:cNvSpPr/>
            <p:nvPr/>
          </p:nvSpPr>
          <p:spPr bwMode="auto">
            <a:xfrm>
              <a:off x="4863082" y="7918982"/>
              <a:ext cx="148742" cy="146741"/>
            </a:xfrm>
            <a:custGeom>
              <a:avLst/>
              <a:gdLst>
                <a:gd name="T0" fmla="*/ 83 w 94"/>
                <a:gd name="T1" fmla="*/ 65 h 93"/>
                <a:gd name="T2" fmla="*/ 28 w 94"/>
                <a:gd name="T3" fmla="*/ 83 h 93"/>
                <a:gd name="T4" fmla="*/ 10 w 94"/>
                <a:gd name="T5" fmla="*/ 28 h 93"/>
                <a:gd name="T6" fmla="*/ 66 w 94"/>
                <a:gd name="T7" fmla="*/ 10 h 93"/>
                <a:gd name="T8" fmla="*/ 83 w 94"/>
                <a:gd name="T9" fmla="*/ 6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83" y="65"/>
                  </a:moveTo>
                  <a:cubicBezTo>
                    <a:pt x="73" y="86"/>
                    <a:pt x="48" y="93"/>
                    <a:pt x="28" y="83"/>
                  </a:cubicBezTo>
                  <a:cubicBezTo>
                    <a:pt x="8" y="73"/>
                    <a:pt x="0" y="48"/>
                    <a:pt x="10" y="28"/>
                  </a:cubicBezTo>
                  <a:cubicBezTo>
                    <a:pt x="21" y="8"/>
                    <a:pt x="45" y="0"/>
                    <a:pt x="66" y="10"/>
                  </a:cubicBezTo>
                  <a:cubicBezTo>
                    <a:pt x="86" y="21"/>
                    <a:pt x="94" y="45"/>
                    <a:pt x="83" y="6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20679"/>
            <p:cNvSpPr/>
            <p:nvPr/>
          </p:nvSpPr>
          <p:spPr bwMode="auto">
            <a:xfrm>
              <a:off x="5438707" y="8095737"/>
              <a:ext cx="92714" cy="92714"/>
            </a:xfrm>
            <a:custGeom>
              <a:avLst/>
              <a:gdLst>
                <a:gd name="T0" fmla="*/ 53 w 59"/>
                <a:gd name="T1" fmla="*/ 42 h 59"/>
                <a:gd name="T2" fmla="*/ 18 w 59"/>
                <a:gd name="T3" fmla="*/ 53 h 59"/>
                <a:gd name="T4" fmla="*/ 7 w 59"/>
                <a:gd name="T5" fmla="*/ 18 h 59"/>
                <a:gd name="T6" fmla="*/ 42 w 59"/>
                <a:gd name="T7" fmla="*/ 7 h 59"/>
                <a:gd name="T8" fmla="*/ 53 w 59"/>
                <a:gd name="T9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3" y="42"/>
                  </a:moveTo>
                  <a:cubicBezTo>
                    <a:pt x="46" y="54"/>
                    <a:pt x="30" y="59"/>
                    <a:pt x="18" y="53"/>
                  </a:cubicBezTo>
                  <a:cubicBezTo>
                    <a:pt x="5" y="46"/>
                    <a:pt x="0" y="31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4" y="13"/>
                    <a:pt x="59" y="29"/>
                    <a:pt x="5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20680"/>
            <p:cNvSpPr/>
            <p:nvPr/>
          </p:nvSpPr>
          <p:spPr bwMode="auto">
            <a:xfrm>
              <a:off x="8316157" y="6631664"/>
              <a:ext cx="152744" cy="152744"/>
            </a:xfrm>
            <a:custGeom>
              <a:avLst/>
              <a:gdLst>
                <a:gd name="T0" fmla="*/ 87 w 97"/>
                <a:gd name="T1" fmla="*/ 68 h 97"/>
                <a:gd name="T2" fmla="*/ 29 w 97"/>
                <a:gd name="T3" fmla="*/ 86 h 97"/>
                <a:gd name="T4" fmla="*/ 11 w 97"/>
                <a:gd name="T5" fmla="*/ 29 h 97"/>
                <a:gd name="T6" fmla="*/ 68 w 97"/>
                <a:gd name="T7" fmla="*/ 11 h 97"/>
                <a:gd name="T8" fmla="*/ 87 w 97"/>
                <a:gd name="T9" fmla="*/ 6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7" y="68"/>
                  </a:moveTo>
                  <a:cubicBezTo>
                    <a:pt x="76" y="89"/>
                    <a:pt x="50" y="97"/>
                    <a:pt x="29" y="86"/>
                  </a:cubicBezTo>
                  <a:cubicBezTo>
                    <a:pt x="9" y="75"/>
                    <a:pt x="0" y="50"/>
                    <a:pt x="11" y="29"/>
                  </a:cubicBezTo>
                  <a:cubicBezTo>
                    <a:pt x="22" y="8"/>
                    <a:pt x="47" y="0"/>
                    <a:pt x="68" y="11"/>
                  </a:cubicBezTo>
                  <a:cubicBezTo>
                    <a:pt x="89" y="21"/>
                    <a:pt x="97" y="47"/>
                    <a:pt x="87" y="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20681"/>
            <p:cNvSpPr/>
            <p:nvPr/>
          </p:nvSpPr>
          <p:spPr bwMode="auto">
            <a:xfrm>
              <a:off x="5969642" y="8278497"/>
              <a:ext cx="84042" cy="83376"/>
            </a:xfrm>
            <a:custGeom>
              <a:avLst/>
              <a:gdLst>
                <a:gd name="T0" fmla="*/ 48 w 53"/>
                <a:gd name="T1" fmla="*/ 37 h 53"/>
                <a:gd name="T2" fmla="*/ 16 w 53"/>
                <a:gd name="T3" fmla="*/ 47 h 53"/>
                <a:gd name="T4" fmla="*/ 6 w 53"/>
                <a:gd name="T5" fmla="*/ 16 h 53"/>
                <a:gd name="T6" fmla="*/ 37 w 53"/>
                <a:gd name="T7" fmla="*/ 6 h 53"/>
                <a:gd name="T8" fmla="*/ 48 w 53"/>
                <a:gd name="T9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8" y="37"/>
                  </a:moveTo>
                  <a:cubicBezTo>
                    <a:pt x="42" y="49"/>
                    <a:pt x="27" y="53"/>
                    <a:pt x="16" y="47"/>
                  </a:cubicBezTo>
                  <a:cubicBezTo>
                    <a:pt x="4" y="42"/>
                    <a:pt x="0" y="27"/>
                    <a:pt x="6" y="16"/>
                  </a:cubicBezTo>
                  <a:cubicBezTo>
                    <a:pt x="12" y="4"/>
                    <a:pt x="26" y="0"/>
                    <a:pt x="37" y="6"/>
                  </a:cubicBezTo>
                  <a:cubicBezTo>
                    <a:pt x="49" y="12"/>
                    <a:pt x="53" y="26"/>
                    <a:pt x="48" y="3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20683"/>
            <p:cNvSpPr/>
            <p:nvPr/>
          </p:nvSpPr>
          <p:spPr bwMode="auto">
            <a:xfrm>
              <a:off x="6377849" y="7209956"/>
              <a:ext cx="104053" cy="105387"/>
            </a:xfrm>
            <a:custGeom>
              <a:avLst/>
              <a:gdLst>
                <a:gd name="T0" fmla="*/ 59 w 66"/>
                <a:gd name="T1" fmla="*/ 47 h 67"/>
                <a:gd name="T2" fmla="*/ 20 w 66"/>
                <a:gd name="T3" fmla="*/ 60 h 67"/>
                <a:gd name="T4" fmla="*/ 7 w 66"/>
                <a:gd name="T5" fmla="*/ 20 h 67"/>
                <a:gd name="T6" fmla="*/ 47 w 66"/>
                <a:gd name="T7" fmla="*/ 8 h 67"/>
                <a:gd name="T8" fmla="*/ 59 w 66"/>
                <a:gd name="T9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59" y="47"/>
                  </a:moveTo>
                  <a:cubicBezTo>
                    <a:pt x="52" y="61"/>
                    <a:pt x="34" y="67"/>
                    <a:pt x="20" y="60"/>
                  </a:cubicBezTo>
                  <a:cubicBezTo>
                    <a:pt x="6" y="52"/>
                    <a:pt x="0" y="35"/>
                    <a:pt x="7" y="20"/>
                  </a:cubicBezTo>
                  <a:cubicBezTo>
                    <a:pt x="15" y="6"/>
                    <a:pt x="32" y="0"/>
                    <a:pt x="47" y="8"/>
                  </a:cubicBezTo>
                  <a:cubicBezTo>
                    <a:pt x="61" y="15"/>
                    <a:pt x="66" y="33"/>
                    <a:pt x="59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20684"/>
            <p:cNvSpPr/>
            <p:nvPr/>
          </p:nvSpPr>
          <p:spPr bwMode="auto">
            <a:xfrm>
              <a:off x="6343165" y="6784408"/>
              <a:ext cx="121395" cy="119394"/>
            </a:xfrm>
            <a:custGeom>
              <a:avLst/>
              <a:gdLst>
                <a:gd name="T0" fmla="*/ 68 w 77"/>
                <a:gd name="T1" fmla="*/ 53 h 76"/>
                <a:gd name="T2" fmla="*/ 23 w 77"/>
                <a:gd name="T3" fmla="*/ 68 h 76"/>
                <a:gd name="T4" fmla="*/ 9 w 77"/>
                <a:gd name="T5" fmla="*/ 23 h 76"/>
                <a:gd name="T6" fmla="*/ 54 w 77"/>
                <a:gd name="T7" fmla="*/ 8 h 76"/>
                <a:gd name="T8" fmla="*/ 68 w 77"/>
                <a:gd name="T9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68" y="53"/>
                  </a:moveTo>
                  <a:cubicBezTo>
                    <a:pt x="60" y="70"/>
                    <a:pt x="40" y="76"/>
                    <a:pt x="23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70" y="17"/>
                    <a:pt x="77" y="37"/>
                    <a:pt x="68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20709"/>
            <p:cNvSpPr/>
            <p:nvPr/>
          </p:nvSpPr>
          <p:spPr bwMode="auto">
            <a:xfrm>
              <a:off x="4901102" y="7359365"/>
              <a:ext cx="98050" cy="96048"/>
            </a:xfrm>
            <a:custGeom>
              <a:avLst/>
              <a:gdLst>
                <a:gd name="T0" fmla="*/ 55 w 62"/>
                <a:gd name="T1" fmla="*/ 43 h 61"/>
                <a:gd name="T2" fmla="*/ 19 w 62"/>
                <a:gd name="T3" fmla="*/ 55 h 61"/>
                <a:gd name="T4" fmla="*/ 7 w 62"/>
                <a:gd name="T5" fmla="*/ 18 h 61"/>
                <a:gd name="T6" fmla="*/ 43 w 62"/>
                <a:gd name="T7" fmla="*/ 7 h 61"/>
                <a:gd name="T8" fmla="*/ 55 w 62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55" y="43"/>
                  </a:moveTo>
                  <a:cubicBezTo>
                    <a:pt x="48" y="56"/>
                    <a:pt x="32" y="61"/>
                    <a:pt x="19" y="55"/>
                  </a:cubicBezTo>
                  <a:cubicBezTo>
                    <a:pt x="6" y="48"/>
                    <a:pt x="0" y="32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7" y="13"/>
                    <a:pt x="62" y="30"/>
                    <a:pt x="55" y="4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20710"/>
            <p:cNvSpPr>
              <a:spLocks noEditPoints="1"/>
            </p:cNvSpPr>
            <p:nvPr/>
          </p:nvSpPr>
          <p:spPr bwMode="auto">
            <a:xfrm>
              <a:off x="4852410" y="7309340"/>
              <a:ext cx="196766" cy="196766"/>
            </a:xfrm>
            <a:custGeom>
              <a:avLst/>
              <a:gdLst>
                <a:gd name="T0" fmla="*/ 37 w 125"/>
                <a:gd name="T1" fmla="*/ 111 h 125"/>
                <a:gd name="T2" fmla="*/ 13 w 125"/>
                <a:gd name="T3" fmla="*/ 38 h 125"/>
                <a:gd name="T4" fmla="*/ 87 w 125"/>
                <a:gd name="T5" fmla="*/ 14 h 125"/>
                <a:gd name="T6" fmla="*/ 111 w 125"/>
                <a:gd name="T7" fmla="*/ 88 h 125"/>
                <a:gd name="T8" fmla="*/ 37 w 125"/>
                <a:gd name="T9" fmla="*/ 111 h 125"/>
                <a:gd name="T10" fmla="*/ 80 w 125"/>
                <a:gd name="T11" fmla="*/ 27 h 125"/>
                <a:gd name="T12" fmla="*/ 27 w 125"/>
                <a:gd name="T13" fmla="*/ 44 h 125"/>
                <a:gd name="T14" fmla="*/ 44 w 125"/>
                <a:gd name="T15" fmla="*/ 98 h 125"/>
                <a:gd name="T16" fmla="*/ 98 w 125"/>
                <a:gd name="T17" fmla="*/ 81 h 125"/>
                <a:gd name="T18" fmla="*/ 80 w 125"/>
                <a:gd name="T19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37" y="111"/>
                  </a:moveTo>
                  <a:cubicBezTo>
                    <a:pt x="10" y="98"/>
                    <a:pt x="0" y="64"/>
                    <a:pt x="13" y="38"/>
                  </a:cubicBezTo>
                  <a:cubicBezTo>
                    <a:pt x="27" y="11"/>
                    <a:pt x="60" y="0"/>
                    <a:pt x="87" y="14"/>
                  </a:cubicBezTo>
                  <a:cubicBezTo>
                    <a:pt x="114" y="28"/>
                    <a:pt x="125" y="61"/>
                    <a:pt x="111" y="88"/>
                  </a:cubicBezTo>
                  <a:cubicBezTo>
                    <a:pt x="97" y="115"/>
                    <a:pt x="64" y="125"/>
                    <a:pt x="37" y="111"/>
                  </a:cubicBezTo>
                  <a:close/>
                  <a:moveTo>
                    <a:pt x="80" y="27"/>
                  </a:moveTo>
                  <a:cubicBezTo>
                    <a:pt x="61" y="17"/>
                    <a:pt x="37" y="25"/>
                    <a:pt x="27" y="44"/>
                  </a:cubicBezTo>
                  <a:cubicBezTo>
                    <a:pt x="16" y="64"/>
                    <a:pt x="24" y="88"/>
                    <a:pt x="44" y="98"/>
                  </a:cubicBezTo>
                  <a:cubicBezTo>
                    <a:pt x="63" y="108"/>
                    <a:pt x="88" y="101"/>
                    <a:pt x="98" y="81"/>
                  </a:cubicBezTo>
                  <a:cubicBezTo>
                    <a:pt x="108" y="61"/>
                    <a:pt x="100" y="37"/>
                    <a:pt x="80" y="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20716"/>
            <p:cNvSpPr/>
            <p:nvPr/>
          </p:nvSpPr>
          <p:spPr bwMode="auto">
            <a:xfrm>
              <a:off x="5703504" y="8193117"/>
              <a:ext cx="66034" cy="66700"/>
            </a:xfrm>
            <a:custGeom>
              <a:avLst/>
              <a:gdLst>
                <a:gd name="T0" fmla="*/ 37 w 42"/>
                <a:gd name="T1" fmla="*/ 29 h 42"/>
                <a:gd name="T2" fmla="*/ 13 w 42"/>
                <a:gd name="T3" fmla="*/ 37 h 42"/>
                <a:gd name="T4" fmla="*/ 5 w 42"/>
                <a:gd name="T5" fmla="*/ 12 h 42"/>
                <a:gd name="T6" fmla="*/ 30 w 42"/>
                <a:gd name="T7" fmla="*/ 4 h 42"/>
                <a:gd name="T8" fmla="*/ 37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7" y="29"/>
                  </a:moveTo>
                  <a:cubicBezTo>
                    <a:pt x="33" y="38"/>
                    <a:pt x="22" y="42"/>
                    <a:pt x="13" y="37"/>
                  </a:cubicBezTo>
                  <a:cubicBezTo>
                    <a:pt x="4" y="32"/>
                    <a:pt x="0" y="21"/>
                    <a:pt x="5" y="12"/>
                  </a:cubicBezTo>
                  <a:cubicBezTo>
                    <a:pt x="9" y="3"/>
                    <a:pt x="20" y="0"/>
                    <a:pt x="30" y="4"/>
                  </a:cubicBezTo>
                  <a:cubicBezTo>
                    <a:pt x="39" y="9"/>
                    <a:pt x="42" y="20"/>
                    <a:pt x="37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20717"/>
            <p:cNvSpPr>
              <a:spLocks noEditPoints="1"/>
            </p:cNvSpPr>
            <p:nvPr/>
          </p:nvSpPr>
          <p:spPr bwMode="auto">
            <a:xfrm>
              <a:off x="5668820" y="8158433"/>
              <a:ext cx="135402" cy="134068"/>
            </a:xfrm>
            <a:custGeom>
              <a:avLst/>
              <a:gdLst>
                <a:gd name="T0" fmla="*/ 26 w 86"/>
                <a:gd name="T1" fmla="*/ 76 h 85"/>
                <a:gd name="T2" fmla="*/ 10 w 86"/>
                <a:gd name="T3" fmla="*/ 25 h 85"/>
                <a:gd name="T4" fmla="*/ 60 w 86"/>
                <a:gd name="T5" fmla="*/ 9 h 85"/>
                <a:gd name="T6" fmla="*/ 76 w 86"/>
                <a:gd name="T7" fmla="*/ 60 h 85"/>
                <a:gd name="T8" fmla="*/ 26 w 86"/>
                <a:gd name="T9" fmla="*/ 76 h 85"/>
                <a:gd name="T10" fmla="*/ 56 w 86"/>
                <a:gd name="T11" fmla="*/ 18 h 85"/>
                <a:gd name="T12" fmla="*/ 19 w 86"/>
                <a:gd name="T13" fmla="*/ 30 h 85"/>
                <a:gd name="T14" fmla="*/ 31 w 86"/>
                <a:gd name="T15" fmla="*/ 67 h 85"/>
                <a:gd name="T16" fmla="*/ 67 w 86"/>
                <a:gd name="T17" fmla="*/ 55 h 85"/>
                <a:gd name="T18" fmla="*/ 56 w 86"/>
                <a:gd name="T1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5">
                  <a:moveTo>
                    <a:pt x="26" y="76"/>
                  </a:moveTo>
                  <a:cubicBezTo>
                    <a:pt x="8" y="66"/>
                    <a:pt x="0" y="44"/>
                    <a:pt x="10" y="25"/>
                  </a:cubicBezTo>
                  <a:cubicBezTo>
                    <a:pt x="19" y="7"/>
                    <a:pt x="42" y="0"/>
                    <a:pt x="60" y="9"/>
                  </a:cubicBezTo>
                  <a:cubicBezTo>
                    <a:pt x="79" y="19"/>
                    <a:pt x="86" y="41"/>
                    <a:pt x="76" y="60"/>
                  </a:cubicBezTo>
                  <a:cubicBezTo>
                    <a:pt x="67" y="78"/>
                    <a:pt x="44" y="85"/>
                    <a:pt x="26" y="76"/>
                  </a:cubicBezTo>
                  <a:close/>
                  <a:moveTo>
                    <a:pt x="56" y="18"/>
                  </a:moveTo>
                  <a:cubicBezTo>
                    <a:pt x="42" y="11"/>
                    <a:pt x="26" y="17"/>
                    <a:pt x="19" y="30"/>
                  </a:cubicBezTo>
                  <a:cubicBezTo>
                    <a:pt x="12" y="43"/>
                    <a:pt x="17" y="60"/>
                    <a:pt x="31" y="67"/>
                  </a:cubicBezTo>
                  <a:cubicBezTo>
                    <a:pt x="44" y="74"/>
                    <a:pt x="60" y="69"/>
                    <a:pt x="67" y="55"/>
                  </a:cubicBezTo>
                  <a:cubicBezTo>
                    <a:pt x="74" y="42"/>
                    <a:pt x="69" y="25"/>
                    <a:pt x="56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20718"/>
            <p:cNvSpPr/>
            <p:nvPr/>
          </p:nvSpPr>
          <p:spPr bwMode="auto">
            <a:xfrm>
              <a:off x="5880260" y="7033198"/>
              <a:ext cx="70702" cy="71370"/>
            </a:xfrm>
            <a:custGeom>
              <a:avLst/>
              <a:gdLst>
                <a:gd name="T0" fmla="*/ 40 w 45"/>
                <a:gd name="T1" fmla="*/ 32 h 45"/>
                <a:gd name="T2" fmla="*/ 14 w 45"/>
                <a:gd name="T3" fmla="*/ 40 h 45"/>
                <a:gd name="T4" fmla="*/ 5 w 45"/>
                <a:gd name="T5" fmla="*/ 14 h 45"/>
                <a:gd name="T6" fmla="*/ 32 w 45"/>
                <a:gd name="T7" fmla="*/ 5 h 45"/>
                <a:gd name="T8" fmla="*/ 40 w 45"/>
                <a:gd name="T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2"/>
                  </a:moveTo>
                  <a:cubicBezTo>
                    <a:pt x="35" y="41"/>
                    <a:pt x="23" y="45"/>
                    <a:pt x="14" y="40"/>
                  </a:cubicBezTo>
                  <a:cubicBezTo>
                    <a:pt x="4" y="35"/>
                    <a:pt x="0" y="23"/>
                    <a:pt x="5" y="14"/>
                  </a:cubicBezTo>
                  <a:cubicBezTo>
                    <a:pt x="10" y="4"/>
                    <a:pt x="22" y="0"/>
                    <a:pt x="32" y="5"/>
                  </a:cubicBezTo>
                  <a:cubicBezTo>
                    <a:pt x="41" y="10"/>
                    <a:pt x="45" y="22"/>
                    <a:pt x="40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20719"/>
            <p:cNvSpPr>
              <a:spLocks noEditPoints="1"/>
            </p:cNvSpPr>
            <p:nvPr/>
          </p:nvSpPr>
          <p:spPr bwMode="auto">
            <a:xfrm>
              <a:off x="5843575" y="6997180"/>
              <a:ext cx="143406" cy="143406"/>
            </a:xfrm>
            <a:custGeom>
              <a:avLst/>
              <a:gdLst>
                <a:gd name="T0" fmla="*/ 27 w 91"/>
                <a:gd name="T1" fmla="*/ 81 h 91"/>
                <a:gd name="T2" fmla="*/ 10 w 91"/>
                <a:gd name="T3" fmla="*/ 27 h 91"/>
                <a:gd name="T4" fmla="*/ 64 w 91"/>
                <a:gd name="T5" fmla="*/ 10 h 91"/>
                <a:gd name="T6" fmla="*/ 81 w 91"/>
                <a:gd name="T7" fmla="*/ 64 h 91"/>
                <a:gd name="T8" fmla="*/ 27 w 91"/>
                <a:gd name="T9" fmla="*/ 81 h 91"/>
                <a:gd name="T10" fmla="*/ 59 w 91"/>
                <a:gd name="T11" fmla="*/ 20 h 91"/>
                <a:gd name="T12" fmla="*/ 20 w 91"/>
                <a:gd name="T13" fmla="*/ 32 h 91"/>
                <a:gd name="T14" fmla="*/ 32 w 91"/>
                <a:gd name="T15" fmla="*/ 72 h 91"/>
                <a:gd name="T16" fmla="*/ 72 w 91"/>
                <a:gd name="T17" fmla="*/ 59 h 91"/>
                <a:gd name="T18" fmla="*/ 59 w 91"/>
                <a:gd name="T19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27" y="81"/>
                  </a:moveTo>
                  <a:cubicBezTo>
                    <a:pt x="8" y="71"/>
                    <a:pt x="0" y="47"/>
                    <a:pt x="10" y="27"/>
                  </a:cubicBezTo>
                  <a:cubicBezTo>
                    <a:pt x="20" y="8"/>
                    <a:pt x="44" y="0"/>
                    <a:pt x="64" y="10"/>
                  </a:cubicBezTo>
                  <a:cubicBezTo>
                    <a:pt x="84" y="20"/>
                    <a:pt x="91" y="44"/>
                    <a:pt x="81" y="64"/>
                  </a:cubicBezTo>
                  <a:cubicBezTo>
                    <a:pt x="71" y="84"/>
                    <a:pt x="47" y="91"/>
                    <a:pt x="27" y="81"/>
                  </a:cubicBezTo>
                  <a:close/>
                  <a:moveTo>
                    <a:pt x="59" y="20"/>
                  </a:moveTo>
                  <a:cubicBezTo>
                    <a:pt x="45" y="12"/>
                    <a:pt x="27" y="18"/>
                    <a:pt x="20" y="32"/>
                  </a:cubicBezTo>
                  <a:cubicBezTo>
                    <a:pt x="12" y="47"/>
                    <a:pt x="18" y="64"/>
                    <a:pt x="32" y="72"/>
                  </a:cubicBezTo>
                  <a:cubicBezTo>
                    <a:pt x="47" y="79"/>
                    <a:pt x="64" y="74"/>
                    <a:pt x="72" y="59"/>
                  </a:cubicBezTo>
                  <a:cubicBezTo>
                    <a:pt x="79" y="45"/>
                    <a:pt x="74" y="27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20720"/>
            <p:cNvSpPr/>
            <p:nvPr/>
          </p:nvSpPr>
          <p:spPr bwMode="auto">
            <a:xfrm>
              <a:off x="6887435" y="6908468"/>
              <a:ext cx="70702" cy="71370"/>
            </a:xfrm>
            <a:custGeom>
              <a:avLst/>
              <a:gdLst>
                <a:gd name="T0" fmla="*/ 40 w 45"/>
                <a:gd name="T1" fmla="*/ 31 h 45"/>
                <a:gd name="T2" fmla="*/ 13 w 45"/>
                <a:gd name="T3" fmla="*/ 40 h 45"/>
                <a:gd name="T4" fmla="*/ 5 w 45"/>
                <a:gd name="T5" fmla="*/ 13 h 45"/>
                <a:gd name="T6" fmla="*/ 31 w 45"/>
                <a:gd name="T7" fmla="*/ 5 h 45"/>
                <a:gd name="T8" fmla="*/ 40 w 45"/>
                <a:gd name="T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1"/>
                  </a:moveTo>
                  <a:cubicBezTo>
                    <a:pt x="35" y="41"/>
                    <a:pt x="23" y="45"/>
                    <a:pt x="13" y="40"/>
                  </a:cubicBezTo>
                  <a:cubicBezTo>
                    <a:pt x="4" y="35"/>
                    <a:pt x="0" y="23"/>
                    <a:pt x="5" y="13"/>
                  </a:cubicBezTo>
                  <a:cubicBezTo>
                    <a:pt x="10" y="3"/>
                    <a:pt x="22" y="0"/>
                    <a:pt x="31" y="5"/>
                  </a:cubicBezTo>
                  <a:cubicBezTo>
                    <a:pt x="41" y="10"/>
                    <a:pt x="45" y="22"/>
                    <a:pt x="40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20721"/>
            <p:cNvSpPr>
              <a:spLocks noEditPoints="1"/>
            </p:cNvSpPr>
            <p:nvPr/>
          </p:nvSpPr>
          <p:spPr bwMode="auto">
            <a:xfrm>
              <a:off x="6850750" y="6871116"/>
              <a:ext cx="143406" cy="144740"/>
            </a:xfrm>
            <a:custGeom>
              <a:avLst/>
              <a:gdLst>
                <a:gd name="T0" fmla="*/ 27 w 91"/>
                <a:gd name="T1" fmla="*/ 82 h 92"/>
                <a:gd name="T2" fmla="*/ 10 w 91"/>
                <a:gd name="T3" fmla="*/ 28 h 92"/>
                <a:gd name="T4" fmla="*/ 64 w 91"/>
                <a:gd name="T5" fmla="*/ 11 h 92"/>
                <a:gd name="T6" fmla="*/ 81 w 91"/>
                <a:gd name="T7" fmla="*/ 65 h 92"/>
                <a:gd name="T8" fmla="*/ 27 w 91"/>
                <a:gd name="T9" fmla="*/ 82 h 92"/>
                <a:gd name="T10" fmla="*/ 59 w 91"/>
                <a:gd name="T11" fmla="*/ 20 h 92"/>
                <a:gd name="T12" fmla="*/ 19 w 91"/>
                <a:gd name="T13" fmla="*/ 33 h 92"/>
                <a:gd name="T14" fmla="*/ 32 w 91"/>
                <a:gd name="T15" fmla="*/ 72 h 92"/>
                <a:gd name="T16" fmla="*/ 71 w 91"/>
                <a:gd name="T17" fmla="*/ 60 h 92"/>
                <a:gd name="T18" fmla="*/ 59 w 91"/>
                <a:gd name="T1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27" y="82"/>
                  </a:moveTo>
                  <a:cubicBezTo>
                    <a:pt x="7" y="72"/>
                    <a:pt x="0" y="48"/>
                    <a:pt x="10" y="28"/>
                  </a:cubicBezTo>
                  <a:cubicBezTo>
                    <a:pt x="20" y="8"/>
                    <a:pt x="44" y="0"/>
                    <a:pt x="64" y="11"/>
                  </a:cubicBezTo>
                  <a:cubicBezTo>
                    <a:pt x="83" y="21"/>
                    <a:pt x="91" y="45"/>
                    <a:pt x="81" y="65"/>
                  </a:cubicBezTo>
                  <a:cubicBezTo>
                    <a:pt x="71" y="84"/>
                    <a:pt x="47" y="92"/>
                    <a:pt x="27" y="82"/>
                  </a:cubicBezTo>
                  <a:close/>
                  <a:moveTo>
                    <a:pt x="59" y="20"/>
                  </a:moveTo>
                  <a:cubicBezTo>
                    <a:pt x="44" y="13"/>
                    <a:pt x="27" y="18"/>
                    <a:pt x="19" y="33"/>
                  </a:cubicBezTo>
                  <a:cubicBezTo>
                    <a:pt x="12" y="47"/>
                    <a:pt x="18" y="65"/>
                    <a:pt x="32" y="72"/>
                  </a:cubicBezTo>
                  <a:cubicBezTo>
                    <a:pt x="46" y="80"/>
                    <a:pt x="64" y="74"/>
                    <a:pt x="71" y="60"/>
                  </a:cubicBezTo>
                  <a:cubicBezTo>
                    <a:pt x="79" y="45"/>
                    <a:pt x="73" y="28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20722"/>
            <p:cNvSpPr/>
            <p:nvPr/>
          </p:nvSpPr>
          <p:spPr bwMode="auto">
            <a:xfrm>
              <a:off x="6431872" y="7977675"/>
              <a:ext cx="92714" cy="92714"/>
            </a:xfrm>
            <a:custGeom>
              <a:avLst/>
              <a:gdLst>
                <a:gd name="T0" fmla="*/ 52 w 59"/>
                <a:gd name="T1" fmla="*/ 41 h 59"/>
                <a:gd name="T2" fmla="*/ 17 w 59"/>
                <a:gd name="T3" fmla="*/ 52 h 59"/>
                <a:gd name="T4" fmla="*/ 6 w 59"/>
                <a:gd name="T5" fmla="*/ 17 h 59"/>
                <a:gd name="T6" fmla="*/ 41 w 59"/>
                <a:gd name="T7" fmla="*/ 6 h 59"/>
                <a:gd name="T8" fmla="*/ 52 w 59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2" y="41"/>
                  </a:moveTo>
                  <a:cubicBezTo>
                    <a:pt x="46" y="54"/>
                    <a:pt x="30" y="59"/>
                    <a:pt x="17" y="52"/>
                  </a:cubicBezTo>
                  <a:cubicBezTo>
                    <a:pt x="5" y="46"/>
                    <a:pt x="0" y="30"/>
                    <a:pt x="6" y="17"/>
                  </a:cubicBezTo>
                  <a:cubicBezTo>
                    <a:pt x="13" y="5"/>
                    <a:pt x="28" y="0"/>
                    <a:pt x="41" y="6"/>
                  </a:cubicBezTo>
                  <a:cubicBezTo>
                    <a:pt x="54" y="13"/>
                    <a:pt x="59" y="28"/>
                    <a:pt x="52" y="4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20723"/>
            <p:cNvSpPr>
              <a:spLocks noEditPoints="1"/>
            </p:cNvSpPr>
            <p:nvPr/>
          </p:nvSpPr>
          <p:spPr bwMode="auto">
            <a:xfrm>
              <a:off x="6383181" y="7928317"/>
              <a:ext cx="188762" cy="189429"/>
            </a:xfrm>
            <a:custGeom>
              <a:avLst/>
              <a:gdLst>
                <a:gd name="T0" fmla="*/ 36 w 120"/>
                <a:gd name="T1" fmla="*/ 107 h 120"/>
                <a:gd name="T2" fmla="*/ 14 w 120"/>
                <a:gd name="T3" fmla="*/ 36 h 120"/>
                <a:gd name="T4" fmla="*/ 84 w 120"/>
                <a:gd name="T5" fmla="*/ 13 h 120"/>
                <a:gd name="T6" fmla="*/ 107 w 120"/>
                <a:gd name="T7" fmla="*/ 84 h 120"/>
                <a:gd name="T8" fmla="*/ 36 w 120"/>
                <a:gd name="T9" fmla="*/ 107 h 120"/>
                <a:gd name="T10" fmla="*/ 78 w 120"/>
                <a:gd name="T11" fmla="*/ 26 h 120"/>
                <a:gd name="T12" fmla="*/ 26 w 120"/>
                <a:gd name="T13" fmla="*/ 43 h 120"/>
                <a:gd name="T14" fmla="*/ 43 w 120"/>
                <a:gd name="T15" fmla="*/ 94 h 120"/>
                <a:gd name="T16" fmla="*/ 94 w 120"/>
                <a:gd name="T17" fmla="*/ 78 h 120"/>
                <a:gd name="T18" fmla="*/ 78 w 120"/>
                <a:gd name="T19" fmla="*/ 2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36" y="107"/>
                  </a:moveTo>
                  <a:cubicBezTo>
                    <a:pt x="10" y="94"/>
                    <a:pt x="0" y="62"/>
                    <a:pt x="14" y="36"/>
                  </a:cubicBezTo>
                  <a:cubicBezTo>
                    <a:pt x="27" y="10"/>
                    <a:pt x="58" y="0"/>
                    <a:pt x="84" y="13"/>
                  </a:cubicBezTo>
                  <a:cubicBezTo>
                    <a:pt x="110" y="27"/>
                    <a:pt x="120" y="58"/>
                    <a:pt x="107" y="84"/>
                  </a:cubicBezTo>
                  <a:cubicBezTo>
                    <a:pt x="94" y="110"/>
                    <a:pt x="62" y="120"/>
                    <a:pt x="36" y="107"/>
                  </a:cubicBezTo>
                  <a:close/>
                  <a:moveTo>
                    <a:pt x="78" y="26"/>
                  </a:moveTo>
                  <a:cubicBezTo>
                    <a:pt x="59" y="16"/>
                    <a:pt x="36" y="24"/>
                    <a:pt x="26" y="43"/>
                  </a:cubicBezTo>
                  <a:cubicBezTo>
                    <a:pt x="16" y="61"/>
                    <a:pt x="24" y="85"/>
                    <a:pt x="43" y="94"/>
                  </a:cubicBezTo>
                  <a:cubicBezTo>
                    <a:pt x="61" y="104"/>
                    <a:pt x="85" y="97"/>
                    <a:pt x="94" y="78"/>
                  </a:cubicBezTo>
                  <a:cubicBezTo>
                    <a:pt x="104" y="59"/>
                    <a:pt x="97" y="36"/>
                    <a:pt x="78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20724"/>
            <p:cNvSpPr/>
            <p:nvPr/>
          </p:nvSpPr>
          <p:spPr bwMode="auto">
            <a:xfrm>
              <a:off x="4890427" y="8639342"/>
              <a:ext cx="54694" cy="56696"/>
            </a:xfrm>
            <a:custGeom>
              <a:avLst/>
              <a:gdLst>
                <a:gd name="T0" fmla="*/ 31 w 35"/>
                <a:gd name="T1" fmla="*/ 25 h 36"/>
                <a:gd name="T2" fmla="*/ 10 w 35"/>
                <a:gd name="T3" fmla="*/ 32 h 36"/>
                <a:gd name="T4" fmla="*/ 4 w 35"/>
                <a:gd name="T5" fmla="*/ 11 h 36"/>
                <a:gd name="T6" fmla="*/ 25 w 35"/>
                <a:gd name="T7" fmla="*/ 4 h 36"/>
                <a:gd name="T8" fmla="*/ 31 w 35"/>
                <a:gd name="T9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1" y="25"/>
                  </a:moveTo>
                  <a:cubicBezTo>
                    <a:pt x="27" y="33"/>
                    <a:pt x="18" y="36"/>
                    <a:pt x="10" y="32"/>
                  </a:cubicBezTo>
                  <a:cubicBezTo>
                    <a:pt x="3" y="28"/>
                    <a:pt x="0" y="19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32" y="8"/>
                    <a:pt x="35" y="18"/>
                    <a:pt x="31" y="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cxnSp>
          <p:nvCxnSpPr>
            <p:cNvPr id="227" name="直接连接符 226"/>
            <p:cNvCxnSpPr>
              <a:stCxn id="163" idx="2"/>
              <a:endCxn id="203" idx="0"/>
            </p:cNvCxnSpPr>
            <p:nvPr/>
          </p:nvCxnSpPr>
          <p:spPr>
            <a:xfrm flipV="1">
              <a:off x="6668004" y="5972466"/>
              <a:ext cx="232014" cy="135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>
              <a:stCxn id="180" idx="2"/>
              <a:endCxn id="203" idx="2"/>
            </p:cNvCxnSpPr>
            <p:nvPr/>
          </p:nvCxnSpPr>
          <p:spPr>
            <a:xfrm flipH="1" flipV="1">
              <a:off x="7008501" y="6013550"/>
              <a:ext cx="184860" cy="10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Freeform 20292"/>
            <p:cNvSpPr/>
            <p:nvPr/>
          </p:nvSpPr>
          <p:spPr bwMode="auto">
            <a:xfrm>
              <a:off x="5911620" y="5835260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0 w 50"/>
                <a:gd name="T5" fmla="*/ 25 h 49"/>
                <a:gd name="T6" fmla="*/ 8 w 50"/>
                <a:gd name="T7" fmla="*/ 42 h 49"/>
                <a:gd name="T8" fmla="*/ 12 w 50"/>
                <a:gd name="T9" fmla="*/ 45 h 49"/>
                <a:gd name="T10" fmla="*/ 14 w 50"/>
                <a:gd name="T11" fmla="*/ 46 h 49"/>
                <a:gd name="T12" fmla="*/ 18 w 50"/>
                <a:gd name="T13" fmla="*/ 48 h 49"/>
                <a:gd name="T14" fmla="*/ 25 w 50"/>
                <a:gd name="T15" fmla="*/ 49 h 49"/>
                <a:gd name="T16" fmla="*/ 26 w 50"/>
                <a:gd name="T17" fmla="*/ 49 h 49"/>
                <a:gd name="T18" fmla="*/ 34 w 50"/>
                <a:gd name="T19" fmla="*/ 48 h 49"/>
                <a:gd name="T20" fmla="*/ 38 w 50"/>
                <a:gd name="T21" fmla="*/ 46 h 49"/>
                <a:gd name="T22" fmla="*/ 47 w 50"/>
                <a:gd name="T23" fmla="*/ 37 h 49"/>
                <a:gd name="T24" fmla="*/ 48 w 50"/>
                <a:gd name="T25" fmla="*/ 33 h 49"/>
                <a:gd name="T26" fmla="*/ 50 w 50"/>
                <a:gd name="T27" fmla="*/ 29 h 49"/>
                <a:gd name="T28" fmla="*/ 50 w 50"/>
                <a:gd name="T29" fmla="*/ 24 h 49"/>
                <a:gd name="T30" fmla="*/ 49 w 50"/>
                <a:gd name="T31" fmla="*/ 19 h 49"/>
                <a:gd name="T32" fmla="*/ 48 w 50"/>
                <a:gd name="T33" fmla="*/ 15 h 49"/>
                <a:gd name="T34" fmla="*/ 25 w 50"/>
                <a:gd name="T3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9" y="43"/>
                    <a:pt x="10" y="44"/>
                    <a:pt x="12" y="45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3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9" y="49"/>
                    <a:pt x="31" y="49"/>
                    <a:pt x="34" y="48"/>
                  </a:cubicBezTo>
                  <a:cubicBezTo>
                    <a:pt x="35" y="47"/>
                    <a:pt x="37" y="46"/>
                    <a:pt x="38" y="46"/>
                  </a:cubicBezTo>
                  <a:cubicBezTo>
                    <a:pt x="42" y="44"/>
                    <a:pt x="45" y="40"/>
                    <a:pt x="47" y="37"/>
                  </a:cubicBezTo>
                  <a:cubicBezTo>
                    <a:pt x="47" y="36"/>
                    <a:pt x="48" y="34"/>
                    <a:pt x="48" y="33"/>
                  </a:cubicBezTo>
                  <a:cubicBezTo>
                    <a:pt x="49" y="32"/>
                    <a:pt x="49" y="31"/>
                    <a:pt x="50" y="29"/>
                  </a:cubicBezTo>
                  <a:cubicBezTo>
                    <a:pt x="50" y="27"/>
                    <a:pt x="50" y="26"/>
                    <a:pt x="50" y="24"/>
                  </a:cubicBezTo>
                  <a:cubicBezTo>
                    <a:pt x="50" y="22"/>
                    <a:pt x="50" y="20"/>
                    <a:pt x="49" y="19"/>
                  </a:cubicBezTo>
                  <a:cubicBezTo>
                    <a:pt x="49" y="17"/>
                    <a:pt x="49" y="16"/>
                    <a:pt x="48" y="15"/>
                  </a:cubicBezTo>
                  <a:cubicBezTo>
                    <a:pt x="44" y="6"/>
                    <a:pt x="35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289459" y="-1270835"/>
            <a:ext cx="3627178" cy="2955492"/>
            <a:chOff x="4289459" y="-1270835"/>
            <a:chExt cx="3627178" cy="2955492"/>
          </a:xfrm>
        </p:grpSpPr>
        <p:sp>
          <p:nvSpPr>
            <p:cNvPr id="52" name="Freeform 20113"/>
            <p:cNvSpPr>
              <a:spLocks noEditPoints="1"/>
            </p:cNvSpPr>
            <p:nvPr/>
          </p:nvSpPr>
          <p:spPr bwMode="auto">
            <a:xfrm>
              <a:off x="6932805" y="-855958"/>
              <a:ext cx="447560" cy="1528772"/>
            </a:xfrm>
            <a:custGeom>
              <a:avLst/>
              <a:gdLst>
                <a:gd name="T0" fmla="*/ 280 w 284"/>
                <a:gd name="T1" fmla="*/ 957 h 970"/>
                <a:gd name="T2" fmla="*/ 276 w 284"/>
                <a:gd name="T3" fmla="*/ 958 h 970"/>
                <a:gd name="T4" fmla="*/ 279 w 284"/>
                <a:gd name="T5" fmla="*/ 970 h 970"/>
                <a:gd name="T6" fmla="*/ 284 w 284"/>
                <a:gd name="T7" fmla="*/ 969 h 970"/>
                <a:gd name="T8" fmla="*/ 280 w 284"/>
                <a:gd name="T9" fmla="*/ 957 h 970"/>
                <a:gd name="T10" fmla="*/ 89 w 284"/>
                <a:gd name="T11" fmla="*/ 313 h 970"/>
                <a:gd name="T12" fmla="*/ 85 w 284"/>
                <a:gd name="T13" fmla="*/ 314 h 970"/>
                <a:gd name="T14" fmla="*/ 89 w 284"/>
                <a:gd name="T15" fmla="*/ 326 h 970"/>
                <a:gd name="T16" fmla="*/ 93 w 284"/>
                <a:gd name="T17" fmla="*/ 324 h 970"/>
                <a:gd name="T18" fmla="*/ 89 w 284"/>
                <a:gd name="T19" fmla="*/ 313 h 970"/>
                <a:gd name="T20" fmla="*/ 73 w 284"/>
                <a:gd name="T21" fmla="*/ 253 h 970"/>
                <a:gd name="T22" fmla="*/ 69 w 284"/>
                <a:gd name="T23" fmla="*/ 255 h 970"/>
                <a:gd name="T24" fmla="*/ 72 w 284"/>
                <a:gd name="T25" fmla="*/ 266 h 970"/>
                <a:gd name="T26" fmla="*/ 76 w 284"/>
                <a:gd name="T27" fmla="*/ 265 h 970"/>
                <a:gd name="T28" fmla="*/ 73 w 284"/>
                <a:gd name="T29" fmla="*/ 253 h 970"/>
                <a:gd name="T30" fmla="*/ 15 w 284"/>
                <a:gd name="T31" fmla="*/ 41 h 970"/>
                <a:gd name="T32" fmla="*/ 11 w 284"/>
                <a:gd name="T33" fmla="*/ 42 h 970"/>
                <a:gd name="T34" fmla="*/ 13 w 284"/>
                <a:gd name="T35" fmla="*/ 50 h 970"/>
                <a:gd name="T36" fmla="*/ 18 w 284"/>
                <a:gd name="T37" fmla="*/ 49 h 970"/>
                <a:gd name="T38" fmla="*/ 15 w 284"/>
                <a:gd name="T39" fmla="*/ 41 h 970"/>
                <a:gd name="T40" fmla="*/ 5 w 284"/>
                <a:gd name="T41" fmla="*/ 0 h 970"/>
                <a:gd name="T42" fmla="*/ 0 w 284"/>
                <a:gd name="T43" fmla="*/ 1 h 970"/>
                <a:gd name="T44" fmla="*/ 3 w 284"/>
                <a:gd name="T45" fmla="*/ 9 h 970"/>
                <a:gd name="T46" fmla="*/ 7 w 284"/>
                <a:gd name="T47" fmla="*/ 8 h 970"/>
                <a:gd name="T48" fmla="*/ 5 w 284"/>
                <a:gd name="T4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970">
                  <a:moveTo>
                    <a:pt x="280" y="957"/>
                  </a:moveTo>
                  <a:cubicBezTo>
                    <a:pt x="279" y="957"/>
                    <a:pt x="277" y="958"/>
                    <a:pt x="276" y="958"/>
                  </a:cubicBezTo>
                  <a:cubicBezTo>
                    <a:pt x="279" y="970"/>
                    <a:pt x="279" y="970"/>
                    <a:pt x="279" y="970"/>
                  </a:cubicBezTo>
                  <a:cubicBezTo>
                    <a:pt x="281" y="969"/>
                    <a:pt x="282" y="969"/>
                    <a:pt x="284" y="969"/>
                  </a:cubicBezTo>
                  <a:cubicBezTo>
                    <a:pt x="280" y="957"/>
                    <a:pt x="280" y="957"/>
                    <a:pt x="280" y="957"/>
                  </a:cubicBezTo>
                  <a:moveTo>
                    <a:pt x="89" y="313"/>
                  </a:moveTo>
                  <a:cubicBezTo>
                    <a:pt x="88" y="313"/>
                    <a:pt x="87" y="314"/>
                    <a:pt x="85" y="314"/>
                  </a:cubicBezTo>
                  <a:cubicBezTo>
                    <a:pt x="89" y="326"/>
                    <a:pt x="89" y="326"/>
                    <a:pt x="89" y="326"/>
                  </a:cubicBezTo>
                  <a:cubicBezTo>
                    <a:pt x="90" y="325"/>
                    <a:pt x="91" y="325"/>
                    <a:pt x="93" y="324"/>
                  </a:cubicBezTo>
                  <a:cubicBezTo>
                    <a:pt x="89" y="313"/>
                    <a:pt x="89" y="313"/>
                    <a:pt x="89" y="313"/>
                  </a:cubicBezTo>
                  <a:moveTo>
                    <a:pt x="73" y="253"/>
                  </a:moveTo>
                  <a:cubicBezTo>
                    <a:pt x="71" y="254"/>
                    <a:pt x="70" y="254"/>
                    <a:pt x="69" y="255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73" y="266"/>
                    <a:pt x="75" y="265"/>
                    <a:pt x="76" y="265"/>
                  </a:cubicBezTo>
                  <a:cubicBezTo>
                    <a:pt x="73" y="253"/>
                    <a:pt x="73" y="253"/>
                    <a:pt x="73" y="253"/>
                  </a:cubicBezTo>
                  <a:moveTo>
                    <a:pt x="15" y="41"/>
                  </a:moveTo>
                  <a:cubicBezTo>
                    <a:pt x="14" y="41"/>
                    <a:pt x="13" y="42"/>
                    <a:pt x="11" y="42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50"/>
                    <a:pt x="16" y="49"/>
                    <a:pt x="18" y="49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7" y="8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0173"/>
            <p:cNvSpPr/>
            <p:nvPr/>
          </p:nvSpPr>
          <p:spPr bwMode="auto">
            <a:xfrm>
              <a:off x="4442874" y="1081020"/>
              <a:ext cx="9338" cy="4669"/>
            </a:xfrm>
            <a:custGeom>
              <a:avLst/>
              <a:gdLst>
                <a:gd name="T0" fmla="*/ 9 w 14"/>
                <a:gd name="T1" fmla="*/ 0 h 7"/>
                <a:gd name="T2" fmla="*/ 2 w 14"/>
                <a:gd name="T3" fmla="*/ 3 h 7"/>
                <a:gd name="T4" fmla="*/ 0 w 14"/>
                <a:gd name="T5" fmla="*/ 3 h 7"/>
                <a:gd name="T6" fmla="*/ 14 w 14"/>
                <a:gd name="T7" fmla="*/ 7 h 7"/>
                <a:gd name="T8" fmla="*/ 9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9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4" y="7"/>
                  </a:lnTo>
                  <a:lnTo>
                    <a:pt x="9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0175"/>
            <p:cNvSpPr>
              <a:spLocks noEditPoints="1"/>
            </p:cNvSpPr>
            <p:nvPr/>
          </p:nvSpPr>
          <p:spPr bwMode="auto">
            <a:xfrm>
              <a:off x="4328817" y="-677869"/>
              <a:ext cx="529602" cy="1161920"/>
            </a:xfrm>
            <a:custGeom>
              <a:avLst/>
              <a:gdLst>
                <a:gd name="T0" fmla="*/ 162 w 336"/>
                <a:gd name="T1" fmla="*/ 720 h 737"/>
                <a:gd name="T2" fmla="*/ 154 w 336"/>
                <a:gd name="T3" fmla="*/ 735 h 737"/>
                <a:gd name="T4" fmla="*/ 158 w 336"/>
                <a:gd name="T5" fmla="*/ 737 h 737"/>
                <a:gd name="T6" fmla="*/ 166 w 336"/>
                <a:gd name="T7" fmla="*/ 722 h 737"/>
                <a:gd name="T8" fmla="*/ 162 w 336"/>
                <a:gd name="T9" fmla="*/ 720 h 737"/>
                <a:gd name="T10" fmla="*/ 133 w 336"/>
                <a:gd name="T11" fmla="*/ 716 h 737"/>
                <a:gd name="T12" fmla="*/ 129 w 336"/>
                <a:gd name="T13" fmla="*/ 717 h 737"/>
                <a:gd name="T14" fmla="*/ 132 w 336"/>
                <a:gd name="T15" fmla="*/ 733 h 737"/>
                <a:gd name="T16" fmla="*/ 136 w 336"/>
                <a:gd name="T17" fmla="*/ 732 h 737"/>
                <a:gd name="T18" fmla="*/ 133 w 336"/>
                <a:gd name="T19" fmla="*/ 716 h 737"/>
                <a:gd name="T20" fmla="*/ 332 w 336"/>
                <a:gd name="T21" fmla="*/ 398 h 737"/>
                <a:gd name="T22" fmla="*/ 171 w 336"/>
                <a:gd name="T23" fmla="*/ 704 h 737"/>
                <a:gd name="T24" fmla="*/ 175 w 336"/>
                <a:gd name="T25" fmla="*/ 706 h 737"/>
                <a:gd name="T26" fmla="*/ 336 w 336"/>
                <a:gd name="T27" fmla="*/ 400 h 737"/>
                <a:gd name="T28" fmla="*/ 332 w 336"/>
                <a:gd name="T29" fmla="*/ 398 h 737"/>
                <a:gd name="T30" fmla="*/ 4 w 336"/>
                <a:gd name="T31" fmla="*/ 6 h 737"/>
                <a:gd name="T32" fmla="*/ 0 w 336"/>
                <a:gd name="T33" fmla="*/ 7 h 737"/>
                <a:gd name="T34" fmla="*/ 125 w 336"/>
                <a:gd name="T35" fmla="*/ 698 h 737"/>
                <a:gd name="T36" fmla="*/ 130 w 336"/>
                <a:gd name="T37" fmla="*/ 697 h 737"/>
                <a:gd name="T38" fmla="*/ 4 w 336"/>
                <a:gd name="T39" fmla="*/ 6 h 737"/>
                <a:gd name="T40" fmla="*/ 14 w 336"/>
                <a:gd name="T41" fmla="*/ 0 h 737"/>
                <a:gd name="T42" fmla="*/ 11 w 336"/>
                <a:gd name="T43" fmla="*/ 3 h 737"/>
                <a:gd name="T44" fmla="*/ 327 w 336"/>
                <a:gd name="T45" fmla="*/ 349 h 737"/>
                <a:gd name="T46" fmla="*/ 330 w 336"/>
                <a:gd name="T47" fmla="*/ 346 h 737"/>
                <a:gd name="T48" fmla="*/ 14 w 336"/>
                <a:gd name="T4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737">
                  <a:moveTo>
                    <a:pt x="162" y="720"/>
                  </a:moveTo>
                  <a:cubicBezTo>
                    <a:pt x="154" y="735"/>
                    <a:pt x="154" y="735"/>
                    <a:pt x="154" y="735"/>
                  </a:cubicBezTo>
                  <a:cubicBezTo>
                    <a:pt x="155" y="736"/>
                    <a:pt x="157" y="736"/>
                    <a:pt x="158" y="737"/>
                  </a:cubicBezTo>
                  <a:cubicBezTo>
                    <a:pt x="166" y="722"/>
                    <a:pt x="166" y="722"/>
                    <a:pt x="166" y="722"/>
                  </a:cubicBezTo>
                  <a:cubicBezTo>
                    <a:pt x="164" y="722"/>
                    <a:pt x="163" y="721"/>
                    <a:pt x="162" y="720"/>
                  </a:cubicBezTo>
                  <a:moveTo>
                    <a:pt x="133" y="716"/>
                  </a:moveTo>
                  <a:cubicBezTo>
                    <a:pt x="131" y="716"/>
                    <a:pt x="130" y="716"/>
                    <a:pt x="129" y="717"/>
                  </a:cubicBezTo>
                  <a:cubicBezTo>
                    <a:pt x="132" y="733"/>
                    <a:pt x="132" y="733"/>
                    <a:pt x="132" y="733"/>
                  </a:cubicBezTo>
                  <a:cubicBezTo>
                    <a:pt x="133" y="733"/>
                    <a:pt x="134" y="732"/>
                    <a:pt x="136" y="732"/>
                  </a:cubicBezTo>
                  <a:cubicBezTo>
                    <a:pt x="133" y="716"/>
                    <a:pt x="133" y="716"/>
                    <a:pt x="133" y="716"/>
                  </a:cubicBezTo>
                  <a:moveTo>
                    <a:pt x="332" y="398"/>
                  </a:moveTo>
                  <a:cubicBezTo>
                    <a:pt x="171" y="704"/>
                    <a:pt x="171" y="704"/>
                    <a:pt x="171" y="704"/>
                  </a:cubicBezTo>
                  <a:cubicBezTo>
                    <a:pt x="172" y="704"/>
                    <a:pt x="173" y="705"/>
                    <a:pt x="175" y="706"/>
                  </a:cubicBezTo>
                  <a:cubicBezTo>
                    <a:pt x="336" y="400"/>
                    <a:pt x="336" y="400"/>
                    <a:pt x="336" y="400"/>
                  </a:cubicBezTo>
                  <a:cubicBezTo>
                    <a:pt x="335" y="399"/>
                    <a:pt x="333" y="399"/>
                    <a:pt x="332" y="398"/>
                  </a:cubicBezTo>
                  <a:moveTo>
                    <a:pt x="4" y="6"/>
                  </a:moveTo>
                  <a:cubicBezTo>
                    <a:pt x="3" y="7"/>
                    <a:pt x="2" y="7"/>
                    <a:pt x="0" y="7"/>
                  </a:cubicBezTo>
                  <a:cubicBezTo>
                    <a:pt x="125" y="698"/>
                    <a:pt x="125" y="698"/>
                    <a:pt x="125" y="698"/>
                  </a:cubicBezTo>
                  <a:cubicBezTo>
                    <a:pt x="127" y="698"/>
                    <a:pt x="128" y="697"/>
                    <a:pt x="130" y="697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14" y="0"/>
                  </a:moveTo>
                  <a:cubicBezTo>
                    <a:pt x="13" y="1"/>
                    <a:pt x="12" y="2"/>
                    <a:pt x="11" y="3"/>
                  </a:cubicBezTo>
                  <a:cubicBezTo>
                    <a:pt x="327" y="349"/>
                    <a:pt x="327" y="349"/>
                    <a:pt x="327" y="349"/>
                  </a:cubicBezTo>
                  <a:cubicBezTo>
                    <a:pt x="328" y="348"/>
                    <a:pt x="329" y="347"/>
                    <a:pt x="330" y="34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0176"/>
            <p:cNvSpPr>
              <a:spLocks noEditPoints="1"/>
            </p:cNvSpPr>
            <p:nvPr/>
          </p:nvSpPr>
          <p:spPr bwMode="auto">
            <a:xfrm>
              <a:off x="4352829" y="-950673"/>
              <a:ext cx="764388" cy="815078"/>
            </a:xfrm>
            <a:custGeom>
              <a:avLst/>
              <a:gdLst>
                <a:gd name="T0" fmla="*/ 346 w 485"/>
                <a:gd name="T1" fmla="*/ 515 h 517"/>
                <a:gd name="T2" fmla="*/ 478 w 485"/>
                <a:gd name="T3" fmla="*/ 269 h 517"/>
                <a:gd name="T4" fmla="*/ 308 w 485"/>
                <a:gd name="T5" fmla="*/ 261 h 517"/>
                <a:gd name="T6" fmla="*/ 329 w 485"/>
                <a:gd name="T7" fmla="*/ 513 h 517"/>
                <a:gd name="T8" fmla="*/ 308 w 485"/>
                <a:gd name="T9" fmla="*/ 261 h 517"/>
                <a:gd name="T10" fmla="*/ 478 w 485"/>
                <a:gd name="T11" fmla="*/ 261 h 517"/>
                <a:gd name="T12" fmla="*/ 485 w 485"/>
                <a:gd name="T13" fmla="*/ 256 h 517"/>
                <a:gd name="T14" fmla="*/ 306 w 485"/>
                <a:gd name="T15" fmla="*/ 235 h 517"/>
                <a:gd name="T16" fmla="*/ 302 w 485"/>
                <a:gd name="T17" fmla="*/ 236 h 517"/>
                <a:gd name="T18" fmla="*/ 303 w 485"/>
                <a:gd name="T19" fmla="*/ 248 h 517"/>
                <a:gd name="T20" fmla="*/ 306 w 485"/>
                <a:gd name="T21" fmla="*/ 235 h 517"/>
                <a:gd name="T22" fmla="*/ 466 w 485"/>
                <a:gd name="T23" fmla="*/ 239 h 517"/>
                <a:gd name="T24" fmla="*/ 473 w 485"/>
                <a:gd name="T25" fmla="*/ 236 h 517"/>
                <a:gd name="T26" fmla="*/ 352 w 485"/>
                <a:gd name="T27" fmla="*/ 217 h 517"/>
                <a:gd name="T28" fmla="*/ 458 w 485"/>
                <a:gd name="T29" fmla="*/ 238 h 517"/>
                <a:gd name="T30" fmla="*/ 352 w 485"/>
                <a:gd name="T31" fmla="*/ 217 h 517"/>
                <a:gd name="T32" fmla="*/ 326 w 485"/>
                <a:gd name="T33" fmla="*/ 217 h 517"/>
                <a:gd name="T34" fmla="*/ 338 w 485"/>
                <a:gd name="T35" fmla="*/ 214 h 517"/>
                <a:gd name="T36" fmla="*/ 266 w 485"/>
                <a:gd name="T37" fmla="*/ 203 h 517"/>
                <a:gd name="T38" fmla="*/ 277 w 485"/>
                <a:gd name="T39" fmla="*/ 209 h 517"/>
                <a:gd name="T40" fmla="*/ 266 w 485"/>
                <a:gd name="T41" fmla="*/ 203 h 517"/>
                <a:gd name="T42" fmla="*/ 295 w 485"/>
                <a:gd name="T43" fmla="*/ 174 h 517"/>
                <a:gd name="T44" fmla="*/ 301 w 485"/>
                <a:gd name="T45" fmla="*/ 186 h 517"/>
                <a:gd name="T46" fmla="*/ 4 w 485"/>
                <a:gd name="T47" fmla="*/ 161 h 517"/>
                <a:gd name="T48" fmla="*/ 252 w 485"/>
                <a:gd name="T49" fmla="*/ 205 h 517"/>
                <a:gd name="T50" fmla="*/ 4 w 485"/>
                <a:gd name="T51" fmla="*/ 161 h 517"/>
                <a:gd name="T52" fmla="*/ 281 w 485"/>
                <a:gd name="T53" fmla="*/ 13 h 517"/>
                <a:gd name="T54" fmla="*/ 279 w 485"/>
                <a:gd name="T55" fmla="*/ 13 h 517"/>
                <a:gd name="T56" fmla="*/ 298 w 485"/>
                <a:gd name="T57" fmla="*/ 160 h 517"/>
                <a:gd name="T58" fmla="*/ 261 w 485"/>
                <a:gd name="T59" fmla="*/ 0 h 517"/>
                <a:gd name="T60" fmla="*/ 3 w 485"/>
                <a:gd name="T61" fmla="*/ 151 h 517"/>
                <a:gd name="T62" fmla="*/ 261 w 485"/>
                <a:gd name="T6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5" h="517">
                  <a:moveTo>
                    <a:pt x="474" y="268"/>
                  </a:moveTo>
                  <a:cubicBezTo>
                    <a:pt x="346" y="515"/>
                    <a:pt x="346" y="515"/>
                    <a:pt x="346" y="515"/>
                  </a:cubicBezTo>
                  <a:cubicBezTo>
                    <a:pt x="347" y="516"/>
                    <a:pt x="349" y="517"/>
                    <a:pt x="350" y="517"/>
                  </a:cubicBezTo>
                  <a:cubicBezTo>
                    <a:pt x="478" y="269"/>
                    <a:pt x="478" y="269"/>
                    <a:pt x="478" y="269"/>
                  </a:cubicBezTo>
                  <a:cubicBezTo>
                    <a:pt x="477" y="269"/>
                    <a:pt x="475" y="268"/>
                    <a:pt x="474" y="268"/>
                  </a:cubicBezTo>
                  <a:moveTo>
                    <a:pt x="308" y="261"/>
                  </a:moveTo>
                  <a:cubicBezTo>
                    <a:pt x="307" y="261"/>
                    <a:pt x="305" y="261"/>
                    <a:pt x="304" y="261"/>
                  </a:cubicBezTo>
                  <a:cubicBezTo>
                    <a:pt x="329" y="513"/>
                    <a:pt x="329" y="513"/>
                    <a:pt x="329" y="513"/>
                  </a:cubicBezTo>
                  <a:cubicBezTo>
                    <a:pt x="330" y="513"/>
                    <a:pt x="332" y="513"/>
                    <a:pt x="333" y="513"/>
                  </a:cubicBezTo>
                  <a:cubicBezTo>
                    <a:pt x="308" y="261"/>
                    <a:pt x="308" y="261"/>
                    <a:pt x="308" y="261"/>
                  </a:cubicBezTo>
                  <a:moveTo>
                    <a:pt x="481" y="254"/>
                  </a:moveTo>
                  <a:cubicBezTo>
                    <a:pt x="478" y="261"/>
                    <a:pt x="478" y="261"/>
                    <a:pt x="478" y="261"/>
                  </a:cubicBezTo>
                  <a:cubicBezTo>
                    <a:pt x="479" y="261"/>
                    <a:pt x="480" y="262"/>
                    <a:pt x="482" y="262"/>
                  </a:cubicBezTo>
                  <a:cubicBezTo>
                    <a:pt x="485" y="256"/>
                    <a:pt x="485" y="256"/>
                    <a:pt x="485" y="256"/>
                  </a:cubicBezTo>
                  <a:cubicBezTo>
                    <a:pt x="483" y="255"/>
                    <a:pt x="482" y="255"/>
                    <a:pt x="481" y="254"/>
                  </a:cubicBezTo>
                  <a:moveTo>
                    <a:pt x="306" y="235"/>
                  </a:moveTo>
                  <a:cubicBezTo>
                    <a:pt x="305" y="235"/>
                    <a:pt x="303" y="235"/>
                    <a:pt x="302" y="236"/>
                  </a:cubicBezTo>
                  <a:cubicBezTo>
                    <a:pt x="302" y="236"/>
                    <a:pt x="302" y="236"/>
                    <a:pt x="302" y="236"/>
                  </a:cubicBezTo>
                  <a:cubicBezTo>
                    <a:pt x="302" y="236"/>
                    <a:pt x="302" y="236"/>
                    <a:pt x="301" y="236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4" y="248"/>
                    <a:pt x="306" y="247"/>
                    <a:pt x="307" y="247"/>
                  </a:cubicBezTo>
                  <a:cubicBezTo>
                    <a:pt x="306" y="235"/>
                    <a:pt x="306" y="235"/>
                    <a:pt x="306" y="235"/>
                  </a:cubicBezTo>
                  <a:moveTo>
                    <a:pt x="466" y="235"/>
                  </a:moveTo>
                  <a:cubicBezTo>
                    <a:pt x="466" y="236"/>
                    <a:pt x="466" y="238"/>
                    <a:pt x="466" y="239"/>
                  </a:cubicBezTo>
                  <a:cubicBezTo>
                    <a:pt x="472" y="240"/>
                    <a:pt x="472" y="240"/>
                    <a:pt x="472" y="240"/>
                  </a:cubicBezTo>
                  <a:cubicBezTo>
                    <a:pt x="473" y="239"/>
                    <a:pt x="473" y="237"/>
                    <a:pt x="473" y="236"/>
                  </a:cubicBezTo>
                  <a:cubicBezTo>
                    <a:pt x="466" y="235"/>
                    <a:pt x="466" y="235"/>
                    <a:pt x="466" y="235"/>
                  </a:cubicBezTo>
                  <a:moveTo>
                    <a:pt x="352" y="217"/>
                  </a:moveTo>
                  <a:cubicBezTo>
                    <a:pt x="352" y="218"/>
                    <a:pt x="351" y="219"/>
                    <a:pt x="351" y="221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8" y="237"/>
                    <a:pt x="458" y="235"/>
                    <a:pt x="459" y="234"/>
                  </a:cubicBezTo>
                  <a:cubicBezTo>
                    <a:pt x="352" y="217"/>
                    <a:pt x="352" y="217"/>
                    <a:pt x="352" y="217"/>
                  </a:cubicBezTo>
                  <a:moveTo>
                    <a:pt x="326" y="212"/>
                  </a:moveTo>
                  <a:cubicBezTo>
                    <a:pt x="326" y="214"/>
                    <a:pt x="326" y="215"/>
                    <a:pt x="326" y="217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217"/>
                    <a:pt x="338" y="216"/>
                    <a:pt x="338" y="214"/>
                  </a:cubicBezTo>
                  <a:cubicBezTo>
                    <a:pt x="326" y="212"/>
                    <a:pt x="326" y="212"/>
                    <a:pt x="326" y="212"/>
                  </a:cubicBezTo>
                  <a:moveTo>
                    <a:pt x="266" y="203"/>
                  </a:moveTo>
                  <a:cubicBezTo>
                    <a:pt x="265" y="204"/>
                    <a:pt x="265" y="206"/>
                    <a:pt x="265" y="207"/>
                  </a:cubicBezTo>
                  <a:cubicBezTo>
                    <a:pt x="277" y="209"/>
                    <a:pt x="277" y="209"/>
                    <a:pt x="277" y="209"/>
                  </a:cubicBezTo>
                  <a:cubicBezTo>
                    <a:pt x="277" y="207"/>
                    <a:pt x="277" y="206"/>
                    <a:pt x="278" y="205"/>
                  </a:cubicBezTo>
                  <a:cubicBezTo>
                    <a:pt x="266" y="203"/>
                    <a:pt x="266" y="203"/>
                    <a:pt x="266" y="203"/>
                  </a:cubicBezTo>
                  <a:moveTo>
                    <a:pt x="300" y="174"/>
                  </a:moveTo>
                  <a:cubicBezTo>
                    <a:pt x="298" y="174"/>
                    <a:pt x="297" y="174"/>
                    <a:pt x="295" y="174"/>
                  </a:cubicBezTo>
                  <a:cubicBezTo>
                    <a:pt x="297" y="186"/>
                    <a:pt x="297" y="186"/>
                    <a:pt x="297" y="186"/>
                  </a:cubicBezTo>
                  <a:cubicBezTo>
                    <a:pt x="298" y="186"/>
                    <a:pt x="299" y="186"/>
                    <a:pt x="301" y="186"/>
                  </a:cubicBezTo>
                  <a:cubicBezTo>
                    <a:pt x="300" y="174"/>
                    <a:pt x="300" y="174"/>
                    <a:pt x="300" y="174"/>
                  </a:cubicBezTo>
                  <a:moveTo>
                    <a:pt x="4" y="161"/>
                  </a:moveTo>
                  <a:cubicBezTo>
                    <a:pt x="4" y="162"/>
                    <a:pt x="4" y="163"/>
                    <a:pt x="4" y="165"/>
                  </a:cubicBezTo>
                  <a:cubicBezTo>
                    <a:pt x="252" y="205"/>
                    <a:pt x="252" y="205"/>
                    <a:pt x="252" y="205"/>
                  </a:cubicBezTo>
                  <a:cubicBezTo>
                    <a:pt x="252" y="203"/>
                    <a:pt x="252" y="202"/>
                    <a:pt x="252" y="201"/>
                  </a:cubicBezTo>
                  <a:cubicBezTo>
                    <a:pt x="4" y="161"/>
                    <a:pt x="4" y="161"/>
                    <a:pt x="4" y="161"/>
                  </a:cubicBezTo>
                  <a:moveTo>
                    <a:pt x="284" y="13"/>
                  </a:moveTo>
                  <a:cubicBezTo>
                    <a:pt x="283" y="13"/>
                    <a:pt x="282" y="13"/>
                    <a:pt x="281" y="13"/>
                  </a:cubicBezTo>
                  <a:cubicBezTo>
                    <a:pt x="281" y="13"/>
                    <a:pt x="281" y="13"/>
                    <a:pt x="280" y="13"/>
                  </a:cubicBezTo>
                  <a:cubicBezTo>
                    <a:pt x="280" y="13"/>
                    <a:pt x="280" y="13"/>
                    <a:pt x="279" y="13"/>
                  </a:cubicBezTo>
                  <a:cubicBezTo>
                    <a:pt x="294" y="161"/>
                    <a:pt x="294" y="161"/>
                    <a:pt x="294" y="161"/>
                  </a:cubicBezTo>
                  <a:cubicBezTo>
                    <a:pt x="295" y="161"/>
                    <a:pt x="297" y="160"/>
                    <a:pt x="298" y="160"/>
                  </a:cubicBezTo>
                  <a:cubicBezTo>
                    <a:pt x="284" y="13"/>
                    <a:pt x="284" y="13"/>
                    <a:pt x="284" y="13"/>
                  </a:cubicBezTo>
                  <a:moveTo>
                    <a:pt x="261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2" y="150"/>
                    <a:pt x="3" y="151"/>
                  </a:cubicBezTo>
                  <a:cubicBezTo>
                    <a:pt x="263" y="4"/>
                    <a:pt x="263" y="4"/>
                    <a:pt x="263" y="4"/>
                  </a:cubicBezTo>
                  <a:cubicBezTo>
                    <a:pt x="262" y="3"/>
                    <a:pt x="262" y="2"/>
                    <a:pt x="26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0177"/>
            <p:cNvSpPr>
              <a:spLocks noEditPoints="1"/>
            </p:cNvSpPr>
            <p:nvPr/>
          </p:nvSpPr>
          <p:spPr bwMode="auto">
            <a:xfrm>
              <a:off x="4813062" y="-939334"/>
              <a:ext cx="630320" cy="821081"/>
            </a:xfrm>
            <a:custGeom>
              <a:avLst/>
              <a:gdLst>
                <a:gd name="T0" fmla="*/ 398 w 400"/>
                <a:gd name="T1" fmla="*/ 306 h 521"/>
                <a:gd name="T2" fmla="*/ 67 w 400"/>
                <a:gd name="T3" fmla="*/ 518 h 521"/>
                <a:gd name="T4" fmla="*/ 69 w 400"/>
                <a:gd name="T5" fmla="*/ 521 h 521"/>
                <a:gd name="T6" fmla="*/ 400 w 400"/>
                <a:gd name="T7" fmla="*/ 310 h 521"/>
                <a:gd name="T8" fmla="*/ 398 w 400"/>
                <a:gd name="T9" fmla="*/ 306 h 521"/>
                <a:gd name="T10" fmla="*/ 224 w 400"/>
                <a:gd name="T11" fmla="*/ 237 h 521"/>
                <a:gd name="T12" fmla="*/ 223 w 400"/>
                <a:gd name="T13" fmla="*/ 242 h 521"/>
                <a:gd name="T14" fmla="*/ 395 w 400"/>
                <a:gd name="T15" fmla="*/ 279 h 521"/>
                <a:gd name="T16" fmla="*/ 396 w 400"/>
                <a:gd name="T17" fmla="*/ 275 h 521"/>
                <a:gd name="T18" fmla="*/ 224 w 400"/>
                <a:gd name="T19" fmla="*/ 237 h 521"/>
                <a:gd name="T20" fmla="*/ 3 w 400"/>
                <a:gd name="T21" fmla="*/ 0 h 521"/>
                <a:gd name="T22" fmla="*/ 0 w 400"/>
                <a:gd name="T23" fmla="*/ 3 h 521"/>
                <a:gd name="T24" fmla="*/ 176 w 400"/>
                <a:gd name="T25" fmla="*/ 212 h 521"/>
                <a:gd name="T26" fmla="*/ 180 w 400"/>
                <a:gd name="T27" fmla="*/ 209 h 521"/>
                <a:gd name="T28" fmla="*/ 3 w 400"/>
                <a:gd name="T2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0" h="521">
                  <a:moveTo>
                    <a:pt x="398" y="306"/>
                  </a:moveTo>
                  <a:cubicBezTo>
                    <a:pt x="67" y="518"/>
                    <a:pt x="67" y="518"/>
                    <a:pt x="67" y="518"/>
                  </a:cubicBezTo>
                  <a:cubicBezTo>
                    <a:pt x="68" y="519"/>
                    <a:pt x="68" y="520"/>
                    <a:pt x="69" y="521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08"/>
                    <a:pt x="399" y="307"/>
                    <a:pt x="398" y="306"/>
                  </a:cubicBezTo>
                  <a:moveTo>
                    <a:pt x="224" y="237"/>
                  </a:moveTo>
                  <a:cubicBezTo>
                    <a:pt x="224" y="239"/>
                    <a:pt x="224" y="240"/>
                    <a:pt x="223" y="242"/>
                  </a:cubicBezTo>
                  <a:cubicBezTo>
                    <a:pt x="395" y="279"/>
                    <a:pt x="395" y="279"/>
                    <a:pt x="395" y="279"/>
                  </a:cubicBezTo>
                  <a:cubicBezTo>
                    <a:pt x="395" y="278"/>
                    <a:pt x="395" y="276"/>
                    <a:pt x="396" y="275"/>
                  </a:cubicBezTo>
                  <a:cubicBezTo>
                    <a:pt x="224" y="237"/>
                    <a:pt x="224" y="237"/>
                    <a:pt x="224" y="237"/>
                  </a:cubicBezTo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76" y="212"/>
                    <a:pt x="176" y="212"/>
                    <a:pt x="176" y="212"/>
                  </a:cubicBezTo>
                  <a:cubicBezTo>
                    <a:pt x="177" y="211"/>
                    <a:pt x="178" y="210"/>
                    <a:pt x="180" y="209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0178"/>
            <p:cNvSpPr/>
            <p:nvPr/>
          </p:nvSpPr>
          <p:spPr bwMode="auto">
            <a:xfrm>
              <a:off x="4762370" y="766194"/>
              <a:ext cx="170087" cy="171420"/>
            </a:xfrm>
            <a:custGeom>
              <a:avLst/>
              <a:gdLst>
                <a:gd name="T0" fmla="*/ 244 w 255"/>
                <a:gd name="T1" fmla="*/ 0 h 257"/>
                <a:gd name="T2" fmla="*/ 234 w 255"/>
                <a:gd name="T3" fmla="*/ 0 h 257"/>
                <a:gd name="T4" fmla="*/ 246 w 255"/>
                <a:gd name="T5" fmla="*/ 248 h 257"/>
                <a:gd name="T6" fmla="*/ 14 w 255"/>
                <a:gd name="T7" fmla="*/ 0 h 257"/>
                <a:gd name="T8" fmla="*/ 0 w 255"/>
                <a:gd name="T9" fmla="*/ 0 h 257"/>
                <a:gd name="T10" fmla="*/ 241 w 255"/>
                <a:gd name="T11" fmla="*/ 257 h 257"/>
                <a:gd name="T12" fmla="*/ 248 w 255"/>
                <a:gd name="T13" fmla="*/ 257 h 257"/>
                <a:gd name="T14" fmla="*/ 255 w 255"/>
                <a:gd name="T15" fmla="*/ 248 h 257"/>
                <a:gd name="T16" fmla="*/ 244 w 255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7">
                  <a:moveTo>
                    <a:pt x="244" y="0"/>
                  </a:moveTo>
                  <a:lnTo>
                    <a:pt x="234" y="0"/>
                  </a:lnTo>
                  <a:lnTo>
                    <a:pt x="246" y="248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1" y="257"/>
                  </a:lnTo>
                  <a:lnTo>
                    <a:pt x="248" y="257"/>
                  </a:lnTo>
                  <a:lnTo>
                    <a:pt x="255" y="248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0179"/>
            <p:cNvSpPr/>
            <p:nvPr/>
          </p:nvSpPr>
          <p:spPr bwMode="auto">
            <a:xfrm>
              <a:off x="4762370" y="766194"/>
              <a:ext cx="170087" cy="171420"/>
            </a:xfrm>
            <a:custGeom>
              <a:avLst/>
              <a:gdLst>
                <a:gd name="T0" fmla="*/ 244 w 255"/>
                <a:gd name="T1" fmla="*/ 0 h 257"/>
                <a:gd name="T2" fmla="*/ 234 w 255"/>
                <a:gd name="T3" fmla="*/ 0 h 257"/>
                <a:gd name="T4" fmla="*/ 246 w 255"/>
                <a:gd name="T5" fmla="*/ 248 h 257"/>
                <a:gd name="T6" fmla="*/ 14 w 255"/>
                <a:gd name="T7" fmla="*/ 0 h 257"/>
                <a:gd name="T8" fmla="*/ 0 w 255"/>
                <a:gd name="T9" fmla="*/ 0 h 257"/>
                <a:gd name="T10" fmla="*/ 241 w 255"/>
                <a:gd name="T11" fmla="*/ 257 h 257"/>
                <a:gd name="T12" fmla="*/ 248 w 255"/>
                <a:gd name="T13" fmla="*/ 257 h 257"/>
                <a:gd name="T14" fmla="*/ 255 w 255"/>
                <a:gd name="T15" fmla="*/ 248 h 257"/>
                <a:gd name="T16" fmla="*/ 244 w 255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7">
                  <a:moveTo>
                    <a:pt x="244" y="0"/>
                  </a:moveTo>
                  <a:lnTo>
                    <a:pt x="234" y="0"/>
                  </a:lnTo>
                  <a:lnTo>
                    <a:pt x="246" y="248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1" y="257"/>
                  </a:lnTo>
                  <a:lnTo>
                    <a:pt x="248" y="257"/>
                  </a:lnTo>
                  <a:lnTo>
                    <a:pt x="255" y="248"/>
                  </a:lnTo>
                  <a:lnTo>
                    <a:pt x="24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20180"/>
            <p:cNvSpPr>
              <a:spLocks noEditPoints="1"/>
            </p:cNvSpPr>
            <p:nvPr/>
          </p:nvSpPr>
          <p:spPr bwMode="auto">
            <a:xfrm>
              <a:off x="4622299" y="-42881"/>
              <a:ext cx="302820" cy="809075"/>
            </a:xfrm>
            <a:custGeom>
              <a:avLst/>
              <a:gdLst>
                <a:gd name="T0" fmla="*/ 3 w 192"/>
                <a:gd name="T1" fmla="*/ 413 h 513"/>
                <a:gd name="T2" fmla="*/ 0 w 192"/>
                <a:gd name="T3" fmla="*/ 416 h 513"/>
                <a:gd name="T4" fmla="*/ 89 w 192"/>
                <a:gd name="T5" fmla="*/ 513 h 513"/>
                <a:gd name="T6" fmla="*/ 95 w 192"/>
                <a:gd name="T7" fmla="*/ 513 h 513"/>
                <a:gd name="T8" fmla="*/ 3 w 192"/>
                <a:gd name="T9" fmla="*/ 413 h 513"/>
                <a:gd name="T10" fmla="*/ 167 w 192"/>
                <a:gd name="T11" fmla="*/ 0 h 513"/>
                <a:gd name="T12" fmla="*/ 164 w 192"/>
                <a:gd name="T13" fmla="*/ 0 h 513"/>
                <a:gd name="T14" fmla="*/ 163 w 192"/>
                <a:gd name="T15" fmla="*/ 0 h 513"/>
                <a:gd name="T16" fmla="*/ 163 w 192"/>
                <a:gd name="T17" fmla="*/ 0 h 513"/>
                <a:gd name="T18" fmla="*/ 188 w 192"/>
                <a:gd name="T19" fmla="*/ 513 h 513"/>
                <a:gd name="T20" fmla="*/ 192 w 192"/>
                <a:gd name="T21" fmla="*/ 513 h 513"/>
                <a:gd name="T22" fmla="*/ 167 w 192"/>
                <a:gd name="T2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513">
                  <a:moveTo>
                    <a:pt x="3" y="413"/>
                  </a:moveTo>
                  <a:cubicBezTo>
                    <a:pt x="2" y="414"/>
                    <a:pt x="1" y="415"/>
                    <a:pt x="0" y="416"/>
                  </a:cubicBezTo>
                  <a:cubicBezTo>
                    <a:pt x="89" y="513"/>
                    <a:pt x="89" y="513"/>
                    <a:pt x="89" y="513"/>
                  </a:cubicBezTo>
                  <a:cubicBezTo>
                    <a:pt x="95" y="513"/>
                    <a:pt x="95" y="513"/>
                    <a:pt x="95" y="513"/>
                  </a:cubicBezTo>
                  <a:cubicBezTo>
                    <a:pt x="3" y="413"/>
                    <a:pt x="3" y="413"/>
                    <a:pt x="3" y="413"/>
                  </a:cubicBezTo>
                  <a:moveTo>
                    <a:pt x="167" y="0"/>
                  </a:moveTo>
                  <a:cubicBezTo>
                    <a:pt x="166" y="0"/>
                    <a:pt x="165" y="0"/>
                    <a:pt x="164" y="0"/>
                  </a:cubicBezTo>
                  <a:cubicBezTo>
                    <a:pt x="164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88" y="513"/>
                    <a:pt x="188" y="513"/>
                    <a:pt x="188" y="513"/>
                  </a:cubicBezTo>
                  <a:cubicBezTo>
                    <a:pt x="192" y="513"/>
                    <a:pt x="192" y="513"/>
                    <a:pt x="192" y="513"/>
                  </a:cubicBezTo>
                  <a:cubicBezTo>
                    <a:pt x="167" y="0"/>
                    <a:pt x="167" y="0"/>
                    <a:pt x="16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0181"/>
            <p:cNvSpPr/>
            <p:nvPr/>
          </p:nvSpPr>
          <p:spPr bwMode="auto">
            <a:xfrm>
              <a:off x="4927787" y="944284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0182"/>
            <p:cNvSpPr/>
            <p:nvPr/>
          </p:nvSpPr>
          <p:spPr bwMode="auto">
            <a:xfrm>
              <a:off x="4927787" y="944284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0183"/>
            <p:cNvSpPr>
              <a:spLocks noEditPoints="1"/>
            </p:cNvSpPr>
            <p:nvPr/>
          </p:nvSpPr>
          <p:spPr bwMode="auto">
            <a:xfrm>
              <a:off x="4584280" y="-600496"/>
              <a:ext cx="568955" cy="1193269"/>
            </a:xfrm>
            <a:custGeom>
              <a:avLst/>
              <a:gdLst>
                <a:gd name="T0" fmla="*/ 3 w 361"/>
                <a:gd name="T1" fmla="*/ 741 h 757"/>
                <a:gd name="T2" fmla="*/ 0 w 361"/>
                <a:gd name="T3" fmla="*/ 744 h 757"/>
                <a:gd name="T4" fmla="*/ 11 w 361"/>
                <a:gd name="T5" fmla="*/ 757 h 757"/>
                <a:gd name="T6" fmla="*/ 14 w 361"/>
                <a:gd name="T7" fmla="*/ 754 h 757"/>
                <a:gd name="T8" fmla="*/ 3 w 361"/>
                <a:gd name="T9" fmla="*/ 741 h 757"/>
                <a:gd name="T10" fmla="*/ 354 w 361"/>
                <a:gd name="T11" fmla="*/ 19 h 757"/>
                <a:gd name="T12" fmla="*/ 354 w 361"/>
                <a:gd name="T13" fmla="*/ 24 h 757"/>
                <a:gd name="T14" fmla="*/ 361 w 361"/>
                <a:gd name="T15" fmla="*/ 25 h 757"/>
                <a:gd name="T16" fmla="*/ 361 w 361"/>
                <a:gd name="T17" fmla="*/ 21 h 757"/>
                <a:gd name="T18" fmla="*/ 354 w 361"/>
                <a:gd name="T19" fmla="*/ 19 h 757"/>
                <a:gd name="T20" fmla="*/ 330 w 361"/>
                <a:gd name="T21" fmla="*/ 0 h 757"/>
                <a:gd name="T22" fmla="*/ 326 w 361"/>
                <a:gd name="T23" fmla="*/ 3 h 757"/>
                <a:gd name="T24" fmla="*/ 331 w 361"/>
                <a:gd name="T25" fmla="*/ 8 h 757"/>
                <a:gd name="T26" fmla="*/ 335 w 361"/>
                <a:gd name="T27" fmla="*/ 6 h 757"/>
                <a:gd name="T28" fmla="*/ 330 w 361"/>
                <a:gd name="T29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1" h="757">
                  <a:moveTo>
                    <a:pt x="3" y="741"/>
                  </a:moveTo>
                  <a:cubicBezTo>
                    <a:pt x="2" y="742"/>
                    <a:pt x="1" y="743"/>
                    <a:pt x="0" y="744"/>
                  </a:cubicBezTo>
                  <a:cubicBezTo>
                    <a:pt x="11" y="757"/>
                    <a:pt x="11" y="757"/>
                    <a:pt x="11" y="757"/>
                  </a:cubicBezTo>
                  <a:cubicBezTo>
                    <a:pt x="12" y="756"/>
                    <a:pt x="13" y="755"/>
                    <a:pt x="14" y="754"/>
                  </a:cubicBezTo>
                  <a:cubicBezTo>
                    <a:pt x="3" y="741"/>
                    <a:pt x="3" y="741"/>
                    <a:pt x="3" y="741"/>
                  </a:cubicBezTo>
                  <a:moveTo>
                    <a:pt x="354" y="19"/>
                  </a:moveTo>
                  <a:cubicBezTo>
                    <a:pt x="354" y="21"/>
                    <a:pt x="354" y="22"/>
                    <a:pt x="354" y="24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61" y="24"/>
                    <a:pt x="361" y="22"/>
                    <a:pt x="361" y="21"/>
                  </a:cubicBezTo>
                  <a:cubicBezTo>
                    <a:pt x="354" y="19"/>
                    <a:pt x="354" y="19"/>
                    <a:pt x="354" y="19"/>
                  </a:cubicBezTo>
                  <a:moveTo>
                    <a:pt x="330" y="0"/>
                  </a:moveTo>
                  <a:cubicBezTo>
                    <a:pt x="329" y="1"/>
                    <a:pt x="327" y="2"/>
                    <a:pt x="326" y="3"/>
                  </a:cubicBezTo>
                  <a:cubicBezTo>
                    <a:pt x="331" y="8"/>
                    <a:pt x="331" y="8"/>
                    <a:pt x="331" y="8"/>
                  </a:cubicBezTo>
                  <a:cubicBezTo>
                    <a:pt x="332" y="7"/>
                    <a:pt x="333" y="6"/>
                    <a:pt x="335" y="6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0184"/>
            <p:cNvSpPr/>
            <p:nvPr/>
          </p:nvSpPr>
          <p:spPr bwMode="auto">
            <a:xfrm>
              <a:off x="4927787" y="766194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0185"/>
            <p:cNvSpPr/>
            <p:nvPr/>
          </p:nvSpPr>
          <p:spPr bwMode="auto">
            <a:xfrm>
              <a:off x="4927787" y="766194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0186"/>
            <p:cNvSpPr>
              <a:spLocks noEditPoints="1"/>
            </p:cNvSpPr>
            <p:nvPr/>
          </p:nvSpPr>
          <p:spPr bwMode="auto">
            <a:xfrm>
              <a:off x="5090536" y="471378"/>
              <a:ext cx="282143" cy="294816"/>
            </a:xfrm>
            <a:custGeom>
              <a:avLst/>
              <a:gdLst>
                <a:gd name="T0" fmla="*/ 162 w 179"/>
                <a:gd name="T1" fmla="*/ 14 h 187"/>
                <a:gd name="T2" fmla="*/ 0 w 179"/>
                <a:gd name="T3" fmla="*/ 187 h 187"/>
                <a:gd name="T4" fmla="*/ 6 w 179"/>
                <a:gd name="T5" fmla="*/ 187 h 187"/>
                <a:gd name="T6" fmla="*/ 165 w 179"/>
                <a:gd name="T7" fmla="*/ 17 h 187"/>
                <a:gd name="T8" fmla="*/ 162 w 179"/>
                <a:gd name="T9" fmla="*/ 14 h 187"/>
                <a:gd name="T10" fmla="*/ 176 w 179"/>
                <a:gd name="T11" fmla="*/ 0 h 187"/>
                <a:gd name="T12" fmla="*/ 169 w 179"/>
                <a:gd name="T13" fmla="*/ 6 h 187"/>
                <a:gd name="T14" fmla="*/ 172 w 179"/>
                <a:gd name="T15" fmla="*/ 9 h 187"/>
                <a:gd name="T16" fmla="*/ 179 w 179"/>
                <a:gd name="T17" fmla="*/ 3 h 187"/>
                <a:gd name="T18" fmla="*/ 176 w 179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87">
                  <a:moveTo>
                    <a:pt x="162" y="14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4" y="16"/>
                    <a:pt x="163" y="15"/>
                    <a:pt x="162" y="14"/>
                  </a:cubicBezTo>
                  <a:moveTo>
                    <a:pt x="176" y="0"/>
                  </a:moveTo>
                  <a:cubicBezTo>
                    <a:pt x="169" y="6"/>
                    <a:pt x="169" y="6"/>
                    <a:pt x="169" y="6"/>
                  </a:cubicBezTo>
                  <a:cubicBezTo>
                    <a:pt x="170" y="7"/>
                    <a:pt x="171" y="8"/>
                    <a:pt x="172" y="9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8" y="2"/>
                    <a:pt x="177" y="1"/>
                    <a:pt x="17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20187"/>
            <p:cNvSpPr>
              <a:spLocks noEditPoints="1"/>
            </p:cNvSpPr>
            <p:nvPr/>
          </p:nvSpPr>
          <p:spPr bwMode="auto">
            <a:xfrm>
              <a:off x="5912954" y="-1124094"/>
              <a:ext cx="93381" cy="34684"/>
            </a:xfrm>
            <a:custGeom>
              <a:avLst/>
              <a:gdLst>
                <a:gd name="T0" fmla="*/ 7 w 59"/>
                <a:gd name="T1" fmla="*/ 9 h 22"/>
                <a:gd name="T2" fmla="*/ 0 w 59"/>
                <a:gd name="T3" fmla="*/ 19 h 22"/>
                <a:gd name="T4" fmla="*/ 4 w 59"/>
                <a:gd name="T5" fmla="*/ 22 h 22"/>
                <a:gd name="T6" fmla="*/ 11 w 59"/>
                <a:gd name="T7" fmla="*/ 12 h 22"/>
                <a:gd name="T8" fmla="*/ 7 w 59"/>
                <a:gd name="T9" fmla="*/ 9 h 22"/>
                <a:gd name="T10" fmla="*/ 47 w 59"/>
                <a:gd name="T11" fmla="*/ 0 h 22"/>
                <a:gd name="T12" fmla="*/ 46 w 59"/>
                <a:gd name="T13" fmla="*/ 4 h 22"/>
                <a:gd name="T14" fmla="*/ 57 w 59"/>
                <a:gd name="T15" fmla="*/ 9 h 22"/>
                <a:gd name="T16" fmla="*/ 59 w 59"/>
                <a:gd name="T17" fmla="*/ 5 h 22"/>
                <a:gd name="T18" fmla="*/ 53 w 59"/>
                <a:gd name="T19" fmla="*/ 2 h 22"/>
                <a:gd name="T20" fmla="*/ 47 w 59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2">
                  <a:moveTo>
                    <a:pt x="7" y="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8" y="10"/>
                    <a:pt x="7" y="9"/>
                  </a:cubicBezTo>
                  <a:moveTo>
                    <a:pt x="47" y="0"/>
                  </a:moveTo>
                  <a:cubicBezTo>
                    <a:pt x="47" y="1"/>
                    <a:pt x="46" y="3"/>
                    <a:pt x="46" y="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6"/>
                    <a:pt x="59" y="5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0188"/>
            <p:cNvSpPr/>
            <p:nvPr/>
          </p:nvSpPr>
          <p:spPr bwMode="auto">
            <a:xfrm>
              <a:off x="6668004" y="-795928"/>
              <a:ext cx="6670" cy="7337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4 h 5"/>
                <a:gd name="T4" fmla="*/ 2 w 4"/>
                <a:gd name="T5" fmla="*/ 5 h 5"/>
                <a:gd name="T6" fmla="*/ 4 w 4"/>
                <a:gd name="T7" fmla="*/ 1 h 5"/>
                <a:gd name="T8" fmla="*/ 0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0189"/>
            <p:cNvSpPr>
              <a:spLocks noEditPoints="1"/>
            </p:cNvSpPr>
            <p:nvPr/>
          </p:nvSpPr>
          <p:spPr bwMode="auto">
            <a:xfrm>
              <a:off x="4912446" y="-1106752"/>
              <a:ext cx="1755558" cy="1538777"/>
            </a:xfrm>
            <a:custGeom>
              <a:avLst/>
              <a:gdLst>
                <a:gd name="T0" fmla="*/ 286 w 1114"/>
                <a:gd name="T1" fmla="*/ 966 h 976"/>
                <a:gd name="T2" fmla="*/ 282 w 1114"/>
                <a:gd name="T3" fmla="*/ 969 h 976"/>
                <a:gd name="T4" fmla="*/ 289 w 1114"/>
                <a:gd name="T5" fmla="*/ 976 h 976"/>
                <a:gd name="T6" fmla="*/ 292 w 1114"/>
                <a:gd name="T7" fmla="*/ 973 h 976"/>
                <a:gd name="T8" fmla="*/ 286 w 1114"/>
                <a:gd name="T9" fmla="*/ 966 h 976"/>
                <a:gd name="T10" fmla="*/ 304 w 1114"/>
                <a:gd name="T11" fmla="*/ 960 h 976"/>
                <a:gd name="T12" fmla="*/ 303 w 1114"/>
                <a:gd name="T13" fmla="*/ 969 h 976"/>
                <a:gd name="T14" fmla="*/ 303 w 1114"/>
                <a:gd name="T15" fmla="*/ 969 h 976"/>
                <a:gd name="T16" fmla="*/ 308 w 1114"/>
                <a:gd name="T17" fmla="*/ 970 h 976"/>
                <a:gd name="T18" fmla="*/ 308 w 1114"/>
                <a:gd name="T19" fmla="*/ 969 h 976"/>
                <a:gd name="T20" fmla="*/ 309 w 1114"/>
                <a:gd name="T21" fmla="*/ 960 h 976"/>
                <a:gd name="T22" fmla="*/ 304 w 1114"/>
                <a:gd name="T23" fmla="*/ 960 h 976"/>
                <a:gd name="T24" fmla="*/ 3 w 1114"/>
                <a:gd name="T25" fmla="*/ 664 h 976"/>
                <a:gd name="T26" fmla="*/ 0 w 1114"/>
                <a:gd name="T27" fmla="*/ 667 h 976"/>
                <a:gd name="T28" fmla="*/ 275 w 1114"/>
                <a:gd name="T29" fmla="*/ 961 h 976"/>
                <a:gd name="T30" fmla="*/ 278 w 1114"/>
                <a:gd name="T31" fmla="*/ 958 h 976"/>
                <a:gd name="T32" fmla="*/ 3 w 1114"/>
                <a:gd name="T33" fmla="*/ 664 h 976"/>
                <a:gd name="T34" fmla="*/ 364 w 1114"/>
                <a:gd name="T35" fmla="*/ 433 h 976"/>
                <a:gd name="T36" fmla="*/ 306 w 1114"/>
                <a:gd name="T37" fmla="*/ 949 h 976"/>
                <a:gd name="T38" fmla="*/ 310 w 1114"/>
                <a:gd name="T39" fmla="*/ 950 h 976"/>
                <a:gd name="T40" fmla="*/ 368 w 1114"/>
                <a:gd name="T41" fmla="*/ 434 h 976"/>
                <a:gd name="T42" fmla="*/ 364 w 1114"/>
                <a:gd name="T43" fmla="*/ 433 h 976"/>
                <a:gd name="T44" fmla="*/ 627 w 1114"/>
                <a:gd name="T45" fmla="*/ 20 h 976"/>
                <a:gd name="T46" fmla="*/ 391 w 1114"/>
                <a:gd name="T47" fmla="*/ 359 h 976"/>
                <a:gd name="T48" fmla="*/ 395 w 1114"/>
                <a:gd name="T49" fmla="*/ 361 h 976"/>
                <a:gd name="T50" fmla="*/ 631 w 1114"/>
                <a:gd name="T51" fmla="*/ 22 h 976"/>
                <a:gd name="T52" fmla="*/ 627 w 1114"/>
                <a:gd name="T53" fmla="*/ 20 h 976"/>
                <a:gd name="T54" fmla="*/ 706 w 1114"/>
                <a:gd name="T55" fmla="*/ 0 h 976"/>
                <a:gd name="T56" fmla="*/ 704 w 1114"/>
                <a:gd name="T57" fmla="*/ 4 h 976"/>
                <a:gd name="T58" fmla="*/ 1114 w 1114"/>
                <a:gd name="T59" fmla="*/ 201 h 976"/>
                <a:gd name="T60" fmla="*/ 1114 w 1114"/>
                <a:gd name="T61" fmla="*/ 197 h 976"/>
                <a:gd name="T62" fmla="*/ 706 w 1114"/>
                <a:gd name="T63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4" h="976">
                  <a:moveTo>
                    <a:pt x="286" y="966"/>
                  </a:moveTo>
                  <a:cubicBezTo>
                    <a:pt x="284" y="967"/>
                    <a:pt x="283" y="968"/>
                    <a:pt x="282" y="969"/>
                  </a:cubicBezTo>
                  <a:cubicBezTo>
                    <a:pt x="289" y="976"/>
                    <a:pt x="289" y="976"/>
                    <a:pt x="289" y="976"/>
                  </a:cubicBezTo>
                  <a:cubicBezTo>
                    <a:pt x="290" y="975"/>
                    <a:pt x="291" y="974"/>
                    <a:pt x="292" y="973"/>
                  </a:cubicBezTo>
                  <a:cubicBezTo>
                    <a:pt x="286" y="966"/>
                    <a:pt x="286" y="966"/>
                    <a:pt x="286" y="966"/>
                  </a:cubicBezTo>
                  <a:moveTo>
                    <a:pt x="304" y="960"/>
                  </a:moveTo>
                  <a:cubicBezTo>
                    <a:pt x="303" y="969"/>
                    <a:pt x="303" y="969"/>
                    <a:pt x="303" y="969"/>
                  </a:cubicBezTo>
                  <a:cubicBezTo>
                    <a:pt x="303" y="969"/>
                    <a:pt x="303" y="969"/>
                    <a:pt x="303" y="969"/>
                  </a:cubicBezTo>
                  <a:cubicBezTo>
                    <a:pt x="305" y="969"/>
                    <a:pt x="306" y="969"/>
                    <a:pt x="308" y="970"/>
                  </a:cubicBezTo>
                  <a:cubicBezTo>
                    <a:pt x="308" y="969"/>
                    <a:pt x="308" y="969"/>
                    <a:pt x="308" y="969"/>
                  </a:cubicBezTo>
                  <a:cubicBezTo>
                    <a:pt x="309" y="960"/>
                    <a:pt x="309" y="960"/>
                    <a:pt x="309" y="960"/>
                  </a:cubicBezTo>
                  <a:cubicBezTo>
                    <a:pt x="307" y="960"/>
                    <a:pt x="306" y="960"/>
                    <a:pt x="304" y="960"/>
                  </a:cubicBezTo>
                  <a:moveTo>
                    <a:pt x="3" y="664"/>
                  </a:moveTo>
                  <a:cubicBezTo>
                    <a:pt x="2" y="665"/>
                    <a:pt x="1" y="666"/>
                    <a:pt x="0" y="667"/>
                  </a:cubicBezTo>
                  <a:cubicBezTo>
                    <a:pt x="275" y="961"/>
                    <a:pt x="275" y="961"/>
                    <a:pt x="275" y="961"/>
                  </a:cubicBezTo>
                  <a:cubicBezTo>
                    <a:pt x="276" y="960"/>
                    <a:pt x="277" y="959"/>
                    <a:pt x="278" y="958"/>
                  </a:cubicBezTo>
                  <a:cubicBezTo>
                    <a:pt x="3" y="664"/>
                    <a:pt x="3" y="664"/>
                    <a:pt x="3" y="664"/>
                  </a:cubicBezTo>
                  <a:moveTo>
                    <a:pt x="364" y="433"/>
                  </a:moveTo>
                  <a:cubicBezTo>
                    <a:pt x="306" y="949"/>
                    <a:pt x="306" y="949"/>
                    <a:pt x="306" y="949"/>
                  </a:cubicBezTo>
                  <a:cubicBezTo>
                    <a:pt x="307" y="949"/>
                    <a:pt x="308" y="950"/>
                    <a:pt x="310" y="950"/>
                  </a:cubicBezTo>
                  <a:cubicBezTo>
                    <a:pt x="368" y="434"/>
                    <a:pt x="368" y="434"/>
                    <a:pt x="368" y="434"/>
                  </a:cubicBezTo>
                  <a:cubicBezTo>
                    <a:pt x="367" y="434"/>
                    <a:pt x="365" y="433"/>
                    <a:pt x="364" y="433"/>
                  </a:cubicBezTo>
                  <a:moveTo>
                    <a:pt x="627" y="20"/>
                  </a:moveTo>
                  <a:cubicBezTo>
                    <a:pt x="391" y="359"/>
                    <a:pt x="391" y="359"/>
                    <a:pt x="391" y="359"/>
                  </a:cubicBezTo>
                  <a:cubicBezTo>
                    <a:pt x="392" y="360"/>
                    <a:pt x="393" y="360"/>
                    <a:pt x="395" y="361"/>
                  </a:cubicBezTo>
                  <a:cubicBezTo>
                    <a:pt x="631" y="22"/>
                    <a:pt x="631" y="22"/>
                    <a:pt x="631" y="22"/>
                  </a:cubicBezTo>
                  <a:cubicBezTo>
                    <a:pt x="630" y="21"/>
                    <a:pt x="629" y="20"/>
                    <a:pt x="627" y="20"/>
                  </a:cubicBezTo>
                  <a:moveTo>
                    <a:pt x="706" y="0"/>
                  </a:moveTo>
                  <a:cubicBezTo>
                    <a:pt x="705" y="1"/>
                    <a:pt x="705" y="2"/>
                    <a:pt x="704" y="4"/>
                  </a:cubicBezTo>
                  <a:cubicBezTo>
                    <a:pt x="1114" y="201"/>
                    <a:pt x="1114" y="201"/>
                    <a:pt x="1114" y="201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20190"/>
            <p:cNvSpPr>
              <a:spLocks noEditPoints="1"/>
            </p:cNvSpPr>
            <p:nvPr/>
          </p:nvSpPr>
          <p:spPr bwMode="auto">
            <a:xfrm>
              <a:off x="5556773" y="-1103417"/>
              <a:ext cx="613645" cy="666337"/>
            </a:xfrm>
            <a:custGeom>
              <a:avLst/>
              <a:gdLst>
                <a:gd name="T0" fmla="*/ 230 w 389"/>
                <a:gd name="T1" fmla="*/ 25 h 423"/>
                <a:gd name="T2" fmla="*/ 115 w 389"/>
                <a:gd name="T3" fmla="*/ 351 h 423"/>
                <a:gd name="T4" fmla="*/ 0 w 389"/>
                <a:gd name="T5" fmla="*/ 378 h 423"/>
                <a:gd name="T6" fmla="*/ 1 w 389"/>
                <a:gd name="T7" fmla="*/ 382 h 423"/>
                <a:gd name="T8" fmla="*/ 114 w 389"/>
                <a:gd name="T9" fmla="*/ 356 h 423"/>
                <a:gd name="T10" fmla="*/ 91 w 389"/>
                <a:gd name="T11" fmla="*/ 421 h 423"/>
                <a:gd name="T12" fmla="*/ 95 w 389"/>
                <a:gd name="T13" fmla="*/ 423 h 423"/>
                <a:gd name="T14" fmla="*/ 119 w 389"/>
                <a:gd name="T15" fmla="*/ 355 h 423"/>
                <a:gd name="T16" fmla="*/ 370 w 389"/>
                <a:gd name="T17" fmla="*/ 296 h 423"/>
                <a:gd name="T18" fmla="*/ 369 w 389"/>
                <a:gd name="T19" fmla="*/ 291 h 423"/>
                <a:gd name="T20" fmla="*/ 120 w 389"/>
                <a:gd name="T21" fmla="*/ 350 h 423"/>
                <a:gd name="T22" fmla="*/ 234 w 389"/>
                <a:gd name="T23" fmla="*/ 26 h 423"/>
                <a:gd name="T24" fmla="*/ 230 w 389"/>
                <a:gd name="T25" fmla="*/ 25 h 423"/>
                <a:gd name="T26" fmla="*/ 275 w 389"/>
                <a:gd name="T27" fmla="*/ 23 h 423"/>
                <a:gd name="T28" fmla="*/ 271 w 389"/>
                <a:gd name="T29" fmla="*/ 25 h 423"/>
                <a:gd name="T30" fmla="*/ 385 w 389"/>
                <a:gd name="T31" fmla="*/ 251 h 423"/>
                <a:gd name="T32" fmla="*/ 389 w 389"/>
                <a:gd name="T33" fmla="*/ 249 h 423"/>
                <a:gd name="T34" fmla="*/ 275 w 389"/>
                <a:gd name="T35" fmla="*/ 23 h 423"/>
                <a:gd name="T36" fmla="*/ 239 w 389"/>
                <a:gd name="T37" fmla="*/ 0 h 423"/>
                <a:gd name="T38" fmla="*/ 235 w 389"/>
                <a:gd name="T39" fmla="*/ 12 h 423"/>
                <a:gd name="T40" fmla="*/ 239 w 389"/>
                <a:gd name="T41" fmla="*/ 13 h 423"/>
                <a:gd name="T42" fmla="*/ 243 w 389"/>
                <a:gd name="T43" fmla="*/ 2 h 423"/>
                <a:gd name="T44" fmla="*/ 239 w 389"/>
                <a:gd name="T45" fmla="*/ 0 h 423"/>
                <a:gd name="T46" fmla="*/ 263 w 389"/>
                <a:gd name="T47" fmla="*/ 0 h 423"/>
                <a:gd name="T48" fmla="*/ 259 w 389"/>
                <a:gd name="T49" fmla="*/ 2 h 423"/>
                <a:gd name="T50" fmla="*/ 265 w 389"/>
                <a:gd name="T51" fmla="*/ 12 h 423"/>
                <a:gd name="T52" fmla="*/ 268 w 389"/>
                <a:gd name="T53" fmla="*/ 11 h 423"/>
                <a:gd name="T54" fmla="*/ 263 w 389"/>
                <a:gd name="T5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9" h="423">
                  <a:moveTo>
                    <a:pt x="230" y="25"/>
                  </a:moveTo>
                  <a:cubicBezTo>
                    <a:pt x="115" y="351"/>
                    <a:pt x="115" y="351"/>
                    <a:pt x="115" y="351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380"/>
                    <a:pt x="1" y="381"/>
                    <a:pt x="1" y="382"/>
                  </a:cubicBezTo>
                  <a:cubicBezTo>
                    <a:pt x="114" y="356"/>
                    <a:pt x="114" y="356"/>
                    <a:pt x="114" y="356"/>
                  </a:cubicBezTo>
                  <a:cubicBezTo>
                    <a:pt x="91" y="421"/>
                    <a:pt x="91" y="421"/>
                    <a:pt x="91" y="421"/>
                  </a:cubicBezTo>
                  <a:cubicBezTo>
                    <a:pt x="92" y="422"/>
                    <a:pt x="93" y="422"/>
                    <a:pt x="95" y="423"/>
                  </a:cubicBezTo>
                  <a:cubicBezTo>
                    <a:pt x="119" y="355"/>
                    <a:pt x="119" y="355"/>
                    <a:pt x="119" y="355"/>
                  </a:cubicBezTo>
                  <a:cubicBezTo>
                    <a:pt x="370" y="296"/>
                    <a:pt x="370" y="296"/>
                    <a:pt x="370" y="296"/>
                  </a:cubicBezTo>
                  <a:cubicBezTo>
                    <a:pt x="369" y="294"/>
                    <a:pt x="369" y="293"/>
                    <a:pt x="369" y="291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234" y="26"/>
                    <a:pt x="234" y="26"/>
                    <a:pt x="234" y="26"/>
                  </a:cubicBezTo>
                  <a:cubicBezTo>
                    <a:pt x="233" y="26"/>
                    <a:pt x="231" y="25"/>
                    <a:pt x="230" y="25"/>
                  </a:cubicBezTo>
                  <a:moveTo>
                    <a:pt x="275" y="23"/>
                  </a:moveTo>
                  <a:cubicBezTo>
                    <a:pt x="273" y="23"/>
                    <a:pt x="272" y="24"/>
                    <a:pt x="271" y="25"/>
                  </a:cubicBezTo>
                  <a:cubicBezTo>
                    <a:pt x="385" y="251"/>
                    <a:pt x="385" y="251"/>
                    <a:pt x="385" y="251"/>
                  </a:cubicBezTo>
                  <a:cubicBezTo>
                    <a:pt x="387" y="250"/>
                    <a:pt x="388" y="250"/>
                    <a:pt x="389" y="249"/>
                  </a:cubicBezTo>
                  <a:cubicBezTo>
                    <a:pt x="275" y="23"/>
                    <a:pt x="275" y="23"/>
                    <a:pt x="275" y="23"/>
                  </a:cubicBezTo>
                  <a:moveTo>
                    <a:pt x="239" y="0"/>
                  </a:moveTo>
                  <a:cubicBezTo>
                    <a:pt x="235" y="12"/>
                    <a:pt x="235" y="12"/>
                    <a:pt x="235" y="12"/>
                  </a:cubicBezTo>
                  <a:cubicBezTo>
                    <a:pt x="236" y="12"/>
                    <a:pt x="237" y="13"/>
                    <a:pt x="239" y="13"/>
                  </a:cubicBezTo>
                  <a:cubicBezTo>
                    <a:pt x="243" y="2"/>
                    <a:pt x="243" y="2"/>
                    <a:pt x="243" y="2"/>
                  </a:cubicBezTo>
                  <a:cubicBezTo>
                    <a:pt x="241" y="2"/>
                    <a:pt x="240" y="1"/>
                    <a:pt x="239" y="0"/>
                  </a:cubicBezTo>
                  <a:moveTo>
                    <a:pt x="263" y="0"/>
                  </a:moveTo>
                  <a:cubicBezTo>
                    <a:pt x="262" y="0"/>
                    <a:pt x="260" y="1"/>
                    <a:pt x="259" y="2"/>
                  </a:cubicBezTo>
                  <a:cubicBezTo>
                    <a:pt x="265" y="12"/>
                    <a:pt x="265" y="12"/>
                    <a:pt x="265" y="12"/>
                  </a:cubicBezTo>
                  <a:cubicBezTo>
                    <a:pt x="266" y="12"/>
                    <a:pt x="267" y="11"/>
                    <a:pt x="268" y="11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20191"/>
            <p:cNvSpPr/>
            <p:nvPr/>
          </p:nvSpPr>
          <p:spPr bwMode="auto">
            <a:xfrm>
              <a:off x="6668004" y="-769248"/>
              <a:ext cx="3335" cy="8004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0 h 5"/>
                <a:gd name="T4" fmla="*/ 0 w 2"/>
                <a:gd name="T5" fmla="*/ 5 h 5"/>
                <a:gd name="T6" fmla="*/ 2 w 2"/>
                <a:gd name="T7" fmla="*/ 4 h 5"/>
                <a:gd name="T8" fmla="*/ 1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1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20192"/>
            <p:cNvSpPr/>
            <p:nvPr/>
          </p:nvSpPr>
          <p:spPr bwMode="auto">
            <a:xfrm>
              <a:off x="6253793" y="-769248"/>
              <a:ext cx="414210" cy="104053"/>
            </a:xfrm>
            <a:custGeom>
              <a:avLst/>
              <a:gdLst>
                <a:gd name="T0" fmla="*/ 263 w 263"/>
                <a:gd name="T1" fmla="*/ 0 h 66"/>
                <a:gd name="T2" fmla="*/ 0 w 263"/>
                <a:gd name="T3" fmla="*/ 62 h 66"/>
                <a:gd name="T4" fmla="*/ 1 w 263"/>
                <a:gd name="T5" fmla="*/ 66 h 66"/>
                <a:gd name="T6" fmla="*/ 263 w 263"/>
                <a:gd name="T7" fmla="*/ 5 h 66"/>
                <a:gd name="T8" fmla="*/ 263 w 26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6">
                  <a:moveTo>
                    <a:pt x="263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1" y="66"/>
                  </a:cubicBezTo>
                  <a:cubicBezTo>
                    <a:pt x="263" y="5"/>
                    <a:pt x="263" y="5"/>
                    <a:pt x="263" y="5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20193"/>
            <p:cNvSpPr/>
            <p:nvPr/>
          </p:nvSpPr>
          <p:spPr bwMode="auto">
            <a:xfrm>
              <a:off x="6668004" y="-737899"/>
              <a:ext cx="30015" cy="85376"/>
            </a:xfrm>
            <a:custGeom>
              <a:avLst/>
              <a:gdLst>
                <a:gd name="T0" fmla="*/ 19 w 19"/>
                <a:gd name="T1" fmla="*/ 0 h 54"/>
                <a:gd name="T2" fmla="*/ 0 w 19"/>
                <a:gd name="T3" fmla="*/ 54 h 54"/>
                <a:gd name="T4" fmla="*/ 0 w 19"/>
                <a:gd name="T5" fmla="*/ 54 h 54"/>
                <a:gd name="T6" fmla="*/ 19 w 19"/>
                <a:gd name="T7" fmla="*/ 0 h 54"/>
                <a:gd name="T8" fmla="*/ 19 w 1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4">
                  <a:moveTo>
                    <a:pt x="19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20194"/>
            <p:cNvSpPr>
              <a:spLocks noEditPoints="1"/>
            </p:cNvSpPr>
            <p:nvPr/>
          </p:nvSpPr>
          <p:spPr bwMode="auto">
            <a:xfrm>
              <a:off x="5398026" y="-652523"/>
              <a:ext cx="1269978" cy="1093886"/>
            </a:xfrm>
            <a:custGeom>
              <a:avLst/>
              <a:gdLst>
                <a:gd name="T0" fmla="*/ 11 w 806"/>
                <a:gd name="T1" fmla="*/ 690 h 694"/>
                <a:gd name="T2" fmla="*/ 22 w 806"/>
                <a:gd name="T3" fmla="*/ 689 h 694"/>
                <a:gd name="T4" fmla="*/ 3 w 806"/>
                <a:gd name="T5" fmla="*/ 673 h 694"/>
                <a:gd name="T6" fmla="*/ 0 w 806"/>
                <a:gd name="T7" fmla="*/ 682 h 694"/>
                <a:gd name="T8" fmla="*/ 7 w 806"/>
                <a:gd name="T9" fmla="*/ 674 h 694"/>
                <a:gd name="T10" fmla="*/ 339 w 806"/>
                <a:gd name="T11" fmla="*/ 523 h 694"/>
                <a:gd name="T12" fmla="*/ 31 w 806"/>
                <a:gd name="T13" fmla="*/ 685 h 694"/>
                <a:gd name="T14" fmla="*/ 339 w 806"/>
                <a:gd name="T15" fmla="*/ 523 h 694"/>
                <a:gd name="T16" fmla="*/ 353 w 806"/>
                <a:gd name="T17" fmla="*/ 516 h 694"/>
                <a:gd name="T18" fmla="*/ 367 w 806"/>
                <a:gd name="T19" fmla="*/ 513 h 694"/>
                <a:gd name="T20" fmla="*/ 427 w 806"/>
                <a:gd name="T21" fmla="*/ 478 h 694"/>
                <a:gd name="T22" fmla="*/ 417 w 806"/>
                <a:gd name="T23" fmla="*/ 488 h 694"/>
                <a:gd name="T24" fmla="*/ 427 w 806"/>
                <a:gd name="T25" fmla="*/ 478 h 694"/>
                <a:gd name="T26" fmla="*/ 441 w 806"/>
                <a:gd name="T27" fmla="*/ 471 h 694"/>
                <a:gd name="T28" fmla="*/ 658 w 806"/>
                <a:gd name="T29" fmla="*/ 365 h 694"/>
                <a:gd name="T30" fmla="*/ 670 w 806"/>
                <a:gd name="T31" fmla="*/ 355 h 694"/>
                <a:gd name="T32" fmla="*/ 665 w 806"/>
                <a:gd name="T33" fmla="*/ 362 h 694"/>
                <a:gd name="T34" fmla="*/ 670 w 806"/>
                <a:gd name="T35" fmla="*/ 355 h 694"/>
                <a:gd name="T36" fmla="*/ 663 w 806"/>
                <a:gd name="T37" fmla="*/ 344 h 694"/>
                <a:gd name="T38" fmla="*/ 671 w 806"/>
                <a:gd name="T39" fmla="*/ 343 h 694"/>
                <a:gd name="T40" fmla="*/ 692 w 806"/>
                <a:gd name="T41" fmla="*/ 331 h 694"/>
                <a:gd name="T42" fmla="*/ 690 w 806"/>
                <a:gd name="T43" fmla="*/ 338 h 694"/>
                <a:gd name="T44" fmla="*/ 692 w 806"/>
                <a:gd name="T45" fmla="*/ 331 h 694"/>
                <a:gd name="T46" fmla="*/ 672 w 806"/>
                <a:gd name="T47" fmla="*/ 332 h 694"/>
                <a:gd name="T48" fmla="*/ 679 w 806"/>
                <a:gd name="T49" fmla="*/ 337 h 694"/>
                <a:gd name="T50" fmla="*/ 688 w 806"/>
                <a:gd name="T51" fmla="*/ 330 h 694"/>
                <a:gd name="T52" fmla="*/ 686 w 806"/>
                <a:gd name="T53" fmla="*/ 336 h 694"/>
                <a:gd name="T54" fmla="*/ 688 w 806"/>
                <a:gd name="T55" fmla="*/ 330 h 694"/>
                <a:gd name="T56" fmla="*/ 6 w 806"/>
                <a:gd name="T57" fmla="*/ 663 h 694"/>
                <a:gd name="T58" fmla="*/ 182 w 806"/>
                <a:gd name="T59" fmla="*/ 175 h 694"/>
                <a:gd name="T60" fmla="*/ 208 w 806"/>
                <a:gd name="T61" fmla="*/ 159 h 694"/>
                <a:gd name="T62" fmla="*/ 656 w 806"/>
                <a:gd name="T63" fmla="*/ 341 h 694"/>
                <a:gd name="T64" fmla="*/ 208 w 806"/>
                <a:gd name="T65" fmla="*/ 159 h 694"/>
                <a:gd name="T66" fmla="*/ 100 w 806"/>
                <a:gd name="T67" fmla="*/ 121 h 694"/>
                <a:gd name="T68" fmla="*/ 171 w 806"/>
                <a:gd name="T69" fmla="*/ 144 h 694"/>
                <a:gd name="T70" fmla="*/ 780 w 806"/>
                <a:gd name="T71" fmla="*/ 64 h 694"/>
                <a:gd name="T72" fmla="*/ 691 w 806"/>
                <a:gd name="T73" fmla="*/ 322 h 694"/>
                <a:gd name="T74" fmla="*/ 524 w 806"/>
                <a:gd name="T75" fmla="*/ 31 h 694"/>
                <a:gd name="T76" fmla="*/ 669 w 806"/>
                <a:gd name="T77" fmla="*/ 325 h 694"/>
                <a:gd name="T78" fmla="*/ 524 w 806"/>
                <a:gd name="T79" fmla="*/ 31 h 694"/>
                <a:gd name="T80" fmla="*/ 695 w 806"/>
                <a:gd name="T81" fmla="*/ 324 h 694"/>
                <a:gd name="T82" fmla="*/ 806 w 806"/>
                <a:gd name="T8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6" h="694">
                  <a:moveTo>
                    <a:pt x="20" y="685"/>
                  </a:moveTo>
                  <a:cubicBezTo>
                    <a:pt x="11" y="690"/>
                    <a:pt x="11" y="690"/>
                    <a:pt x="11" y="690"/>
                  </a:cubicBezTo>
                  <a:cubicBezTo>
                    <a:pt x="12" y="691"/>
                    <a:pt x="13" y="692"/>
                    <a:pt x="13" y="694"/>
                  </a:cubicBezTo>
                  <a:cubicBezTo>
                    <a:pt x="22" y="689"/>
                    <a:pt x="22" y="689"/>
                    <a:pt x="22" y="689"/>
                  </a:cubicBezTo>
                  <a:cubicBezTo>
                    <a:pt x="21" y="688"/>
                    <a:pt x="20" y="687"/>
                    <a:pt x="20" y="685"/>
                  </a:cubicBezTo>
                  <a:moveTo>
                    <a:pt x="3" y="673"/>
                  </a:moveTo>
                  <a:cubicBezTo>
                    <a:pt x="0" y="681"/>
                    <a:pt x="0" y="681"/>
                    <a:pt x="0" y="681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1" y="682"/>
                    <a:pt x="2" y="682"/>
                    <a:pt x="4" y="683"/>
                  </a:cubicBezTo>
                  <a:cubicBezTo>
                    <a:pt x="7" y="674"/>
                    <a:pt x="7" y="674"/>
                    <a:pt x="7" y="674"/>
                  </a:cubicBezTo>
                  <a:cubicBezTo>
                    <a:pt x="5" y="674"/>
                    <a:pt x="4" y="673"/>
                    <a:pt x="3" y="673"/>
                  </a:cubicBezTo>
                  <a:moveTo>
                    <a:pt x="339" y="523"/>
                  </a:moveTo>
                  <a:cubicBezTo>
                    <a:pt x="29" y="681"/>
                    <a:pt x="29" y="681"/>
                    <a:pt x="29" y="681"/>
                  </a:cubicBezTo>
                  <a:cubicBezTo>
                    <a:pt x="30" y="682"/>
                    <a:pt x="30" y="683"/>
                    <a:pt x="31" y="685"/>
                  </a:cubicBezTo>
                  <a:cubicBezTo>
                    <a:pt x="341" y="527"/>
                    <a:pt x="341" y="527"/>
                    <a:pt x="341" y="527"/>
                  </a:cubicBezTo>
                  <a:cubicBezTo>
                    <a:pt x="341" y="525"/>
                    <a:pt x="340" y="524"/>
                    <a:pt x="339" y="523"/>
                  </a:cubicBezTo>
                  <a:moveTo>
                    <a:pt x="365" y="509"/>
                  </a:moveTo>
                  <a:cubicBezTo>
                    <a:pt x="353" y="516"/>
                    <a:pt x="353" y="516"/>
                    <a:pt x="353" y="516"/>
                  </a:cubicBezTo>
                  <a:cubicBezTo>
                    <a:pt x="354" y="517"/>
                    <a:pt x="354" y="518"/>
                    <a:pt x="355" y="520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66" y="512"/>
                    <a:pt x="366" y="511"/>
                    <a:pt x="365" y="509"/>
                  </a:cubicBezTo>
                  <a:moveTo>
                    <a:pt x="427" y="478"/>
                  </a:moveTo>
                  <a:cubicBezTo>
                    <a:pt x="415" y="484"/>
                    <a:pt x="415" y="484"/>
                    <a:pt x="415" y="484"/>
                  </a:cubicBezTo>
                  <a:cubicBezTo>
                    <a:pt x="416" y="485"/>
                    <a:pt x="417" y="486"/>
                    <a:pt x="417" y="48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0"/>
                    <a:pt x="428" y="479"/>
                    <a:pt x="427" y="478"/>
                  </a:cubicBezTo>
                  <a:moveTo>
                    <a:pt x="656" y="361"/>
                  </a:moveTo>
                  <a:cubicBezTo>
                    <a:pt x="441" y="471"/>
                    <a:pt x="441" y="471"/>
                    <a:pt x="441" y="471"/>
                  </a:cubicBezTo>
                  <a:cubicBezTo>
                    <a:pt x="442" y="472"/>
                    <a:pt x="443" y="473"/>
                    <a:pt x="443" y="475"/>
                  </a:cubicBezTo>
                  <a:cubicBezTo>
                    <a:pt x="658" y="365"/>
                    <a:pt x="658" y="365"/>
                    <a:pt x="658" y="365"/>
                  </a:cubicBezTo>
                  <a:cubicBezTo>
                    <a:pt x="657" y="364"/>
                    <a:pt x="657" y="363"/>
                    <a:pt x="656" y="361"/>
                  </a:cubicBezTo>
                  <a:moveTo>
                    <a:pt x="670" y="355"/>
                  </a:moveTo>
                  <a:cubicBezTo>
                    <a:pt x="663" y="358"/>
                    <a:pt x="663" y="358"/>
                    <a:pt x="663" y="358"/>
                  </a:cubicBezTo>
                  <a:cubicBezTo>
                    <a:pt x="664" y="359"/>
                    <a:pt x="664" y="360"/>
                    <a:pt x="665" y="362"/>
                  </a:cubicBezTo>
                  <a:cubicBezTo>
                    <a:pt x="671" y="358"/>
                    <a:pt x="671" y="358"/>
                    <a:pt x="671" y="358"/>
                  </a:cubicBezTo>
                  <a:cubicBezTo>
                    <a:pt x="671" y="357"/>
                    <a:pt x="670" y="356"/>
                    <a:pt x="670" y="355"/>
                  </a:cubicBezTo>
                  <a:moveTo>
                    <a:pt x="665" y="340"/>
                  </a:moveTo>
                  <a:cubicBezTo>
                    <a:pt x="664" y="341"/>
                    <a:pt x="664" y="343"/>
                    <a:pt x="663" y="344"/>
                  </a:cubicBezTo>
                  <a:cubicBezTo>
                    <a:pt x="670" y="347"/>
                    <a:pt x="670" y="347"/>
                    <a:pt x="670" y="347"/>
                  </a:cubicBezTo>
                  <a:cubicBezTo>
                    <a:pt x="670" y="345"/>
                    <a:pt x="671" y="344"/>
                    <a:pt x="671" y="343"/>
                  </a:cubicBezTo>
                  <a:cubicBezTo>
                    <a:pt x="665" y="340"/>
                    <a:pt x="665" y="340"/>
                    <a:pt x="665" y="340"/>
                  </a:cubicBezTo>
                  <a:moveTo>
                    <a:pt x="692" y="331"/>
                  </a:moveTo>
                  <a:cubicBezTo>
                    <a:pt x="690" y="338"/>
                    <a:pt x="690" y="338"/>
                    <a:pt x="690" y="338"/>
                  </a:cubicBezTo>
                  <a:cubicBezTo>
                    <a:pt x="690" y="338"/>
                    <a:pt x="690" y="338"/>
                    <a:pt x="690" y="338"/>
                  </a:cubicBezTo>
                  <a:cubicBezTo>
                    <a:pt x="692" y="331"/>
                    <a:pt x="692" y="331"/>
                    <a:pt x="692" y="331"/>
                  </a:cubicBezTo>
                  <a:cubicBezTo>
                    <a:pt x="692" y="331"/>
                    <a:pt x="692" y="331"/>
                    <a:pt x="692" y="331"/>
                  </a:cubicBezTo>
                  <a:moveTo>
                    <a:pt x="676" y="330"/>
                  </a:moveTo>
                  <a:cubicBezTo>
                    <a:pt x="675" y="331"/>
                    <a:pt x="673" y="332"/>
                    <a:pt x="672" y="332"/>
                  </a:cubicBezTo>
                  <a:cubicBezTo>
                    <a:pt x="675" y="339"/>
                    <a:pt x="675" y="339"/>
                    <a:pt x="675" y="339"/>
                  </a:cubicBezTo>
                  <a:cubicBezTo>
                    <a:pt x="677" y="338"/>
                    <a:pt x="678" y="337"/>
                    <a:pt x="679" y="337"/>
                  </a:cubicBezTo>
                  <a:cubicBezTo>
                    <a:pt x="676" y="330"/>
                    <a:pt x="676" y="330"/>
                    <a:pt x="676" y="330"/>
                  </a:cubicBezTo>
                  <a:moveTo>
                    <a:pt x="688" y="330"/>
                  </a:moveTo>
                  <a:cubicBezTo>
                    <a:pt x="686" y="336"/>
                    <a:pt x="686" y="336"/>
                    <a:pt x="686" y="336"/>
                  </a:cubicBezTo>
                  <a:cubicBezTo>
                    <a:pt x="686" y="336"/>
                    <a:pt x="686" y="336"/>
                    <a:pt x="686" y="336"/>
                  </a:cubicBezTo>
                  <a:cubicBezTo>
                    <a:pt x="688" y="330"/>
                    <a:pt x="688" y="330"/>
                    <a:pt x="688" y="330"/>
                  </a:cubicBezTo>
                  <a:cubicBezTo>
                    <a:pt x="688" y="330"/>
                    <a:pt x="688" y="330"/>
                    <a:pt x="688" y="330"/>
                  </a:cubicBezTo>
                  <a:moveTo>
                    <a:pt x="178" y="174"/>
                  </a:moveTo>
                  <a:cubicBezTo>
                    <a:pt x="6" y="663"/>
                    <a:pt x="6" y="663"/>
                    <a:pt x="6" y="663"/>
                  </a:cubicBezTo>
                  <a:cubicBezTo>
                    <a:pt x="8" y="663"/>
                    <a:pt x="9" y="664"/>
                    <a:pt x="10" y="664"/>
                  </a:cubicBezTo>
                  <a:cubicBezTo>
                    <a:pt x="182" y="175"/>
                    <a:pt x="182" y="175"/>
                    <a:pt x="182" y="175"/>
                  </a:cubicBezTo>
                  <a:cubicBezTo>
                    <a:pt x="181" y="175"/>
                    <a:pt x="179" y="174"/>
                    <a:pt x="178" y="174"/>
                  </a:cubicBezTo>
                  <a:moveTo>
                    <a:pt x="208" y="159"/>
                  </a:moveTo>
                  <a:cubicBezTo>
                    <a:pt x="208" y="160"/>
                    <a:pt x="207" y="162"/>
                    <a:pt x="207" y="163"/>
                  </a:cubicBezTo>
                  <a:cubicBezTo>
                    <a:pt x="656" y="341"/>
                    <a:pt x="656" y="341"/>
                    <a:pt x="656" y="341"/>
                  </a:cubicBezTo>
                  <a:cubicBezTo>
                    <a:pt x="656" y="340"/>
                    <a:pt x="657" y="338"/>
                    <a:pt x="657" y="337"/>
                  </a:cubicBezTo>
                  <a:cubicBezTo>
                    <a:pt x="208" y="159"/>
                    <a:pt x="208" y="159"/>
                    <a:pt x="208" y="159"/>
                  </a:cubicBezTo>
                  <a:moveTo>
                    <a:pt x="102" y="116"/>
                  </a:moveTo>
                  <a:cubicBezTo>
                    <a:pt x="101" y="118"/>
                    <a:pt x="101" y="119"/>
                    <a:pt x="100" y="121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6"/>
                    <a:pt x="170" y="145"/>
                    <a:pt x="171" y="144"/>
                  </a:cubicBezTo>
                  <a:cubicBezTo>
                    <a:pt x="102" y="116"/>
                    <a:pt x="102" y="116"/>
                    <a:pt x="102" y="116"/>
                  </a:cubicBezTo>
                  <a:moveTo>
                    <a:pt x="780" y="64"/>
                  </a:moveTo>
                  <a:cubicBezTo>
                    <a:pt x="691" y="322"/>
                    <a:pt x="691" y="322"/>
                    <a:pt x="691" y="322"/>
                  </a:cubicBezTo>
                  <a:cubicBezTo>
                    <a:pt x="691" y="322"/>
                    <a:pt x="691" y="322"/>
                    <a:pt x="691" y="322"/>
                  </a:cubicBezTo>
                  <a:cubicBezTo>
                    <a:pt x="780" y="64"/>
                    <a:pt x="780" y="64"/>
                    <a:pt x="780" y="64"/>
                  </a:cubicBezTo>
                  <a:moveTo>
                    <a:pt x="524" y="31"/>
                  </a:moveTo>
                  <a:cubicBezTo>
                    <a:pt x="523" y="31"/>
                    <a:pt x="522" y="32"/>
                    <a:pt x="520" y="32"/>
                  </a:cubicBezTo>
                  <a:cubicBezTo>
                    <a:pt x="669" y="325"/>
                    <a:pt x="669" y="325"/>
                    <a:pt x="669" y="325"/>
                  </a:cubicBezTo>
                  <a:cubicBezTo>
                    <a:pt x="670" y="325"/>
                    <a:pt x="671" y="324"/>
                    <a:pt x="673" y="323"/>
                  </a:cubicBezTo>
                  <a:cubicBezTo>
                    <a:pt x="524" y="31"/>
                    <a:pt x="524" y="31"/>
                    <a:pt x="524" y="31"/>
                  </a:cubicBezTo>
                  <a:moveTo>
                    <a:pt x="806" y="0"/>
                  </a:moveTo>
                  <a:cubicBezTo>
                    <a:pt x="695" y="324"/>
                    <a:pt x="695" y="324"/>
                    <a:pt x="695" y="324"/>
                  </a:cubicBezTo>
                  <a:cubicBezTo>
                    <a:pt x="695" y="324"/>
                    <a:pt x="695" y="324"/>
                    <a:pt x="695" y="324"/>
                  </a:cubicBezTo>
                  <a:cubicBezTo>
                    <a:pt x="806" y="0"/>
                    <a:pt x="806" y="0"/>
                    <a:pt x="806" y="0"/>
                  </a:cubicBezTo>
                  <a:cubicBezTo>
                    <a:pt x="806" y="0"/>
                    <a:pt x="806" y="0"/>
                    <a:pt x="8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20196"/>
            <p:cNvSpPr/>
            <p:nvPr/>
          </p:nvSpPr>
          <p:spPr bwMode="auto">
            <a:xfrm>
              <a:off x="4440873" y="766194"/>
              <a:ext cx="2079055" cy="316827"/>
            </a:xfrm>
            <a:custGeom>
              <a:avLst/>
              <a:gdLst>
                <a:gd name="T0" fmla="*/ 2415 w 3117"/>
                <a:gd name="T1" fmla="*/ 0 h 475"/>
                <a:gd name="T2" fmla="*/ 2392 w 3117"/>
                <a:gd name="T3" fmla="*/ 0 h 475"/>
                <a:gd name="T4" fmla="*/ 3098 w 3117"/>
                <a:gd name="T5" fmla="*/ 338 h 475"/>
                <a:gd name="T6" fmla="*/ 1773 w 3117"/>
                <a:gd name="T7" fmla="*/ 293 h 475"/>
                <a:gd name="T8" fmla="*/ 1768 w 3117"/>
                <a:gd name="T9" fmla="*/ 300 h 475"/>
                <a:gd name="T10" fmla="*/ 1758 w 3117"/>
                <a:gd name="T11" fmla="*/ 295 h 475"/>
                <a:gd name="T12" fmla="*/ 1761 w 3117"/>
                <a:gd name="T13" fmla="*/ 293 h 475"/>
                <a:gd name="T14" fmla="*/ 745 w 3117"/>
                <a:gd name="T15" fmla="*/ 257 h 475"/>
                <a:gd name="T16" fmla="*/ 733 w 3117"/>
                <a:gd name="T17" fmla="*/ 255 h 475"/>
                <a:gd name="T18" fmla="*/ 733 w 3117"/>
                <a:gd name="T19" fmla="*/ 255 h 475"/>
                <a:gd name="T20" fmla="*/ 730 w 3117"/>
                <a:gd name="T21" fmla="*/ 257 h 475"/>
                <a:gd name="T22" fmla="*/ 723 w 3117"/>
                <a:gd name="T23" fmla="*/ 257 h 475"/>
                <a:gd name="T24" fmla="*/ 10 w 3117"/>
                <a:gd name="T25" fmla="*/ 460 h 475"/>
                <a:gd name="T26" fmla="*/ 99 w 3117"/>
                <a:gd name="T27" fmla="*/ 0 h 475"/>
                <a:gd name="T28" fmla="*/ 90 w 3117"/>
                <a:gd name="T29" fmla="*/ 0 h 475"/>
                <a:gd name="T30" fmla="*/ 0 w 3117"/>
                <a:gd name="T31" fmla="*/ 456 h 475"/>
                <a:gd name="T32" fmla="*/ 0 w 3117"/>
                <a:gd name="T33" fmla="*/ 465 h 475"/>
                <a:gd name="T34" fmla="*/ 3 w 3117"/>
                <a:gd name="T35" fmla="*/ 463 h 475"/>
                <a:gd name="T36" fmla="*/ 5 w 3117"/>
                <a:gd name="T37" fmla="*/ 475 h 475"/>
                <a:gd name="T38" fmla="*/ 5 w 3117"/>
                <a:gd name="T39" fmla="*/ 475 h 475"/>
                <a:gd name="T40" fmla="*/ 12 w 3117"/>
                <a:gd name="T41" fmla="*/ 472 h 475"/>
                <a:gd name="T42" fmla="*/ 730 w 3117"/>
                <a:gd name="T43" fmla="*/ 267 h 475"/>
                <a:gd name="T44" fmla="*/ 733 w 3117"/>
                <a:gd name="T45" fmla="*/ 267 h 475"/>
                <a:gd name="T46" fmla="*/ 737 w 3117"/>
                <a:gd name="T47" fmla="*/ 267 h 475"/>
                <a:gd name="T48" fmla="*/ 3112 w 3117"/>
                <a:gd name="T49" fmla="*/ 349 h 475"/>
                <a:gd name="T50" fmla="*/ 3117 w 3117"/>
                <a:gd name="T51" fmla="*/ 345 h 475"/>
                <a:gd name="T52" fmla="*/ 3110 w 3117"/>
                <a:gd name="T53" fmla="*/ 333 h 475"/>
                <a:gd name="T54" fmla="*/ 2415 w 3117"/>
                <a:gd name="T5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7" h="475">
                  <a:moveTo>
                    <a:pt x="2415" y="0"/>
                  </a:moveTo>
                  <a:lnTo>
                    <a:pt x="2392" y="0"/>
                  </a:lnTo>
                  <a:lnTo>
                    <a:pt x="3098" y="338"/>
                  </a:lnTo>
                  <a:lnTo>
                    <a:pt x="1773" y="293"/>
                  </a:lnTo>
                  <a:lnTo>
                    <a:pt x="1768" y="300"/>
                  </a:lnTo>
                  <a:lnTo>
                    <a:pt x="1758" y="295"/>
                  </a:lnTo>
                  <a:lnTo>
                    <a:pt x="1761" y="293"/>
                  </a:lnTo>
                  <a:lnTo>
                    <a:pt x="745" y="257"/>
                  </a:lnTo>
                  <a:lnTo>
                    <a:pt x="733" y="255"/>
                  </a:lnTo>
                  <a:lnTo>
                    <a:pt x="733" y="255"/>
                  </a:lnTo>
                  <a:lnTo>
                    <a:pt x="730" y="257"/>
                  </a:lnTo>
                  <a:lnTo>
                    <a:pt x="723" y="257"/>
                  </a:lnTo>
                  <a:lnTo>
                    <a:pt x="10" y="46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0" y="456"/>
                  </a:lnTo>
                  <a:lnTo>
                    <a:pt x="0" y="465"/>
                  </a:lnTo>
                  <a:lnTo>
                    <a:pt x="3" y="463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12" y="472"/>
                  </a:lnTo>
                  <a:lnTo>
                    <a:pt x="730" y="267"/>
                  </a:lnTo>
                  <a:lnTo>
                    <a:pt x="733" y="267"/>
                  </a:lnTo>
                  <a:lnTo>
                    <a:pt x="737" y="267"/>
                  </a:lnTo>
                  <a:lnTo>
                    <a:pt x="3112" y="349"/>
                  </a:lnTo>
                  <a:lnTo>
                    <a:pt x="3117" y="345"/>
                  </a:lnTo>
                  <a:lnTo>
                    <a:pt x="3110" y="33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20197"/>
            <p:cNvSpPr/>
            <p:nvPr/>
          </p:nvSpPr>
          <p:spPr bwMode="auto">
            <a:xfrm>
              <a:off x="4440873" y="766194"/>
              <a:ext cx="2079055" cy="316827"/>
            </a:xfrm>
            <a:custGeom>
              <a:avLst/>
              <a:gdLst>
                <a:gd name="T0" fmla="*/ 2415 w 3117"/>
                <a:gd name="T1" fmla="*/ 0 h 475"/>
                <a:gd name="T2" fmla="*/ 2392 w 3117"/>
                <a:gd name="T3" fmla="*/ 0 h 475"/>
                <a:gd name="T4" fmla="*/ 3098 w 3117"/>
                <a:gd name="T5" fmla="*/ 338 h 475"/>
                <a:gd name="T6" fmla="*/ 1773 w 3117"/>
                <a:gd name="T7" fmla="*/ 293 h 475"/>
                <a:gd name="T8" fmla="*/ 1768 w 3117"/>
                <a:gd name="T9" fmla="*/ 300 h 475"/>
                <a:gd name="T10" fmla="*/ 1758 w 3117"/>
                <a:gd name="T11" fmla="*/ 295 h 475"/>
                <a:gd name="T12" fmla="*/ 1761 w 3117"/>
                <a:gd name="T13" fmla="*/ 293 h 475"/>
                <a:gd name="T14" fmla="*/ 745 w 3117"/>
                <a:gd name="T15" fmla="*/ 257 h 475"/>
                <a:gd name="T16" fmla="*/ 733 w 3117"/>
                <a:gd name="T17" fmla="*/ 255 h 475"/>
                <a:gd name="T18" fmla="*/ 733 w 3117"/>
                <a:gd name="T19" fmla="*/ 255 h 475"/>
                <a:gd name="T20" fmla="*/ 730 w 3117"/>
                <a:gd name="T21" fmla="*/ 257 h 475"/>
                <a:gd name="T22" fmla="*/ 723 w 3117"/>
                <a:gd name="T23" fmla="*/ 257 h 475"/>
                <a:gd name="T24" fmla="*/ 10 w 3117"/>
                <a:gd name="T25" fmla="*/ 460 h 475"/>
                <a:gd name="T26" fmla="*/ 99 w 3117"/>
                <a:gd name="T27" fmla="*/ 0 h 475"/>
                <a:gd name="T28" fmla="*/ 90 w 3117"/>
                <a:gd name="T29" fmla="*/ 0 h 475"/>
                <a:gd name="T30" fmla="*/ 0 w 3117"/>
                <a:gd name="T31" fmla="*/ 456 h 475"/>
                <a:gd name="T32" fmla="*/ 0 w 3117"/>
                <a:gd name="T33" fmla="*/ 465 h 475"/>
                <a:gd name="T34" fmla="*/ 3 w 3117"/>
                <a:gd name="T35" fmla="*/ 463 h 475"/>
                <a:gd name="T36" fmla="*/ 5 w 3117"/>
                <a:gd name="T37" fmla="*/ 475 h 475"/>
                <a:gd name="T38" fmla="*/ 5 w 3117"/>
                <a:gd name="T39" fmla="*/ 475 h 475"/>
                <a:gd name="T40" fmla="*/ 12 w 3117"/>
                <a:gd name="T41" fmla="*/ 472 h 475"/>
                <a:gd name="T42" fmla="*/ 730 w 3117"/>
                <a:gd name="T43" fmla="*/ 267 h 475"/>
                <a:gd name="T44" fmla="*/ 733 w 3117"/>
                <a:gd name="T45" fmla="*/ 267 h 475"/>
                <a:gd name="T46" fmla="*/ 737 w 3117"/>
                <a:gd name="T47" fmla="*/ 267 h 475"/>
                <a:gd name="T48" fmla="*/ 3112 w 3117"/>
                <a:gd name="T49" fmla="*/ 349 h 475"/>
                <a:gd name="T50" fmla="*/ 3117 w 3117"/>
                <a:gd name="T51" fmla="*/ 345 h 475"/>
                <a:gd name="T52" fmla="*/ 3110 w 3117"/>
                <a:gd name="T53" fmla="*/ 333 h 475"/>
                <a:gd name="T54" fmla="*/ 2415 w 3117"/>
                <a:gd name="T5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7" h="475">
                  <a:moveTo>
                    <a:pt x="2415" y="0"/>
                  </a:moveTo>
                  <a:lnTo>
                    <a:pt x="2392" y="0"/>
                  </a:lnTo>
                  <a:lnTo>
                    <a:pt x="3098" y="338"/>
                  </a:lnTo>
                  <a:lnTo>
                    <a:pt x="1773" y="293"/>
                  </a:lnTo>
                  <a:lnTo>
                    <a:pt x="1768" y="300"/>
                  </a:lnTo>
                  <a:lnTo>
                    <a:pt x="1758" y="295"/>
                  </a:lnTo>
                  <a:lnTo>
                    <a:pt x="1761" y="293"/>
                  </a:lnTo>
                  <a:lnTo>
                    <a:pt x="745" y="257"/>
                  </a:lnTo>
                  <a:lnTo>
                    <a:pt x="733" y="255"/>
                  </a:lnTo>
                  <a:lnTo>
                    <a:pt x="733" y="255"/>
                  </a:lnTo>
                  <a:lnTo>
                    <a:pt x="730" y="257"/>
                  </a:lnTo>
                  <a:lnTo>
                    <a:pt x="723" y="257"/>
                  </a:lnTo>
                  <a:lnTo>
                    <a:pt x="10" y="46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0" y="456"/>
                  </a:lnTo>
                  <a:lnTo>
                    <a:pt x="0" y="465"/>
                  </a:lnTo>
                  <a:lnTo>
                    <a:pt x="3" y="463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12" y="472"/>
                  </a:lnTo>
                  <a:lnTo>
                    <a:pt x="730" y="267"/>
                  </a:lnTo>
                  <a:lnTo>
                    <a:pt x="733" y="267"/>
                  </a:lnTo>
                  <a:lnTo>
                    <a:pt x="737" y="267"/>
                  </a:lnTo>
                  <a:lnTo>
                    <a:pt x="3112" y="349"/>
                  </a:lnTo>
                  <a:lnTo>
                    <a:pt x="3117" y="345"/>
                  </a:lnTo>
                  <a:lnTo>
                    <a:pt x="3110" y="333"/>
                  </a:lnTo>
                  <a:lnTo>
                    <a:pt x="2415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20198"/>
            <p:cNvSpPr>
              <a:spLocks noEditPoints="1"/>
            </p:cNvSpPr>
            <p:nvPr/>
          </p:nvSpPr>
          <p:spPr bwMode="auto">
            <a:xfrm>
              <a:off x="4500904" y="633460"/>
              <a:ext cx="1550787" cy="132734"/>
            </a:xfrm>
            <a:custGeom>
              <a:avLst/>
              <a:gdLst>
                <a:gd name="T0" fmla="*/ 15 w 984"/>
                <a:gd name="T1" fmla="*/ 3 h 84"/>
                <a:gd name="T2" fmla="*/ 0 w 984"/>
                <a:gd name="T3" fmla="*/ 84 h 84"/>
                <a:gd name="T4" fmla="*/ 4 w 984"/>
                <a:gd name="T5" fmla="*/ 84 h 84"/>
                <a:gd name="T6" fmla="*/ 20 w 984"/>
                <a:gd name="T7" fmla="*/ 4 h 84"/>
                <a:gd name="T8" fmla="*/ 15 w 984"/>
                <a:gd name="T9" fmla="*/ 3 h 84"/>
                <a:gd name="T10" fmla="*/ 811 w 984"/>
                <a:gd name="T11" fmla="*/ 0 h 84"/>
                <a:gd name="T12" fmla="*/ 809 w 984"/>
                <a:gd name="T13" fmla="*/ 4 h 84"/>
                <a:gd name="T14" fmla="*/ 974 w 984"/>
                <a:gd name="T15" fmla="*/ 84 h 84"/>
                <a:gd name="T16" fmla="*/ 984 w 984"/>
                <a:gd name="T17" fmla="*/ 84 h 84"/>
                <a:gd name="T18" fmla="*/ 811 w 984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4" h="84">
                  <a:moveTo>
                    <a:pt x="15" y="3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3"/>
                    <a:pt x="17" y="3"/>
                    <a:pt x="15" y="3"/>
                  </a:cubicBezTo>
                  <a:moveTo>
                    <a:pt x="811" y="0"/>
                  </a:moveTo>
                  <a:cubicBezTo>
                    <a:pt x="809" y="4"/>
                    <a:pt x="809" y="4"/>
                    <a:pt x="809" y="4"/>
                  </a:cubicBezTo>
                  <a:cubicBezTo>
                    <a:pt x="974" y="84"/>
                    <a:pt x="974" y="84"/>
                    <a:pt x="974" y="84"/>
                  </a:cubicBezTo>
                  <a:cubicBezTo>
                    <a:pt x="984" y="84"/>
                    <a:pt x="984" y="84"/>
                    <a:pt x="984" y="84"/>
                  </a:cubicBezTo>
                  <a:cubicBezTo>
                    <a:pt x="811" y="0"/>
                    <a:pt x="811" y="0"/>
                    <a:pt x="81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20199"/>
            <p:cNvSpPr/>
            <p:nvPr/>
          </p:nvSpPr>
          <p:spPr bwMode="auto">
            <a:xfrm>
              <a:off x="6527932" y="998978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20200"/>
            <p:cNvSpPr/>
            <p:nvPr/>
          </p:nvSpPr>
          <p:spPr bwMode="auto">
            <a:xfrm>
              <a:off x="6527932" y="998978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20201"/>
            <p:cNvSpPr>
              <a:spLocks noEditPoints="1"/>
            </p:cNvSpPr>
            <p:nvPr/>
          </p:nvSpPr>
          <p:spPr bwMode="auto">
            <a:xfrm>
              <a:off x="4506907" y="458706"/>
              <a:ext cx="925803" cy="151410"/>
            </a:xfrm>
            <a:custGeom>
              <a:avLst/>
              <a:gdLst>
                <a:gd name="T0" fmla="*/ 18 w 587"/>
                <a:gd name="T1" fmla="*/ 79 h 96"/>
                <a:gd name="T2" fmla="*/ 15 w 587"/>
                <a:gd name="T3" fmla="*/ 95 h 96"/>
                <a:gd name="T4" fmla="*/ 19 w 587"/>
                <a:gd name="T5" fmla="*/ 96 h 96"/>
                <a:gd name="T6" fmla="*/ 22 w 587"/>
                <a:gd name="T7" fmla="*/ 80 h 96"/>
                <a:gd name="T8" fmla="*/ 18 w 587"/>
                <a:gd name="T9" fmla="*/ 79 h 96"/>
                <a:gd name="T10" fmla="*/ 578 w 587"/>
                <a:gd name="T11" fmla="*/ 2 h 96"/>
                <a:gd name="T12" fmla="*/ 577 w 587"/>
                <a:gd name="T13" fmla="*/ 5 h 96"/>
                <a:gd name="T14" fmla="*/ 585 w 587"/>
                <a:gd name="T15" fmla="*/ 9 h 96"/>
                <a:gd name="T16" fmla="*/ 587 w 587"/>
                <a:gd name="T17" fmla="*/ 6 h 96"/>
                <a:gd name="T18" fmla="*/ 578 w 587"/>
                <a:gd name="T19" fmla="*/ 2 h 96"/>
                <a:gd name="T20" fmla="*/ 4 w 587"/>
                <a:gd name="T21" fmla="*/ 0 h 96"/>
                <a:gd name="T22" fmla="*/ 0 w 587"/>
                <a:gd name="T23" fmla="*/ 2 h 96"/>
                <a:gd name="T24" fmla="*/ 8 w 587"/>
                <a:gd name="T25" fmla="*/ 17 h 96"/>
                <a:gd name="T26" fmla="*/ 12 w 587"/>
                <a:gd name="T27" fmla="*/ 14 h 96"/>
                <a:gd name="T28" fmla="*/ 4 w 587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7" h="96">
                  <a:moveTo>
                    <a:pt x="18" y="79"/>
                  </a:moveTo>
                  <a:cubicBezTo>
                    <a:pt x="15" y="95"/>
                    <a:pt x="15" y="95"/>
                    <a:pt x="15" y="95"/>
                  </a:cubicBezTo>
                  <a:cubicBezTo>
                    <a:pt x="16" y="96"/>
                    <a:pt x="18" y="96"/>
                    <a:pt x="19" y="96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0" y="79"/>
                    <a:pt x="18" y="79"/>
                  </a:cubicBezTo>
                  <a:moveTo>
                    <a:pt x="578" y="2"/>
                  </a:moveTo>
                  <a:cubicBezTo>
                    <a:pt x="578" y="3"/>
                    <a:pt x="577" y="4"/>
                    <a:pt x="577" y="5"/>
                  </a:cubicBezTo>
                  <a:cubicBezTo>
                    <a:pt x="585" y="9"/>
                    <a:pt x="585" y="9"/>
                    <a:pt x="585" y="9"/>
                  </a:cubicBezTo>
                  <a:cubicBezTo>
                    <a:pt x="586" y="8"/>
                    <a:pt x="586" y="7"/>
                    <a:pt x="587" y="6"/>
                  </a:cubicBezTo>
                  <a:cubicBezTo>
                    <a:pt x="578" y="2"/>
                    <a:pt x="578" y="2"/>
                    <a:pt x="578" y="2"/>
                  </a:cubicBezTo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6"/>
                    <a:pt x="11" y="15"/>
                    <a:pt x="12" y="1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20204"/>
            <p:cNvSpPr>
              <a:spLocks noEditPoints="1"/>
            </p:cNvSpPr>
            <p:nvPr/>
          </p:nvSpPr>
          <p:spPr bwMode="auto">
            <a:xfrm>
              <a:off x="6970824" y="-361042"/>
              <a:ext cx="90046" cy="725033"/>
            </a:xfrm>
            <a:custGeom>
              <a:avLst/>
              <a:gdLst>
                <a:gd name="T0" fmla="*/ 50 w 57"/>
                <a:gd name="T1" fmla="*/ 25 h 460"/>
                <a:gd name="T2" fmla="*/ 0 w 57"/>
                <a:gd name="T3" fmla="*/ 459 h 460"/>
                <a:gd name="T4" fmla="*/ 4 w 57"/>
                <a:gd name="T5" fmla="*/ 460 h 460"/>
                <a:gd name="T6" fmla="*/ 54 w 57"/>
                <a:gd name="T7" fmla="*/ 26 h 460"/>
                <a:gd name="T8" fmla="*/ 50 w 57"/>
                <a:gd name="T9" fmla="*/ 25 h 460"/>
                <a:gd name="T10" fmla="*/ 53 w 57"/>
                <a:gd name="T11" fmla="*/ 0 h 460"/>
                <a:gd name="T12" fmla="*/ 51 w 57"/>
                <a:gd name="T13" fmla="*/ 12 h 460"/>
                <a:gd name="T14" fmla="*/ 56 w 57"/>
                <a:gd name="T15" fmla="*/ 12 h 460"/>
                <a:gd name="T16" fmla="*/ 57 w 57"/>
                <a:gd name="T17" fmla="*/ 0 h 460"/>
                <a:gd name="T18" fmla="*/ 53 w 57"/>
                <a:gd name="T1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60">
                  <a:moveTo>
                    <a:pt x="50" y="25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1" y="459"/>
                    <a:pt x="3" y="460"/>
                    <a:pt x="4" y="460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1" y="26"/>
                    <a:pt x="50" y="25"/>
                  </a:cubicBezTo>
                  <a:moveTo>
                    <a:pt x="53" y="0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3" y="12"/>
                    <a:pt x="54" y="12"/>
                    <a:pt x="56" y="1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0"/>
                    <a:pt x="5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20205"/>
            <p:cNvSpPr/>
            <p:nvPr/>
          </p:nvSpPr>
          <p:spPr bwMode="auto">
            <a:xfrm>
              <a:off x="6101049" y="155886"/>
              <a:ext cx="387530" cy="124730"/>
            </a:xfrm>
            <a:custGeom>
              <a:avLst/>
              <a:gdLst>
                <a:gd name="T0" fmla="*/ 1 w 246"/>
                <a:gd name="T1" fmla="*/ 0 h 79"/>
                <a:gd name="T2" fmla="*/ 0 w 246"/>
                <a:gd name="T3" fmla="*/ 4 h 79"/>
                <a:gd name="T4" fmla="*/ 246 w 246"/>
                <a:gd name="T5" fmla="*/ 79 h 79"/>
                <a:gd name="T6" fmla="*/ 246 w 246"/>
                <a:gd name="T7" fmla="*/ 75 h 79"/>
                <a:gd name="T8" fmla="*/ 1 w 246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9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46" y="79"/>
                    <a:pt x="246" y="79"/>
                    <a:pt x="246" y="79"/>
                  </a:cubicBezTo>
                  <a:cubicBezTo>
                    <a:pt x="246" y="75"/>
                    <a:pt x="246" y="75"/>
                    <a:pt x="246" y="7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20206"/>
            <p:cNvSpPr/>
            <p:nvPr/>
          </p:nvSpPr>
          <p:spPr bwMode="auto">
            <a:xfrm>
              <a:off x="5613468" y="766194"/>
              <a:ext cx="102719" cy="200101"/>
            </a:xfrm>
            <a:custGeom>
              <a:avLst/>
              <a:gdLst>
                <a:gd name="T0" fmla="*/ 154 w 154"/>
                <a:gd name="T1" fmla="*/ 0 h 300"/>
                <a:gd name="T2" fmla="*/ 142 w 154"/>
                <a:gd name="T3" fmla="*/ 0 h 300"/>
                <a:gd name="T4" fmla="*/ 3 w 154"/>
                <a:gd name="T5" fmla="*/ 293 h 300"/>
                <a:gd name="T6" fmla="*/ 0 w 154"/>
                <a:gd name="T7" fmla="*/ 295 h 300"/>
                <a:gd name="T8" fmla="*/ 10 w 154"/>
                <a:gd name="T9" fmla="*/ 300 h 300"/>
                <a:gd name="T10" fmla="*/ 15 w 154"/>
                <a:gd name="T11" fmla="*/ 293 h 300"/>
                <a:gd name="T12" fmla="*/ 154 w 15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00">
                  <a:moveTo>
                    <a:pt x="154" y="0"/>
                  </a:moveTo>
                  <a:lnTo>
                    <a:pt x="142" y="0"/>
                  </a:lnTo>
                  <a:lnTo>
                    <a:pt x="3" y="293"/>
                  </a:lnTo>
                  <a:lnTo>
                    <a:pt x="0" y="295"/>
                  </a:lnTo>
                  <a:lnTo>
                    <a:pt x="10" y="300"/>
                  </a:lnTo>
                  <a:lnTo>
                    <a:pt x="15" y="29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20207"/>
            <p:cNvSpPr/>
            <p:nvPr/>
          </p:nvSpPr>
          <p:spPr bwMode="auto">
            <a:xfrm>
              <a:off x="5613468" y="766194"/>
              <a:ext cx="102719" cy="200101"/>
            </a:xfrm>
            <a:custGeom>
              <a:avLst/>
              <a:gdLst>
                <a:gd name="T0" fmla="*/ 154 w 154"/>
                <a:gd name="T1" fmla="*/ 0 h 300"/>
                <a:gd name="T2" fmla="*/ 142 w 154"/>
                <a:gd name="T3" fmla="*/ 0 h 300"/>
                <a:gd name="T4" fmla="*/ 3 w 154"/>
                <a:gd name="T5" fmla="*/ 293 h 300"/>
                <a:gd name="T6" fmla="*/ 0 w 154"/>
                <a:gd name="T7" fmla="*/ 295 h 300"/>
                <a:gd name="T8" fmla="*/ 10 w 154"/>
                <a:gd name="T9" fmla="*/ 300 h 300"/>
                <a:gd name="T10" fmla="*/ 15 w 154"/>
                <a:gd name="T11" fmla="*/ 293 h 300"/>
                <a:gd name="T12" fmla="*/ 154 w 15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00">
                  <a:moveTo>
                    <a:pt x="154" y="0"/>
                  </a:moveTo>
                  <a:lnTo>
                    <a:pt x="142" y="0"/>
                  </a:lnTo>
                  <a:lnTo>
                    <a:pt x="3" y="293"/>
                  </a:lnTo>
                  <a:lnTo>
                    <a:pt x="0" y="295"/>
                  </a:lnTo>
                  <a:lnTo>
                    <a:pt x="10" y="300"/>
                  </a:lnTo>
                  <a:lnTo>
                    <a:pt x="15" y="293"/>
                  </a:lnTo>
                  <a:lnTo>
                    <a:pt x="15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20208"/>
            <p:cNvSpPr/>
            <p:nvPr/>
          </p:nvSpPr>
          <p:spPr bwMode="auto">
            <a:xfrm>
              <a:off x="5708183" y="213915"/>
              <a:ext cx="271471" cy="552279"/>
            </a:xfrm>
            <a:custGeom>
              <a:avLst/>
              <a:gdLst>
                <a:gd name="T0" fmla="*/ 168 w 172"/>
                <a:gd name="T1" fmla="*/ 0 h 350"/>
                <a:gd name="T2" fmla="*/ 41 w 172"/>
                <a:gd name="T3" fmla="*/ 264 h 350"/>
                <a:gd name="T4" fmla="*/ 39 w 172"/>
                <a:gd name="T5" fmla="*/ 268 h 350"/>
                <a:gd name="T6" fmla="*/ 0 w 172"/>
                <a:gd name="T7" fmla="*/ 350 h 350"/>
                <a:gd name="T8" fmla="*/ 5 w 172"/>
                <a:gd name="T9" fmla="*/ 350 h 350"/>
                <a:gd name="T10" fmla="*/ 43 w 172"/>
                <a:gd name="T11" fmla="*/ 270 h 350"/>
                <a:gd name="T12" fmla="*/ 45 w 172"/>
                <a:gd name="T13" fmla="*/ 266 h 350"/>
                <a:gd name="T14" fmla="*/ 172 w 172"/>
                <a:gd name="T15" fmla="*/ 2 h 350"/>
                <a:gd name="T16" fmla="*/ 168 w 172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50">
                  <a:moveTo>
                    <a:pt x="168" y="0"/>
                  </a:moveTo>
                  <a:cubicBezTo>
                    <a:pt x="41" y="264"/>
                    <a:pt x="41" y="264"/>
                    <a:pt x="41" y="264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" y="350"/>
                    <a:pt x="5" y="350"/>
                    <a:pt x="5" y="350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5" y="266"/>
                    <a:pt x="45" y="266"/>
                    <a:pt x="45" y="266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0" y="1"/>
                    <a:pt x="169" y="0"/>
                    <a:pt x="16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20209"/>
            <p:cNvSpPr/>
            <p:nvPr/>
          </p:nvSpPr>
          <p:spPr bwMode="auto">
            <a:xfrm>
              <a:off x="6668004" y="327973"/>
              <a:ext cx="244791" cy="82042"/>
            </a:xfrm>
            <a:custGeom>
              <a:avLst/>
              <a:gdLst>
                <a:gd name="T0" fmla="*/ 0 w 155"/>
                <a:gd name="T1" fmla="*/ 0 h 52"/>
                <a:gd name="T2" fmla="*/ 0 w 155"/>
                <a:gd name="T3" fmla="*/ 5 h 52"/>
                <a:gd name="T4" fmla="*/ 154 w 155"/>
                <a:gd name="T5" fmla="*/ 52 h 52"/>
                <a:gd name="T6" fmla="*/ 155 w 155"/>
                <a:gd name="T7" fmla="*/ 48 h 52"/>
                <a:gd name="T8" fmla="*/ 0 w 15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52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5" y="50"/>
                    <a:pt x="155" y="49"/>
                    <a:pt x="155" y="4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20210"/>
            <p:cNvSpPr>
              <a:spLocks noEditPoints="1"/>
            </p:cNvSpPr>
            <p:nvPr/>
          </p:nvSpPr>
          <p:spPr bwMode="auto">
            <a:xfrm>
              <a:off x="5982322" y="143213"/>
              <a:ext cx="685681" cy="192097"/>
            </a:xfrm>
            <a:custGeom>
              <a:avLst/>
              <a:gdLst>
                <a:gd name="T0" fmla="*/ 325 w 435"/>
                <a:gd name="T1" fmla="*/ 84 h 122"/>
                <a:gd name="T2" fmla="*/ 326 w 435"/>
                <a:gd name="T3" fmla="*/ 89 h 122"/>
                <a:gd name="T4" fmla="*/ 435 w 435"/>
                <a:gd name="T5" fmla="*/ 122 h 122"/>
                <a:gd name="T6" fmla="*/ 435 w 435"/>
                <a:gd name="T7" fmla="*/ 117 h 122"/>
                <a:gd name="T8" fmla="*/ 325 w 435"/>
                <a:gd name="T9" fmla="*/ 84 h 122"/>
                <a:gd name="T10" fmla="*/ 6 w 435"/>
                <a:gd name="T11" fmla="*/ 18 h 122"/>
                <a:gd name="T12" fmla="*/ 0 w 435"/>
                <a:gd name="T13" fmla="*/ 31 h 122"/>
                <a:gd name="T14" fmla="*/ 4 w 435"/>
                <a:gd name="T15" fmla="*/ 33 h 122"/>
                <a:gd name="T16" fmla="*/ 10 w 435"/>
                <a:gd name="T17" fmla="*/ 20 h 122"/>
                <a:gd name="T18" fmla="*/ 6 w 435"/>
                <a:gd name="T19" fmla="*/ 18 h 122"/>
                <a:gd name="T20" fmla="*/ 48 w 435"/>
                <a:gd name="T21" fmla="*/ 0 h 122"/>
                <a:gd name="T22" fmla="*/ 47 w 435"/>
                <a:gd name="T23" fmla="*/ 4 h 122"/>
                <a:gd name="T24" fmla="*/ 60 w 435"/>
                <a:gd name="T25" fmla="*/ 8 h 122"/>
                <a:gd name="T26" fmla="*/ 61 w 435"/>
                <a:gd name="T27" fmla="*/ 4 h 122"/>
                <a:gd name="T28" fmla="*/ 48 w 435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5" h="122">
                  <a:moveTo>
                    <a:pt x="325" y="84"/>
                  </a:moveTo>
                  <a:cubicBezTo>
                    <a:pt x="326" y="89"/>
                    <a:pt x="326" y="89"/>
                    <a:pt x="326" y="89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7"/>
                    <a:pt x="435" y="117"/>
                    <a:pt x="435" y="117"/>
                  </a:cubicBezTo>
                  <a:cubicBezTo>
                    <a:pt x="325" y="84"/>
                    <a:pt x="325" y="84"/>
                    <a:pt x="325" y="84"/>
                  </a:cubicBezTo>
                  <a:moveTo>
                    <a:pt x="6" y="1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7" y="19"/>
                    <a:pt x="6" y="18"/>
                  </a:cubicBezTo>
                  <a:moveTo>
                    <a:pt x="48" y="0"/>
                  </a:moveTo>
                  <a:cubicBezTo>
                    <a:pt x="48" y="1"/>
                    <a:pt x="47" y="2"/>
                    <a:pt x="47" y="4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1" y="5"/>
                    <a:pt x="61" y="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20213"/>
            <p:cNvSpPr/>
            <p:nvPr/>
          </p:nvSpPr>
          <p:spPr bwMode="auto">
            <a:xfrm>
              <a:off x="6513926" y="-201628"/>
              <a:ext cx="154078" cy="83376"/>
            </a:xfrm>
            <a:custGeom>
              <a:avLst/>
              <a:gdLst>
                <a:gd name="T0" fmla="*/ 98 w 98"/>
                <a:gd name="T1" fmla="*/ 0 h 53"/>
                <a:gd name="T2" fmla="*/ 0 w 98"/>
                <a:gd name="T3" fmla="*/ 49 h 53"/>
                <a:gd name="T4" fmla="*/ 2 w 98"/>
                <a:gd name="T5" fmla="*/ 53 h 53"/>
                <a:gd name="T6" fmla="*/ 98 w 98"/>
                <a:gd name="T7" fmla="*/ 5 h 53"/>
                <a:gd name="T8" fmla="*/ 98 w 9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3">
                  <a:moveTo>
                    <a:pt x="98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" y="50"/>
                    <a:pt x="2" y="52"/>
                    <a:pt x="2" y="53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20215"/>
            <p:cNvSpPr/>
            <p:nvPr/>
          </p:nvSpPr>
          <p:spPr bwMode="auto">
            <a:xfrm>
              <a:off x="6504588" y="-69561"/>
              <a:ext cx="163416" cy="179424"/>
            </a:xfrm>
            <a:custGeom>
              <a:avLst/>
              <a:gdLst>
                <a:gd name="T0" fmla="*/ 3 w 104"/>
                <a:gd name="T1" fmla="*/ 0 h 114"/>
                <a:gd name="T2" fmla="*/ 0 w 104"/>
                <a:gd name="T3" fmla="*/ 3 h 114"/>
                <a:gd name="T4" fmla="*/ 104 w 104"/>
                <a:gd name="T5" fmla="*/ 114 h 114"/>
                <a:gd name="T6" fmla="*/ 104 w 104"/>
                <a:gd name="T7" fmla="*/ 107 h 114"/>
                <a:gd name="T8" fmla="*/ 3 w 104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4">
                  <a:moveTo>
                    <a:pt x="3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20216"/>
            <p:cNvSpPr>
              <a:spLocks noEditPoints="1"/>
            </p:cNvSpPr>
            <p:nvPr/>
          </p:nvSpPr>
          <p:spPr bwMode="auto">
            <a:xfrm>
              <a:off x="6515260" y="454036"/>
              <a:ext cx="808410" cy="548277"/>
            </a:xfrm>
            <a:custGeom>
              <a:avLst/>
              <a:gdLst>
                <a:gd name="T0" fmla="*/ 3 w 513"/>
                <a:gd name="T1" fmla="*/ 344 h 348"/>
                <a:gd name="T2" fmla="*/ 1 w 513"/>
                <a:gd name="T3" fmla="*/ 346 h 348"/>
                <a:gd name="T4" fmla="*/ 0 w 513"/>
                <a:gd name="T5" fmla="*/ 348 h 348"/>
                <a:gd name="T6" fmla="*/ 5 w 513"/>
                <a:gd name="T7" fmla="*/ 346 h 348"/>
                <a:gd name="T8" fmla="*/ 4 w 513"/>
                <a:gd name="T9" fmla="*/ 345 h 348"/>
                <a:gd name="T10" fmla="*/ 3 w 513"/>
                <a:gd name="T11" fmla="*/ 344 h 348"/>
                <a:gd name="T12" fmla="*/ 262 w 513"/>
                <a:gd name="T13" fmla="*/ 8 h 348"/>
                <a:gd name="T14" fmla="*/ 7 w 513"/>
                <a:gd name="T15" fmla="*/ 338 h 348"/>
                <a:gd name="T16" fmla="*/ 8 w 513"/>
                <a:gd name="T17" fmla="*/ 342 h 348"/>
                <a:gd name="T18" fmla="*/ 19 w 513"/>
                <a:gd name="T19" fmla="*/ 342 h 348"/>
                <a:gd name="T20" fmla="*/ 506 w 513"/>
                <a:gd name="T21" fmla="*/ 180 h 348"/>
                <a:gd name="T22" fmla="*/ 505 w 513"/>
                <a:gd name="T23" fmla="*/ 176 h 348"/>
                <a:gd name="T24" fmla="*/ 12 w 513"/>
                <a:gd name="T25" fmla="*/ 340 h 348"/>
                <a:gd name="T26" fmla="*/ 266 w 513"/>
                <a:gd name="T27" fmla="*/ 11 h 348"/>
                <a:gd name="T28" fmla="*/ 262 w 513"/>
                <a:gd name="T29" fmla="*/ 8 h 348"/>
                <a:gd name="T30" fmla="*/ 320 w 513"/>
                <a:gd name="T31" fmla="*/ 0 h 348"/>
                <a:gd name="T32" fmla="*/ 318 w 513"/>
                <a:gd name="T33" fmla="*/ 4 h 348"/>
                <a:gd name="T34" fmla="*/ 511 w 513"/>
                <a:gd name="T35" fmla="*/ 135 h 348"/>
                <a:gd name="T36" fmla="*/ 513 w 513"/>
                <a:gd name="T37" fmla="*/ 132 h 348"/>
                <a:gd name="T38" fmla="*/ 320 w 513"/>
                <a:gd name="T3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3" h="348">
                  <a:moveTo>
                    <a:pt x="3" y="344"/>
                  </a:moveTo>
                  <a:cubicBezTo>
                    <a:pt x="1" y="346"/>
                    <a:pt x="1" y="346"/>
                    <a:pt x="1" y="346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5" y="346"/>
                    <a:pt x="5" y="346"/>
                    <a:pt x="5" y="346"/>
                  </a:cubicBezTo>
                  <a:cubicBezTo>
                    <a:pt x="4" y="345"/>
                    <a:pt x="4" y="345"/>
                    <a:pt x="4" y="345"/>
                  </a:cubicBezTo>
                  <a:cubicBezTo>
                    <a:pt x="3" y="344"/>
                    <a:pt x="3" y="344"/>
                    <a:pt x="3" y="344"/>
                  </a:cubicBezTo>
                  <a:moveTo>
                    <a:pt x="262" y="8"/>
                  </a:moveTo>
                  <a:cubicBezTo>
                    <a:pt x="7" y="338"/>
                    <a:pt x="7" y="338"/>
                    <a:pt x="7" y="338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19" y="342"/>
                    <a:pt x="19" y="342"/>
                    <a:pt x="19" y="342"/>
                  </a:cubicBezTo>
                  <a:cubicBezTo>
                    <a:pt x="506" y="180"/>
                    <a:pt x="506" y="180"/>
                    <a:pt x="506" y="180"/>
                  </a:cubicBezTo>
                  <a:cubicBezTo>
                    <a:pt x="506" y="179"/>
                    <a:pt x="505" y="177"/>
                    <a:pt x="505" y="176"/>
                  </a:cubicBezTo>
                  <a:cubicBezTo>
                    <a:pt x="12" y="340"/>
                    <a:pt x="12" y="340"/>
                    <a:pt x="12" y="340"/>
                  </a:cubicBezTo>
                  <a:cubicBezTo>
                    <a:pt x="266" y="11"/>
                    <a:pt x="266" y="11"/>
                    <a:pt x="266" y="11"/>
                  </a:cubicBezTo>
                  <a:cubicBezTo>
                    <a:pt x="265" y="10"/>
                    <a:pt x="263" y="9"/>
                    <a:pt x="262" y="8"/>
                  </a:cubicBezTo>
                  <a:moveTo>
                    <a:pt x="320" y="0"/>
                  </a:moveTo>
                  <a:cubicBezTo>
                    <a:pt x="319" y="2"/>
                    <a:pt x="318" y="3"/>
                    <a:pt x="318" y="4"/>
                  </a:cubicBezTo>
                  <a:cubicBezTo>
                    <a:pt x="511" y="135"/>
                    <a:pt x="511" y="135"/>
                    <a:pt x="511" y="135"/>
                  </a:cubicBezTo>
                  <a:cubicBezTo>
                    <a:pt x="511" y="134"/>
                    <a:pt x="512" y="133"/>
                    <a:pt x="513" y="132"/>
                  </a:cubicBezTo>
                  <a:cubicBezTo>
                    <a:pt x="320" y="0"/>
                    <a:pt x="320" y="0"/>
                    <a:pt x="3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20217"/>
            <p:cNvSpPr>
              <a:spLocks noEditPoints="1"/>
            </p:cNvSpPr>
            <p:nvPr/>
          </p:nvSpPr>
          <p:spPr bwMode="auto">
            <a:xfrm>
              <a:off x="6488579" y="-118253"/>
              <a:ext cx="17342" cy="44022"/>
            </a:xfrm>
            <a:custGeom>
              <a:avLst/>
              <a:gdLst>
                <a:gd name="T0" fmla="*/ 3 w 11"/>
                <a:gd name="T1" fmla="*/ 20 h 28"/>
                <a:gd name="T2" fmla="*/ 0 w 11"/>
                <a:gd name="T3" fmla="*/ 23 h 28"/>
                <a:gd name="T4" fmla="*/ 5 w 11"/>
                <a:gd name="T5" fmla="*/ 28 h 28"/>
                <a:gd name="T6" fmla="*/ 8 w 11"/>
                <a:gd name="T7" fmla="*/ 25 h 28"/>
                <a:gd name="T8" fmla="*/ 3 w 11"/>
                <a:gd name="T9" fmla="*/ 20 h 28"/>
                <a:gd name="T10" fmla="*/ 9 w 11"/>
                <a:gd name="T11" fmla="*/ 0 h 28"/>
                <a:gd name="T12" fmla="*/ 3 w 11"/>
                <a:gd name="T13" fmla="*/ 3 h 28"/>
                <a:gd name="T14" fmla="*/ 5 w 11"/>
                <a:gd name="T15" fmla="*/ 7 h 28"/>
                <a:gd name="T16" fmla="*/ 11 w 11"/>
                <a:gd name="T17" fmla="*/ 3 h 28"/>
                <a:gd name="T18" fmla="*/ 9 w 11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8">
                  <a:moveTo>
                    <a:pt x="3" y="20"/>
                  </a:moveTo>
                  <a:cubicBezTo>
                    <a:pt x="2" y="21"/>
                    <a:pt x="1" y="22"/>
                    <a:pt x="0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7" y="26"/>
                    <a:pt x="8" y="25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9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5" y="5"/>
                    <a:pt x="5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1"/>
                    <a:pt x="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20218"/>
            <p:cNvSpPr/>
            <p:nvPr/>
          </p:nvSpPr>
          <p:spPr bwMode="auto">
            <a:xfrm>
              <a:off x="6907459" y="-832614"/>
              <a:ext cx="16008" cy="11339"/>
            </a:xfrm>
            <a:custGeom>
              <a:avLst/>
              <a:gdLst>
                <a:gd name="T0" fmla="*/ 2 w 10"/>
                <a:gd name="T1" fmla="*/ 0 h 7"/>
                <a:gd name="T2" fmla="*/ 0 w 10"/>
                <a:gd name="T3" fmla="*/ 4 h 7"/>
                <a:gd name="T4" fmla="*/ 8 w 10"/>
                <a:gd name="T5" fmla="*/ 7 h 7"/>
                <a:gd name="T6" fmla="*/ 10 w 10"/>
                <a:gd name="T7" fmla="*/ 3 h 7"/>
                <a:gd name="T8" fmla="*/ 2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4"/>
                    <a:pt x="1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20219"/>
            <p:cNvSpPr>
              <a:spLocks noEditPoints="1"/>
            </p:cNvSpPr>
            <p:nvPr/>
          </p:nvSpPr>
          <p:spPr bwMode="auto">
            <a:xfrm>
              <a:off x="5986992" y="-1158778"/>
              <a:ext cx="20677" cy="41354"/>
            </a:xfrm>
            <a:custGeom>
              <a:avLst/>
              <a:gdLst>
                <a:gd name="T0" fmla="*/ 2 w 13"/>
                <a:gd name="T1" fmla="*/ 18 h 26"/>
                <a:gd name="T2" fmla="*/ 0 w 13"/>
                <a:gd name="T3" fmla="*/ 22 h 26"/>
                <a:gd name="T4" fmla="*/ 6 w 13"/>
                <a:gd name="T5" fmla="*/ 24 h 26"/>
                <a:gd name="T6" fmla="*/ 12 w 13"/>
                <a:gd name="T7" fmla="*/ 26 h 26"/>
                <a:gd name="T8" fmla="*/ 13 w 13"/>
                <a:gd name="T9" fmla="*/ 22 h 26"/>
                <a:gd name="T10" fmla="*/ 2 w 13"/>
                <a:gd name="T11" fmla="*/ 18 h 26"/>
                <a:gd name="T12" fmla="*/ 12 w 13"/>
                <a:gd name="T13" fmla="*/ 0 h 26"/>
                <a:gd name="T14" fmla="*/ 0 w 13"/>
                <a:gd name="T15" fmla="*/ 4 h 26"/>
                <a:gd name="T16" fmla="*/ 1 w 13"/>
                <a:gd name="T17" fmla="*/ 8 h 26"/>
                <a:gd name="T18" fmla="*/ 13 w 13"/>
                <a:gd name="T19" fmla="*/ 4 h 26"/>
                <a:gd name="T20" fmla="*/ 12 w 13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2" y="18"/>
                  </a:moveTo>
                  <a:cubicBezTo>
                    <a:pt x="1" y="20"/>
                    <a:pt x="1" y="21"/>
                    <a:pt x="0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3"/>
                    <a:pt x="13" y="22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2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2"/>
                    <a:pt x="1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20223"/>
            <p:cNvSpPr/>
            <p:nvPr/>
          </p:nvSpPr>
          <p:spPr bwMode="auto">
            <a:xfrm>
              <a:off x="6026345" y="-1117424"/>
              <a:ext cx="641659" cy="214108"/>
            </a:xfrm>
            <a:custGeom>
              <a:avLst/>
              <a:gdLst>
                <a:gd name="T0" fmla="*/ 1 w 407"/>
                <a:gd name="T1" fmla="*/ 0 h 136"/>
                <a:gd name="T2" fmla="*/ 0 w 407"/>
                <a:gd name="T3" fmla="*/ 4 h 136"/>
                <a:gd name="T4" fmla="*/ 407 w 407"/>
                <a:gd name="T5" fmla="*/ 136 h 136"/>
                <a:gd name="T6" fmla="*/ 407 w 407"/>
                <a:gd name="T7" fmla="*/ 131 h 136"/>
                <a:gd name="T8" fmla="*/ 1 w 40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36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407" y="136"/>
                    <a:pt x="407" y="136"/>
                    <a:pt x="407" y="136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20224"/>
            <p:cNvSpPr/>
            <p:nvPr/>
          </p:nvSpPr>
          <p:spPr bwMode="auto">
            <a:xfrm>
              <a:off x="6668004" y="-739233"/>
              <a:ext cx="30015" cy="86710"/>
            </a:xfrm>
            <a:custGeom>
              <a:avLst/>
              <a:gdLst>
                <a:gd name="T0" fmla="*/ 15 w 19"/>
                <a:gd name="T1" fmla="*/ 0 h 55"/>
                <a:gd name="T2" fmla="*/ 0 w 19"/>
                <a:gd name="T3" fmla="*/ 42 h 55"/>
                <a:gd name="T4" fmla="*/ 0 w 19"/>
                <a:gd name="T5" fmla="*/ 55 h 55"/>
                <a:gd name="T6" fmla="*/ 19 w 19"/>
                <a:gd name="T7" fmla="*/ 1 h 55"/>
                <a:gd name="T8" fmla="*/ 15 w 1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">
                  <a:moveTo>
                    <a:pt x="15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20225"/>
            <p:cNvSpPr>
              <a:spLocks noEditPoints="1"/>
            </p:cNvSpPr>
            <p:nvPr/>
          </p:nvSpPr>
          <p:spPr bwMode="auto">
            <a:xfrm>
              <a:off x="5708183" y="-673200"/>
              <a:ext cx="959820" cy="731703"/>
            </a:xfrm>
            <a:custGeom>
              <a:avLst/>
              <a:gdLst>
                <a:gd name="T0" fmla="*/ 4 w 609"/>
                <a:gd name="T1" fmla="*/ 184 h 464"/>
                <a:gd name="T2" fmla="*/ 0 w 609"/>
                <a:gd name="T3" fmla="*/ 187 h 464"/>
                <a:gd name="T4" fmla="*/ 164 w 609"/>
                <a:gd name="T5" fmla="*/ 464 h 464"/>
                <a:gd name="T6" fmla="*/ 168 w 609"/>
                <a:gd name="T7" fmla="*/ 462 h 464"/>
                <a:gd name="T8" fmla="*/ 4 w 609"/>
                <a:gd name="T9" fmla="*/ 184 h 464"/>
                <a:gd name="T10" fmla="*/ 609 w 609"/>
                <a:gd name="T11" fmla="*/ 0 h 464"/>
                <a:gd name="T12" fmla="*/ 583 w 609"/>
                <a:gd name="T13" fmla="*/ 77 h 464"/>
                <a:gd name="T14" fmla="*/ 494 w 609"/>
                <a:gd name="T15" fmla="*/ 335 h 464"/>
                <a:gd name="T16" fmla="*/ 498 w 609"/>
                <a:gd name="T17" fmla="*/ 337 h 464"/>
                <a:gd name="T18" fmla="*/ 609 w 609"/>
                <a:gd name="T19" fmla="*/ 13 h 464"/>
                <a:gd name="T20" fmla="*/ 609 w 609"/>
                <a:gd name="T2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9" h="464">
                  <a:moveTo>
                    <a:pt x="4" y="184"/>
                  </a:moveTo>
                  <a:cubicBezTo>
                    <a:pt x="3" y="185"/>
                    <a:pt x="2" y="186"/>
                    <a:pt x="0" y="187"/>
                  </a:cubicBezTo>
                  <a:cubicBezTo>
                    <a:pt x="164" y="464"/>
                    <a:pt x="164" y="464"/>
                    <a:pt x="164" y="464"/>
                  </a:cubicBezTo>
                  <a:cubicBezTo>
                    <a:pt x="165" y="463"/>
                    <a:pt x="166" y="462"/>
                    <a:pt x="168" y="462"/>
                  </a:cubicBezTo>
                  <a:cubicBezTo>
                    <a:pt x="4" y="184"/>
                    <a:pt x="4" y="184"/>
                    <a:pt x="4" y="184"/>
                  </a:cubicBezTo>
                  <a:moveTo>
                    <a:pt x="609" y="0"/>
                  </a:moveTo>
                  <a:cubicBezTo>
                    <a:pt x="583" y="77"/>
                    <a:pt x="583" y="77"/>
                    <a:pt x="583" y="77"/>
                  </a:cubicBezTo>
                  <a:cubicBezTo>
                    <a:pt x="494" y="335"/>
                    <a:pt x="494" y="335"/>
                    <a:pt x="494" y="335"/>
                  </a:cubicBezTo>
                  <a:cubicBezTo>
                    <a:pt x="495" y="336"/>
                    <a:pt x="497" y="336"/>
                    <a:pt x="498" y="337"/>
                  </a:cubicBezTo>
                  <a:cubicBezTo>
                    <a:pt x="609" y="13"/>
                    <a:pt x="609" y="13"/>
                    <a:pt x="609" y="13"/>
                  </a:cubicBezTo>
                  <a:cubicBezTo>
                    <a:pt x="609" y="0"/>
                    <a:pt x="609" y="0"/>
                    <a:pt x="6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20231"/>
            <p:cNvSpPr>
              <a:spLocks noEditPoints="1"/>
            </p:cNvSpPr>
            <p:nvPr/>
          </p:nvSpPr>
          <p:spPr bwMode="auto">
            <a:xfrm>
              <a:off x="7470411" y="-1270835"/>
              <a:ext cx="446226" cy="1121233"/>
            </a:xfrm>
            <a:custGeom>
              <a:avLst/>
              <a:gdLst>
                <a:gd name="T0" fmla="*/ 13 w 283"/>
                <a:gd name="T1" fmla="*/ 23 h 711"/>
                <a:gd name="T2" fmla="*/ 9 w 283"/>
                <a:gd name="T3" fmla="*/ 24 h 711"/>
                <a:gd name="T4" fmla="*/ 276 w 283"/>
                <a:gd name="T5" fmla="*/ 701 h 711"/>
                <a:gd name="T6" fmla="*/ 279 w 283"/>
                <a:gd name="T7" fmla="*/ 711 h 711"/>
                <a:gd name="T8" fmla="*/ 283 w 283"/>
                <a:gd name="T9" fmla="*/ 709 h 711"/>
                <a:gd name="T10" fmla="*/ 283 w 283"/>
                <a:gd name="T11" fmla="*/ 709 h 711"/>
                <a:gd name="T12" fmla="*/ 13 w 283"/>
                <a:gd name="T13" fmla="*/ 23 h 711"/>
                <a:gd name="T14" fmla="*/ 4 w 283"/>
                <a:gd name="T15" fmla="*/ 0 h 711"/>
                <a:gd name="T16" fmla="*/ 0 w 283"/>
                <a:gd name="T17" fmla="*/ 1 h 711"/>
                <a:gd name="T18" fmla="*/ 5 w 283"/>
                <a:gd name="T19" fmla="*/ 12 h 711"/>
                <a:gd name="T20" fmla="*/ 9 w 283"/>
                <a:gd name="T21" fmla="*/ 11 h 711"/>
                <a:gd name="T22" fmla="*/ 4 w 283"/>
                <a:gd name="T23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711">
                  <a:moveTo>
                    <a:pt x="13" y="23"/>
                  </a:moveTo>
                  <a:cubicBezTo>
                    <a:pt x="12" y="23"/>
                    <a:pt x="11" y="24"/>
                    <a:pt x="9" y="24"/>
                  </a:cubicBezTo>
                  <a:cubicBezTo>
                    <a:pt x="276" y="701"/>
                    <a:pt x="276" y="701"/>
                    <a:pt x="276" y="701"/>
                  </a:cubicBezTo>
                  <a:cubicBezTo>
                    <a:pt x="279" y="711"/>
                    <a:pt x="279" y="711"/>
                    <a:pt x="279" y="711"/>
                  </a:cubicBezTo>
                  <a:cubicBezTo>
                    <a:pt x="283" y="709"/>
                    <a:pt x="283" y="709"/>
                    <a:pt x="283" y="709"/>
                  </a:cubicBezTo>
                  <a:cubicBezTo>
                    <a:pt x="283" y="709"/>
                    <a:pt x="283" y="709"/>
                    <a:pt x="283" y="709"/>
                  </a:cubicBezTo>
                  <a:cubicBezTo>
                    <a:pt x="13" y="23"/>
                    <a:pt x="13" y="23"/>
                    <a:pt x="13" y="23"/>
                  </a:cubicBezTo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7" y="11"/>
                    <a:pt x="9" y="1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20252"/>
            <p:cNvSpPr/>
            <p:nvPr/>
          </p:nvSpPr>
          <p:spPr bwMode="auto">
            <a:xfrm>
              <a:off x="4294132" y="-731229"/>
              <a:ext cx="64700" cy="64032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13 w 41"/>
                <a:gd name="T5" fmla="*/ 1 h 41"/>
                <a:gd name="T6" fmla="*/ 9 w 41"/>
                <a:gd name="T7" fmla="*/ 3 h 41"/>
                <a:gd name="T8" fmla="*/ 6 w 41"/>
                <a:gd name="T9" fmla="*/ 5 h 41"/>
                <a:gd name="T10" fmla="*/ 4 w 41"/>
                <a:gd name="T11" fmla="*/ 9 h 41"/>
                <a:gd name="T12" fmla="*/ 2 w 41"/>
                <a:gd name="T13" fmla="*/ 13 h 41"/>
                <a:gd name="T14" fmla="*/ 0 w 41"/>
                <a:gd name="T15" fmla="*/ 17 h 41"/>
                <a:gd name="T16" fmla="*/ 0 w 41"/>
                <a:gd name="T17" fmla="*/ 21 h 41"/>
                <a:gd name="T18" fmla="*/ 1 w 41"/>
                <a:gd name="T19" fmla="*/ 27 h 41"/>
                <a:gd name="T20" fmla="*/ 3 w 41"/>
                <a:gd name="T21" fmla="*/ 31 h 41"/>
                <a:gd name="T22" fmla="*/ 11 w 41"/>
                <a:gd name="T23" fmla="*/ 38 h 41"/>
                <a:gd name="T24" fmla="*/ 15 w 41"/>
                <a:gd name="T25" fmla="*/ 40 h 41"/>
                <a:gd name="T26" fmla="*/ 21 w 41"/>
                <a:gd name="T27" fmla="*/ 41 h 41"/>
                <a:gd name="T28" fmla="*/ 21 w 41"/>
                <a:gd name="T29" fmla="*/ 41 h 41"/>
                <a:gd name="T30" fmla="*/ 22 w 41"/>
                <a:gd name="T31" fmla="*/ 41 h 41"/>
                <a:gd name="T32" fmla="*/ 26 w 41"/>
                <a:gd name="T33" fmla="*/ 40 h 41"/>
                <a:gd name="T34" fmla="*/ 33 w 41"/>
                <a:gd name="T35" fmla="*/ 37 h 41"/>
                <a:gd name="T36" fmla="*/ 36 w 41"/>
                <a:gd name="T37" fmla="*/ 34 h 41"/>
                <a:gd name="T38" fmla="*/ 41 w 41"/>
                <a:gd name="T39" fmla="*/ 26 h 41"/>
                <a:gd name="T40" fmla="*/ 41 w 41"/>
                <a:gd name="T41" fmla="*/ 22 h 41"/>
                <a:gd name="T42" fmla="*/ 41 w 41"/>
                <a:gd name="T43" fmla="*/ 20 h 41"/>
                <a:gd name="T44" fmla="*/ 40 w 41"/>
                <a:gd name="T45" fmla="*/ 12 h 41"/>
                <a:gd name="T46" fmla="*/ 37 w 41"/>
                <a:gd name="T47" fmla="*/ 9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3"/>
                    <a:pt x="0" y="25"/>
                    <a:pt x="1" y="27"/>
                  </a:cubicBezTo>
                  <a:cubicBezTo>
                    <a:pt x="2" y="28"/>
                    <a:pt x="2" y="30"/>
                    <a:pt x="3" y="31"/>
                  </a:cubicBezTo>
                  <a:cubicBezTo>
                    <a:pt x="5" y="34"/>
                    <a:pt x="7" y="37"/>
                    <a:pt x="11" y="38"/>
                  </a:cubicBezTo>
                  <a:cubicBezTo>
                    <a:pt x="12" y="39"/>
                    <a:pt x="13" y="40"/>
                    <a:pt x="15" y="40"/>
                  </a:cubicBezTo>
                  <a:cubicBezTo>
                    <a:pt x="16" y="41"/>
                    <a:pt x="18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4" y="41"/>
                    <a:pt x="25" y="41"/>
                    <a:pt x="26" y="40"/>
                  </a:cubicBezTo>
                  <a:cubicBezTo>
                    <a:pt x="29" y="40"/>
                    <a:pt x="31" y="38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8" y="32"/>
                    <a:pt x="40" y="29"/>
                    <a:pt x="41" y="26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7"/>
                    <a:pt x="41" y="15"/>
                    <a:pt x="40" y="12"/>
                  </a:cubicBezTo>
                  <a:cubicBezTo>
                    <a:pt x="39" y="11"/>
                    <a:pt x="38" y="10"/>
                    <a:pt x="37" y="9"/>
                  </a:cubicBezTo>
                  <a:cubicBezTo>
                    <a:pt x="34" y="3"/>
                    <a:pt x="28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20253"/>
            <p:cNvSpPr/>
            <p:nvPr/>
          </p:nvSpPr>
          <p:spPr bwMode="auto">
            <a:xfrm>
              <a:off x="4762370" y="-994696"/>
              <a:ext cx="64700" cy="64700"/>
            </a:xfrm>
            <a:custGeom>
              <a:avLst/>
              <a:gdLst>
                <a:gd name="T0" fmla="*/ 20 w 41"/>
                <a:gd name="T1" fmla="*/ 0 h 41"/>
                <a:gd name="T2" fmla="*/ 20 w 41"/>
                <a:gd name="T3" fmla="*/ 0 h 41"/>
                <a:gd name="T4" fmla="*/ 0 w 41"/>
                <a:gd name="T5" fmla="*/ 21 h 41"/>
                <a:gd name="T6" fmla="*/ 1 w 41"/>
                <a:gd name="T7" fmla="*/ 28 h 41"/>
                <a:gd name="T8" fmla="*/ 3 w 41"/>
                <a:gd name="T9" fmla="*/ 32 h 41"/>
                <a:gd name="T10" fmla="*/ 19 w 41"/>
                <a:gd name="T11" fmla="*/ 41 h 41"/>
                <a:gd name="T12" fmla="*/ 20 w 41"/>
                <a:gd name="T13" fmla="*/ 41 h 41"/>
                <a:gd name="T14" fmla="*/ 21 w 41"/>
                <a:gd name="T15" fmla="*/ 41 h 41"/>
                <a:gd name="T16" fmla="*/ 24 w 41"/>
                <a:gd name="T17" fmla="*/ 41 h 41"/>
                <a:gd name="T18" fmla="*/ 32 w 41"/>
                <a:gd name="T19" fmla="*/ 38 h 41"/>
                <a:gd name="T20" fmla="*/ 35 w 41"/>
                <a:gd name="T21" fmla="*/ 35 h 41"/>
                <a:gd name="T22" fmla="*/ 41 w 41"/>
                <a:gd name="T23" fmla="*/ 21 h 41"/>
                <a:gd name="T24" fmla="*/ 20 w 41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24"/>
                    <a:pt x="0" y="26"/>
                    <a:pt x="1" y="28"/>
                  </a:cubicBezTo>
                  <a:cubicBezTo>
                    <a:pt x="2" y="30"/>
                    <a:pt x="2" y="31"/>
                    <a:pt x="3" y="32"/>
                  </a:cubicBezTo>
                  <a:cubicBezTo>
                    <a:pt x="7" y="37"/>
                    <a:pt x="13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7" y="41"/>
                    <a:pt x="29" y="40"/>
                    <a:pt x="32" y="38"/>
                  </a:cubicBezTo>
                  <a:cubicBezTo>
                    <a:pt x="33" y="37"/>
                    <a:pt x="34" y="36"/>
                    <a:pt x="35" y="35"/>
                  </a:cubicBezTo>
                  <a:cubicBezTo>
                    <a:pt x="39" y="32"/>
                    <a:pt x="41" y="26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20254"/>
            <p:cNvSpPr/>
            <p:nvPr/>
          </p:nvSpPr>
          <p:spPr bwMode="auto">
            <a:xfrm>
              <a:off x="5434044" y="-550471"/>
              <a:ext cx="126064" cy="128065"/>
            </a:xfrm>
            <a:custGeom>
              <a:avLst/>
              <a:gdLst>
                <a:gd name="T0" fmla="*/ 40 w 80"/>
                <a:gd name="T1" fmla="*/ 0 h 81"/>
                <a:gd name="T2" fmla="*/ 39 w 80"/>
                <a:gd name="T3" fmla="*/ 0 h 81"/>
                <a:gd name="T4" fmla="*/ 2 w 80"/>
                <a:gd name="T5" fmla="*/ 28 h 81"/>
                <a:gd name="T6" fmla="*/ 1 w 80"/>
                <a:gd name="T7" fmla="*/ 32 h 81"/>
                <a:gd name="T8" fmla="*/ 0 w 80"/>
                <a:gd name="T9" fmla="*/ 41 h 81"/>
                <a:gd name="T10" fmla="*/ 4 w 80"/>
                <a:gd name="T11" fmla="*/ 59 h 81"/>
                <a:gd name="T12" fmla="*/ 6 w 80"/>
                <a:gd name="T13" fmla="*/ 63 h 81"/>
                <a:gd name="T14" fmla="*/ 33 w 80"/>
                <a:gd name="T15" fmla="*/ 80 h 81"/>
                <a:gd name="T16" fmla="*/ 37 w 80"/>
                <a:gd name="T17" fmla="*/ 81 h 81"/>
                <a:gd name="T18" fmla="*/ 40 w 80"/>
                <a:gd name="T19" fmla="*/ 81 h 81"/>
                <a:gd name="T20" fmla="*/ 41 w 80"/>
                <a:gd name="T21" fmla="*/ 81 h 81"/>
                <a:gd name="T22" fmla="*/ 77 w 80"/>
                <a:gd name="T23" fmla="*/ 56 h 81"/>
                <a:gd name="T24" fmla="*/ 79 w 80"/>
                <a:gd name="T25" fmla="*/ 51 h 81"/>
                <a:gd name="T26" fmla="*/ 80 w 80"/>
                <a:gd name="T27" fmla="*/ 40 h 81"/>
                <a:gd name="T28" fmla="*/ 79 w 80"/>
                <a:gd name="T29" fmla="*/ 31 h 81"/>
                <a:gd name="T30" fmla="*/ 78 w 80"/>
                <a:gd name="T31" fmla="*/ 27 h 81"/>
                <a:gd name="T32" fmla="*/ 64 w 80"/>
                <a:gd name="T33" fmla="*/ 8 h 81"/>
                <a:gd name="T34" fmla="*/ 60 w 80"/>
                <a:gd name="T35" fmla="*/ 6 h 81"/>
                <a:gd name="T36" fmla="*/ 40 w 80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1">
                  <a:moveTo>
                    <a:pt x="40" y="0"/>
                  </a:moveTo>
                  <a:cubicBezTo>
                    <a:pt x="40" y="0"/>
                    <a:pt x="39" y="0"/>
                    <a:pt x="39" y="0"/>
                  </a:cubicBezTo>
                  <a:cubicBezTo>
                    <a:pt x="22" y="1"/>
                    <a:pt x="7" y="12"/>
                    <a:pt x="2" y="28"/>
                  </a:cubicBezTo>
                  <a:cubicBezTo>
                    <a:pt x="1" y="29"/>
                    <a:pt x="1" y="31"/>
                    <a:pt x="1" y="32"/>
                  </a:cubicBezTo>
                  <a:cubicBezTo>
                    <a:pt x="0" y="35"/>
                    <a:pt x="0" y="38"/>
                    <a:pt x="0" y="41"/>
                  </a:cubicBezTo>
                  <a:cubicBezTo>
                    <a:pt x="0" y="48"/>
                    <a:pt x="1" y="54"/>
                    <a:pt x="4" y="59"/>
                  </a:cubicBezTo>
                  <a:cubicBezTo>
                    <a:pt x="5" y="60"/>
                    <a:pt x="5" y="61"/>
                    <a:pt x="6" y="63"/>
                  </a:cubicBezTo>
                  <a:cubicBezTo>
                    <a:pt x="12" y="72"/>
                    <a:pt x="22" y="78"/>
                    <a:pt x="33" y="80"/>
                  </a:cubicBezTo>
                  <a:cubicBezTo>
                    <a:pt x="34" y="80"/>
                    <a:pt x="36" y="81"/>
                    <a:pt x="37" y="81"/>
                  </a:cubicBezTo>
                  <a:cubicBezTo>
                    <a:pt x="38" y="81"/>
                    <a:pt x="39" y="81"/>
                    <a:pt x="40" y="81"/>
                  </a:cubicBezTo>
                  <a:cubicBezTo>
                    <a:pt x="40" y="81"/>
                    <a:pt x="40" y="81"/>
                    <a:pt x="41" y="81"/>
                  </a:cubicBezTo>
                  <a:cubicBezTo>
                    <a:pt x="57" y="81"/>
                    <a:pt x="71" y="70"/>
                    <a:pt x="77" y="56"/>
                  </a:cubicBezTo>
                  <a:cubicBezTo>
                    <a:pt x="78" y="54"/>
                    <a:pt x="78" y="53"/>
                    <a:pt x="79" y="51"/>
                  </a:cubicBezTo>
                  <a:cubicBezTo>
                    <a:pt x="80" y="48"/>
                    <a:pt x="80" y="44"/>
                    <a:pt x="80" y="40"/>
                  </a:cubicBezTo>
                  <a:cubicBezTo>
                    <a:pt x="80" y="37"/>
                    <a:pt x="80" y="34"/>
                    <a:pt x="79" y="31"/>
                  </a:cubicBezTo>
                  <a:cubicBezTo>
                    <a:pt x="79" y="30"/>
                    <a:pt x="78" y="29"/>
                    <a:pt x="78" y="27"/>
                  </a:cubicBezTo>
                  <a:cubicBezTo>
                    <a:pt x="75" y="20"/>
                    <a:pt x="70" y="13"/>
                    <a:pt x="64" y="8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54" y="2"/>
                    <a:pt x="47" y="0"/>
                    <a:pt x="4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20256"/>
            <p:cNvSpPr/>
            <p:nvPr/>
          </p:nvSpPr>
          <p:spPr bwMode="auto">
            <a:xfrm>
              <a:off x="4830405" y="-142265"/>
              <a:ext cx="99384" cy="99384"/>
            </a:xfrm>
            <a:custGeom>
              <a:avLst/>
              <a:gdLst>
                <a:gd name="T0" fmla="*/ 31 w 63"/>
                <a:gd name="T1" fmla="*/ 0 h 63"/>
                <a:gd name="T2" fmla="*/ 31 w 63"/>
                <a:gd name="T3" fmla="*/ 0 h 63"/>
                <a:gd name="T4" fmla="*/ 30 w 63"/>
                <a:gd name="T5" fmla="*/ 0 h 63"/>
                <a:gd name="T6" fmla="*/ 26 w 63"/>
                <a:gd name="T7" fmla="*/ 0 h 63"/>
                <a:gd name="T8" fmla="*/ 12 w 63"/>
                <a:gd name="T9" fmla="*/ 6 h 63"/>
                <a:gd name="T10" fmla="*/ 9 w 63"/>
                <a:gd name="T11" fmla="*/ 9 h 63"/>
                <a:gd name="T12" fmla="*/ 0 w 63"/>
                <a:gd name="T13" fmla="*/ 32 h 63"/>
                <a:gd name="T14" fmla="*/ 14 w 63"/>
                <a:gd name="T15" fmla="*/ 58 h 63"/>
                <a:gd name="T16" fmla="*/ 18 w 63"/>
                <a:gd name="T17" fmla="*/ 60 h 63"/>
                <a:gd name="T18" fmla="*/ 31 w 63"/>
                <a:gd name="T19" fmla="*/ 63 h 63"/>
                <a:gd name="T20" fmla="*/ 31 w 63"/>
                <a:gd name="T21" fmla="*/ 63 h 63"/>
                <a:gd name="T22" fmla="*/ 32 w 63"/>
                <a:gd name="T23" fmla="*/ 63 h 63"/>
                <a:gd name="T24" fmla="*/ 35 w 63"/>
                <a:gd name="T25" fmla="*/ 63 h 63"/>
                <a:gd name="T26" fmla="*/ 52 w 63"/>
                <a:gd name="T27" fmla="*/ 55 h 63"/>
                <a:gd name="T28" fmla="*/ 55 w 63"/>
                <a:gd name="T29" fmla="*/ 52 h 63"/>
                <a:gd name="T30" fmla="*/ 63 w 63"/>
                <a:gd name="T31" fmla="*/ 31 h 63"/>
                <a:gd name="T32" fmla="*/ 58 w 63"/>
                <a:gd name="T33" fmla="*/ 15 h 63"/>
                <a:gd name="T34" fmla="*/ 56 w 63"/>
                <a:gd name="T35" fmla="*/ 12 h 63"/>
                <a:gd name="T36" fmla="*/ 47 w 63"/>
                <a:gd name="T37" fmla="*/ 4 h 63"/>
                <a:gd name="T38" fmla="*/ 43 w 63"/>
                <a:gd name="T39" fmla="*/ 2 h 63"/>
                <a:gd name="T40" fmla="*/ 31 w 63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63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1" y="1"/>
                    <a:pt x="16" y="3"/>
                    <a:pt x="12" y="6"/>
                  </a:cubicBezTo>
                  <a:cubicBezTo>
                    <a:pt x="11" y="7"/>
                    <a:pt x="10" y="8"/>
                    <a:pt x="9" y="9"/>
                  </a:cubicBezTo>
                  <a:cubicBezTo>
                    <a:pt x="3" y="15"/>
                    <a:pt x="0" y="23"/>
                    <a:pt x="0" y="32"/>
                  </a:cubicBezTo>
                  <a:cubicBezTo>
                    <a:pt x="0" y="43"/>
                    <a:pt x="6" y="52"/>
                    <a:pt x="14" y="58"/>
                  </a:cubicBezTo>
                  <a:cubicBezTo>
                    <a:pt x="15" y="59"/>
                    <a:pt x="17" y="59"/>
                    <a:pt x="18" y="60"/>
                  </a:cubicBezTo>
                  <a:cubicBezTo>
                    <a:pt x="22" y="62"/>
                    <a:pt x="26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41" y="62"/>
                    <a:pt x="47" y="59"/>
                    <a:pt x="52" y="55"/>
                  </a:cubicBezTo>
                  <a:cubicBezTo>
                    <a:pt x="53" y="54"/>
                    <a:pt x="54" y="53"/>
                    <a:pt x="55" y="52"/>
                  </a:cubicBezTo>
                  <a:cubicBezTo>
                    <a:pt x="60" y="47"/>
                    <a:pt x="63" y="39"/>
                    <a:pt x="63" y="31"/>
                  </a:cubicBezTo>
                  <a:cubicBezTo>
                    <a:pt x="63" y="25"/>
                    <a:pt x="61" y="20"/>
                    <a:pt x="58" y="15"/>
                  </a:cubicBezTo>
                  <a:cubicBezTo>
                    <a:pt x="57" y="14"/>
                    <a:pt x="57" y="13"/>
                    <a:pt x="56" y="12"/>
                  </a:cubicBezTo>
                  <a:cubicBezTo>
                    <a:pt x="53" y="9"/>
                    <a:pt x="50" y="6"/>
                    <a:pt x="47" y="4"/>
                  </a:cubicBezTo>
                  <a:cubicBezTo>
                    <a:pt x="46" y="4"/>
                    <a:pt x="44" y="3"/>
                    <a:pt x="43" y="2"/>
                  </a:cubicBezTo>
                  <a:cubicBezTo>
                    <a:pt x="39" y="1"/>
                    <a:pt x="3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20257"/>
            <p:cNvSpPr/>
            <p:nvPr/>
          </p:nvSpPr>
          <p:spPr bwMode="auto">
            <a:xfrm>
              <a:off x="5660826" y="-439748"/>
              <a:ext cx="64700" cy="64700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4 w 41"/>
                <a:gd name="T5" fmla="*/ 9 h 41"/>
                <a:gd name="T6" fmla="*/ 2 w 41"/>
                <a:gd name="T7" fmla="*/ 13 h 41"/>
                <a:gd name="T8" fmla="*/ 0 w 41"/>
                <a:gd name="T9" fmla="*/ 21 h 41"/>
                <a:gd name="T10" fmla="*/ 11 w 41"/>
                <a:gd name="T11" fmla="*/ 39 h 41"/>
                <a:gd name="T12" fmla="*/ 15 w 41"/>
                <a:gd name="T13" fmla="*/ 40 h 41"/>
                <a:gd name="T14" fmla="*/ 21 w 41"/>
                <a:gd name="T15" fmla="*/ 41 h 41"/>
                <a:gd name="T16" fmla="*/ 21 w 41"/>
                <a:gd name="T17" fmla="*/ 41 h 41"/>
                <a:gd name="T18" fmla="*/ 30 w 41"/>
                <a:gd name="T19" fmla="*/ 39 h 41"/>
                <a:gd name="T20" fmla="*/ 34 w 41"/>
                <a:gd name="T21" fmla="*/ 36 h 41"/>
                <a:gd name="T22" fmla="*/ 40 w 41"/>
                <a:gd name="T23" fmla="*/ 28 h 41"/>
                <a:gd name="T24" fmla="*/ 41 w 41"/>
                <a:gd name="T25" fmla="*/ 24 h 41"/>
                <a:gd name="T26" fmla="*/ 41 w 41"/>
                <a:gd name="T27" fmla="*/ 20 h 41"/>
                <a:gd name="T28" fmla="*/ 29 w 41"/>
                <a:gd name="T29" fmla="*/ 2 h 41"/>
                <a:gd name="T30" fmla="*/ 25 w 41"/>
                <a:gd name="T31" fmla="*/ 0 h 41"/>
                <a:gd name="T32" fmla="*/ 21 w 41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4" y="0"/>
                    <a:pt x="7" y="4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0" y="29"/>
                    <a:pt x="5" y="35"/>
                    <a:pt x="11" y="39"/>
                  </a:cubicBezTo>
                  <a:cubicBezTo>
                    <a:pt x="12" y="39"/>
                    <a:pt x="14" y="40"/>
                    <a:pt x="15" y="40"/>
                  </a:cubicBezTo>
                  <a:cubicBezTo>
                    <a:pt x="17" y="41"/>
                    <a:pt x="19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4" y="41"/>
                    <a:pt x="28" y="40"/>
                    <a:pt x="30" y="39"/>
                  </a:cubicBezTo>
                  <a:cubicBezTo>
                    <a:pt x="32" y="38"/>
                    <a:pt x="33" y="37"/>
                    <a:pt x="34" y="36"/>
                  </a:cubicBezTo>
                  <a:cubicBezTo>
                    <a:pt x="37" y="34"/>
                    <a:pt x="39" y="31"/>
                    <a:pt x="40" y="28"/>
                  </a:cubicBezTo>
                  <a:cubicBezTo>
                    <a:pt x="40" y="27"/>
                    <a:pt x="41" y="25"/>
                    <a:pt x="41" y="24"/>
                  </a:cubicBezTo>
                  <a:cubicBezTo>
                    <a:pt x="41" y="23"/>
                    <a:pt x="41" y="21"/>
                    <a:pt x="41" y="20"/>
                  </a:cubicBezTo>
                  <a:cubicBezTo>
                    <a:pt x="41" y="12"/>
                    <a:pt x="36" y="5"/>
                    <a:pt x="29" y="2"/>
                  </a:cubicBezTo>
                  <a:cubicBezTo>
                    <a:pt x="27" y="1"/>
                    <a:pt x="26" y="1"/>
                    <a:pt x="25" y="0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20258"/>
            <p:cNvSpPr/>
            <p:nvPr/>
          </p:nvSpPr>
          <p:spPr bwMode="auto">
            <a:xfrm>
              <a:off x="6135734" y="-717222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8 w 76"/>
                <a:gd name="T3" fmla="*/ 1 h 76"/>
                <a:gd name="T4" fmla="*/ 22 w 76"/>
                <a:gd name="T5" fmla="*/ 4 h 76"/>
                <a:gd name="T6" fmla="*/ 18 w 76"/>
                <a:gd name="T7" fmla="*/ 6 h 76"/>
                <a:gd name="T8" fmla="*/ 1 w 76"/>
                <a:gd name="T9" fmla="*/ 39 h 76"/>
                <a:gd name="T10" fmla="*/ 2 w 76"/>
                <a:gd name="T11" fmla="*/ 46 h 76"/>
                <a:gd name="T12" fmla="*/ 3 w 76"/>
                <a:gd name="T13" fmla="*/ 51 h 76"/>
                <a:gd name="T14" fmla="*/ 38 w 76"/>
                <a:gd name="T15" fmla="*/ 76 h 76"/>
                <a:gd name="T16" fmla="*/ 39 w 76"/>
                <a:gd name="T17" fmla="*/ 76 h 76"/>
                <a:gd name="T18" fmla="*/ 52 w 76"/>
                <a:gd name="T19" fmla="*/ 73 h 76"/>
                <a:gd name="T20" fmla="*/ 56 w 76"/>
                <a:gd name="T21" fmla="*/ 72 h 76"/>
                <a:gd name="T22" fmla="*/ 76 w 76"/>
                <a:gd name="T23" fmla="*/ 38 h 76"/>
                <a:gd name="T24" fmla="*/ 76 w 76"/>
                <a:gd name="T25" fmla="*/ 33 h 76"/>
                <a:gd name="T26" fmla="*/ 75 w 76"/>
                <a:gd name="T27" fmla="*/ 29 h 76"/>
                <a:gd name="T28" fmla="*/ 38 w 76"/>
                <a:gd name="T2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1"/>
                    <a:pt x="38" y="1"/>
                  </a:cubicBezTo>
                  <a:cubicBezTo>
                    <a:pt x="32" y="1"/>
                    <a:pt x="27" y="2"/>
                    <a:pt x="22" y="4"/>
                  </a:cubicBezTo>
                  <a:cubicBezTo>
                    <a:pt x="21" y="5"/>
                    <a:pt x="20" y="5"/>
                    <a:pt x="18" y="6"/>
                  </a:cubicBezTo>
                  <a:cubicBezTo>
                    <a:pt x="8" y="13"/>
                    <a:pt x="0" y="25"/>
                    <a:pt x="1" y="39"/>
                  </a:cubicBezTo>
                  <a:cubicBezTo>
                    <a:pt x="1" y="42"/>
                    <a:pt x="1" y="44"/>
                    <a:pt x="2" y="46"/>
                  </a:cubicBezTo>
                  <a:cubicBezTo>
                    <a:pt x="2" y="48"/>
                    <a:pt x="2" y="49"/>
                    <a:pt x="3" y="51"/>
                  </a:cubicBezTo>
                  <a:cubicBezTo>
                    <a:pt x="8" y="65"/>
                    <a:pt x="22" y="76"/>
                    <a:pt x="38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4" y="76"/>
                    <a:pt x="48" y="75"/>
                    <a:pt x="52" y="73"/>
                  </a:cubicBezTo>
                  <a:cubicBezTo>
                    <a:pt x="54" y="73"/>
                    <a:pt x="55" y="72"/>
                    <a:pt x="56" y="72"/>
                  </a:cubicBezTo>
                  <a:cubicBezTo>
                    <a:pt x="68" y="65"/>
                    <a:pt x="76" y="52"/>
                    <a:pt x="76" y="38"/>
                  </a:cubicBezTo>
                  <a:cubicBezTo>
                    <a:pt x="76" y="36"/>
                    <a:pt x="76" y="35"/>
                    <a:pt x="76" y="33"/>
                  </a:cubicBezTo>
                  <a:cubicBezTo>
                    <a:pt x="76" y="32"/>
                    <a:pt x="75" y="31"/>
                    <a:pt x="75" y="29"/>
                  </a:cubicBezTo>
                  <a:cubicBezTo>
                    <a:pt x="71" y="13"/>
                    <a:pt x="56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0259"/>
            <p:cNvSpPr/>
            <p:nvPr/>
          </p:nvSpPr>
          <p:spPr bwMode="auto">
            <a:xfrm>
              <a:off x="6909460" y="362657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7 w 76"/>
                <a:gd name="T3" fmla="*/ 0 h 76"/>
                <a:gd name="T4" fmla="*/ 31 w 76"/>
                <a:gd name="T5" fmla="*/ 1 h 76"/>
                <a:gd name="T6" fmla="*/ 26 w 76"/>
                <a:gd name="T7" fmla="*/ 2 h 76"/>
                <a:gd name="T8" fmla="*/ 13 w 76"/>
                <a:gd name="T9" fmla="*/ 10 h 76"/>
                <a:gd name="T10" fmla="*/ 10 w 76"/>
                <a:gd name="T11" fmla="*/ 13 h 76"/>
                <a:gd name="T12" fmla="*/ 2 w 76"/>
                <a:gd name="T13" fmla="*/ 26 h 76"/>
                <a:gd name="T14" fmla="*/ 1 w 76"/>
                <a:gd name="T15" fmla="*/ 30 h 76"/>
                <a:gd name="T16" fmla="*/ 0 w 76"/>
                <a:gd name="T17" fmla="*/ 39 h 76"/>
                <a:gd name="T18" fmla="*/ 12 w 76"/>
                <a:gd name="T19" fmla="*/ 66 h 76"/>
                <a:gd name="T20" fmla="*/ 16 w 76"/>
                <a:gd name="T21" fmla="*/ 69 h 76"/>
                <a:gd name="T22" fmla="*/ 38 w 76"/>
                <a:gd name="T23" fmla="*/ 76 h 76"/>
                <a:gd name="T24" fmla="*/ 39 w 76"/>
                <a:gd name="T25" fmla="*/ 76 h 76"/>
                <a:gd name="T26" fmla="*/ 68 w 76"/>
                <a:gd name="T27" fmla="*/ 62 h 76"/>
                <a:gd name="T28" fmla="*/ 70 w 76"/>
                <a:gd name="T29" fmla="*/ 58 h 76"/>
                <a:gd name="T30" fmla="*/ 76 w 76"/>
                <a:gd name="T31" fmla="*/ 38 h 76"/>
                <a:gd name="T32" fmla="*/ 65 w 76"/>
                <a:gd name="T33" fmla="*/ 12 h 76"/>
                <a:gd name="T34" fmla="*/ 62 w 76"/>
                <a:gd name="T35" fmla="*/ 9 h 76"/>
                <a:gd name="T36" fmla="*/ 43 w 76"/>
                <a:gd name="T37" fmla="*/ 1 h 76"/>
                <a:gd name="T38" fmla="*/ 39 w 76"/>
                <a:gd name="T39" fmla="*/ 0 h 76"/>
                <a:gd name="T40" fmla="*/ 38 w 76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0"/>
                    <a:pt x="37" y="0"/>
                  </a:cubicBezTo>
                  <a:cubicBezTo>
                    <a:pt x="35" y="0"/>
                    <a:pt x="33" y="1"/>
                    <a:pt x="31" y="1"/>
                  </a:cubicBezTo>
                  <a:cubicBezTo>
                    <a:pt x="29" y="1"/>
                    <a:pt x="28" y="2"/>
                    <a:pt x="26" y="2"/>
                  </a:cubicBezTo>
                  <a:cubicBezTo>
                    <a:pt x="21" y="4"/>
                    <a:pt x="17" y="7"/>
                    <a:pt x="13" y="10"/>
                  </a:cubicBezTo>
                  <a:cubicBezTo>
                    <a:pt x="12" y="11"/>
                    <a:pt x="11" y="12"/>
                    <a:pt x="10" y="13"/>
                  </a:cubicBezTo>
                  <a:cubicBezTo>
                    <a:pt x="7" y="17"/>
                    <a:pt x="4" y="21"/>
                    <a:pt x="2" y="26"/>
                  </a:cubicBezTo>
                  <a:cubicBezTo>
                    <a:pt x="2" y="27"/>
                    <a:pt x="2" y="28"/>
                    <a:pt x="1" y="30"/>
                  </a:cubicBezTo>
                  <a:cubicBezTo>
                    <a:pt x="1" y="33"/>
                    <a:pt x="0" y="36"/>
                    <a:pt x="0" y="39"/>
                  </a:cubicBezTo>
                  <a:cubicBezTo>
                    <a:pt x="0" y="50"/>
                    <a:pt x="5" y="59"/>
                    <a:pt x="12" y="66"/>
                  </a:cubicBezTo>
                  <a:cubicBezTo>
                    <a:pt x="13" y="67"/>
                    <a:pt x="15" y="68"/>
                    <a:pt x="16" y="69"/>
                  </a:cubicBezTo>
                  <a:cubicBezTo>
                    <a:pt x="22" y="73"/>
                    <a:pt x="30" y="76"/>
                    <a:pt x="38" y="76"/>
                  </a:cubicBezTo>
                  <a:cubicBezTo>
                    <a:pt x="38" y="76"/>
                    <a:pt x="39" y="76"/>
                    <a:pt x="39" y="76"/>
                  </a:cubicBezTo>
                  <a:cubicBezTo>
                    <a:pt x="50" y="76"/>
                    <a:pt x="61" y="70"/>
                    <a:pt x="68" y="62"/>
                  </a:cubicBezTo>
                  <a:cubicBezTo>
                    <a:pt x="68" y="61"/>
                    <a:pt x="69" y="60"/>
                    <a:pt x="70" y="58"/>
                  </a:cubicBezTo>
                  <a:cubicBezTo>
                    <a:pt x="74" y="52"/>
                    <a:pt x="76" y="45"/>
                    <a:pt x="76" y="38"/>
                  </a:cubicBezTo>
                  <a:cubicBezTo>
                    <a:pt x="76" y="27"/>
                    <a:pt x="72" y="18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57" y="5"/>
                    <a:pt x="50" y="2"/>
                    <a:pt x="43" y="1"/>
                  </a:cubicBezTo>
                  <a:cubicBezTo>
                    <a:pt x="42" y="1"/>
                    <a:pt x="40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20260"/>
            <p:cNvSpPr/>
            <p:nvPr/>
          </p:nvSpPr>
          <p:spPr bwMode="auto">
            <a:xfrm>
              <a:off x="6668004" y="-811936"/>
              <a:ext cx="76038" cy="75372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0 h 48"/>
                <a:gd name="T4" fmla="*/ 4 w 48"/>
                <a:gd name="T5" fmla="*/ 11 h 48"/>
                <a:gd name="T6" fmla="*/ 2 w 48"/>
                <a:gd name="T7" fmla="*/ 15 h 48"/>
                <a:gd name="T8" fmla="*/ 0 w 48"/>
                <a:gd name="T9" fmla="*/ 24 h 48"/>
                <a:gd name="T10" fmla="*/ 1 w 48"/>
                <a:gd name="T11" fmla="*/ 27 h 48"/>
                <a:gd name="T12" fmla="*/ 2 w 48"/>
                <a:gd name="T13" fmla="*/ 31 h 48"/>
                <a:gd name="T14" fmla="*/ 15 w 48"/>
                <a:gd name="T15" fmla="*/ 46 h 48"/>
                <a:gd name="T16" fmla="*/ 19 w 48"/>
                <a:gd name="T17" fmla="*/ 47 h 48"/>
                <a:gd name="T18" fmla="*/ 19 w 48"/>
                <a:gd name="T19" fmla="*/ 47 h 48"/>
                <a:gd name="T20" fmla="*/ 24 w 48"/>
                <a:gd name="T21" fmla="*/ 48 h 48"/>
                <a:gd name="T22" fmla="*/ 25 w 48"/>
                <a:gd name="T23" fmla="*/ 48 h 48"/>
                <a:gd name="T24" fmla="*/ 27 w 48"/>
                <a:gd name="T25" fmla="*/ 47 h 48"/>
                <a:gd name="T26" fmla="*/ 32 w 48"/>
                <a:gd name="T27" fmla="*/ 47 h 48"/>
                <a:gd name="T28" fmla="*/ 39 w 48"/>
                <a:gd name="T29" fmla="*/ 43 h 48"/>
                <a:gd name="T30" fmla="*/ 42 w 48"/>
                <a:gd name="T31" fmla="*/ 40 h 48"/>
                <a:gd name="T32" fmla="*/ 48 w 48"/>
                <a:gd name="T33" fmla="*/ 23 h 48"/>
                <a:gd name="T34" fmla="*/ 48 w 48"/>
                <a:gd name="T35" fmla="*/ 22 h 48"/>
                <a:gd name="T36" fmla="*/ 48 w 48"/>
                <a:gd name="T37" fmla="*/ 18 h 48"/>
                <a:gd name="T38" fmla="*/ 30 w 48"/>
                <a:gd name="T39" fmla="*/ 0 h 48"/>
                <a:gd name="T40" fmla="*/ 26 w 48"/>
                <a:gd name="T41" fmla="*/ 0 h 48"/>
                <a:gd name="T42" fmla="*/ 24 w 48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5" y="0"/>
                    <a:pt x="8" y="5"/>
                    <a:pt x="4" y="11"/>
                  </a:cubicBezTo>
                  <a:cubicBezTo>
                    <a:pt x="3" y="13"/>
                    <a:pt x="2" y="14"/>
                    <a:pt x="2" y="15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5"/>
                    <a:pt x="1" y="26"/>
                    <a:pt x="1" y="27"/>
                  </a:cubicBezTo>
                  <a:cubicBezTo>
                    <a:pt x="1" y="28"/>
                    <a:pt x="1" y="30"/>
                    <a:pt x="2" y="31"/>
                  </a:cubicBezTo>
                  <a:cubicBezTo>
                    <a:pt x="4" y="38"/>
                    <a:pt x="9" y="43"/>
                    <a:pt x="15" y="46"/>
                  </a:cubicBezTo>
                  <a:cubicBezTo>
                    <a:pt x="16" y="46"/>
                    <a:pt x="17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2" y="48"/>
                    <a:pt x="24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6" y="48"/>
                    <a:pt x="27" y="48"/>
                    <a:pt x="27" y="47"/>
                  </a:cubicBezTo>
                  <a:cubicBezTo>
                    <a:pt x="29" y="47"/>
                    <a:pt x="30" y="47"/>
                    <a:pt x="32" y="47"/>
                  </a:cubicBezTo>
                  <a:cubicBezTo>
                    <a:pt x="34" y="46"/>
                    <a:pt x="37" y="44"/>
                    <a:pt x="39" y="43"/>
                  </a:cubicBezTo>
                  <a:cubicBezTo>
                    <a:pt x="40" y="42"/>
                    <a:pt x="41" y="41"/>
                    <a:pt x="42" y="40"/>
                  </a:cubicBezTo>
                  <a:cubicBezTo>
                    <a:pt x="46" y="35"/>
                    <a:pt x="48" y="30"/>
                    <a:pt x="48" y="23"/>
                  </a:cubicBezTo>
                  <a:cubicBezTo>
                    <a:pt x="48" y="23"/>
                    <a:pt x="48" y="22"/>
                    <a:pt x="48" y="22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5" y="9"/>
                    <a:pt x="39" y="3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0262"/>
            <p:cNvSpPr/>
            <p:nvPr/>
          </p:nvSpPr>
          <p:spPr bwMode="auto">
            <a:xfrm>
              <a:off x="7177596" y="-893978"/>
              <a:ext cx="69368" cy="68034"/>
            </a:xfrm>
            <a:custGeom>
              <a:avLst/>
              <a:gdLst>
                <a:gd name="T0" fmla="*/ 22 w 44"/>
                <a:gd name="T1" fmla="*/ 0 h 43"/>
                <a:gd name="T2" fmla="*/ 22 w 44"/>
                <a:gd name="T3" fmla="*/ 0 h 43"/>
                <a:gd name="T4" fmla="*/ 10 w 44"/>
                <a:gd name="T5" fmla="*/ 3 h 43"/>
                <a:gd name="T6" fmla="*/ 7 w 44"/>
                <a:gd name="T7" fmla="*/ 6 h 43"/>
                <a:gd name="T8" fmla="*/ 0 w 44"/>
                <a:gd name="T9" fmla="*/ 22 h 43"/>
                <a:gd name="T10" fmla="*/ 0 w 44"/>
                <a:gd name="T11" fmla="*/ 23 h 43"/>
                <a:gd name="T12" fmla="*/ 1 w 44"/>
                <a:gd name="T13" fmla="*/ 27 h 43"/>
                <a:gd name="T14" fmla="*/ 13 w 44"/>
                <a:gd name="T15" fmla="*/ 41 h 43"/>
                <a:gd name="T16" fmla="*/ 17 w 44"/>
                <a:gd name="T17" fmla="*/ 43 h 43"/>
                <a:gd name="T18" fmla="*/ 22 w 44"/>
                <a:gd name="T19" fmla="*/ 43 h 43"/>
                <a:gd name="T20" fmla="*/ 22 w 44"/>
                <a:gd name="T21" fmla="*/ 43 h 43"/>
                <a:gd name="T22" fmla="*/ 27 w 44"/>
                <a:gd name="T23" fmla="*/ 42 h 43"/>
                <a:gd name="T24" fmla="*/ 31 w 44"/>
                <a:gd name="T25" fmla="*/ 41 h 43"/>
                <a:gd name="T26" fmla="*/ 36 w 44"/>
                <a:gd name="T27" fmla="*/ 38 h 43"/>
                <a:gd name="T28" fmla="*/ 39 w 44"/>
                <a:gd name="T29" fmla="*/ 35 h 43"/>
                <a:gd name="T30" fmla="*/ 44 w 44"/>
                <a:gd name="T31" fmla="*/ 21 h 43"/>
                <a:gd name="T32" fmla="*/ 34 w 44"/>
                <a:gd name="T33" fmla="*/ 4 h 43"/>
                <a:gd name="T34" fmla="*/ 31 w 44"/>
                <a:gd name="T35" fmla="*/ 2 h 43"/>
                <a:gd name="T36" fmla="*/ 22 w 44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1"/>
                    <a:pt x="10" y="3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3" y="10"/>
                    <a:pt x="0" y="16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6"/>
                    <a:pt x="1" y="27"/>
                  </a:cubicBezTo>
                  <a:cubicBezTo>
                    <a:pt x="3" y="34"/>
                    <a:pt x="7" y="39"/>
                    <a:pt x="13" y="41"/>
                  </a:cubicBezTo>
                  <a:cubicBezTo>
                    <a:pt x="15" y="42"/>
                    <a:pt x="16" y="42"/>
                    <a:pt x="17" y="43"/>
                  </a:cubicBezTo>
                  <a:cubicBezTo>
                    <a:pt x="19" y="43"/>
                    <a:pt x="20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3"/>
                    <a:pt x="26" y="43"/>
                    <a:pt x="27" y="42"/>
                  </a:cubicBezTo>
                  <a:cubicBezTo>
                    <a:pt x="29" y="42"/>
                    <a:pt x="30" y="42"/>
                    <a:pt x="31" y="41"/>
                  </a:cubicBezTo>
                  <a:cubicBezTo>
                    <a:pt x="33" y="40"/>
                    <a:pt x="34" y="39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2" y="31"/>
                    <a:pt x="44" y="26"/>
                    <a:pt x="44" y="21"/>
                  </a:cubicBezTo>
                  <a:cubicBezTo>
                    <a:pt x="43" y="14"/>
                    <a:pt x="40" y="8"/>
                    <a:pt x="34" y="4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28" y="0"/>
                    <a:pt x="25" y="0"/>
                    <a:pt x="2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20263"/>
            <p:cNvSpPr/>
            <p:nvPr/>
          </p:nvSpPr>
          <p:spPr bwMode="auto">
            <a:xfrm>
              <a:off x="7429724" y="-162275"/>
              <a:ext cx="105387" cy="105387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24 w 67"/>
                <a:gd name="T5" fmla="*/ 1 h 67"/>
                <a:gd name="T6" fmla="*/ 20 w 67"/>
                <a:gd name="T7" fmla="*/ 3 h 67"/>
                <a:gd name="T8" fmla="*/ 7 w 67"/>
                <a:gd name="T9" fmla="*/ 13 h 67"/>
                <a:gd name="T10" fmla="*/ 4 w 67"/>
                <a:gd name="T11" fmla="*/ 17 h 67"/>
                <a:gd name="T12" fmla="*/ 0 w 67"/>
                <a:gd name="T13" fmla="*/ 34 h 67"/>
                <a:gd name="T14" fmla="*/ 8 w 67"/>
                <a:gd name="T15" fmla="*/ 56 h 67"/>
                <a:gd name="T16" fmla="*/ 12 w 67"/>
                <a:gd name="T17" fmla="*/ 59 h 67"/>
                <a:gd name="T18" fmla="*/ 27 w 67"/>
                <a:gd name="T19" fmla="*/ 67 h 67"/>
                <a:gd name="T20" fmla="*/ 32 w 67"/>
                <a:gd name="T21" fmla="*/ 67 h 67"/>
                <a:gd name="T22" fmla="*/ 33 w 67"/>
                <a:gd name="T23" fmla="*/ 67 h 67"/>
                <a:gd name="T24" fmla="*/ 34 w 67"/>
                <a:gd name="T25" fmla="*/ 67 h 67"/>
                <a:gd name="T26" fmla="*/ 48 w 67"/>
                <a:gd name="T27" fmla="*/ 64 h 67"/>
                <a:gd name="T28" fmla="*/ 51 w 67"/>
                <a:gd name="T29" fmla="*/ 62 h 67"/>
                <a:gd name="T30" fmla="*/ 67 w 67"/>
                <a:gd name="T31" fmla="*/ 33 h 67"/>
                <a:gd name="T32" fmla="*/ 67 w 67"/>
                <a:gd name="T33" fmla="*/ 32 h 67"/>
                <a:gd name="T34" fmla="*/ 66 w 67"/>
                <a:gd name="T35" fmla="*/ 28 h 67"/>
                <a:gd name="T36" fmla="*/ 33 w 67"/>
                <a:gd name="T3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7" y="1"/>
                    <a:pt x="24" y="1"/>
                  </a:cubicBezTo>
                  <a:cubicBezTo>
                    <a:pt x="23" y="2"/>
                    <a:pt x="21" y="2"/>
                    <a:pt x="20" y="3"/>
                  </a:cubicBezTo>
                  <a:cubicBezTo>
                    <a:pt x="15" y="5"/>
                    <a:pt x="10" y="9"/>
                    <a:pt x="7" y="13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1" y="22"/>
                    <a:pt x="0" y="28"/>
                    <a:pt x="0" y="34"/>
                  </a:cubicBezTo>
                  <a:cubicBezTo>
                    <a:pt x="0" y="43"/>
                    <a:pt x="3" y="50"/>
                    <a:pt x="8" y="56"/>
                  </a:cubicBezTo>
                  <a:cubicBezTo>
                    <a:pt x="9" y="57"/>
                    <a:pt x="10" y="58"/>
                    <a:pt x="12" y="59"/>
                  </a:cubicBezTo>
                  <a:cubicBezTo>
                    <a:pt x="16" y="63"/>
                    <a:pt x="21" y="65"/>
                    <a:pt x="27" y="67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2" y="67"/>
                    <a:pt x="33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9" y="67"/>
                    <a:pt x="43" y="66"/>
                    <a:pt x="48" y="64"/>
                  </a:cubicBezTo>
                  <a:cubicBezTo>
                    <a:pt x="49" y="63"/>
                    <a:pt x="50" y="63"/>
                    <a:pt x="51" y="62"/>
                  </a:cubicBezTo>
                  <a:cubicBezTo>
                    <a:pt x="61" y="56"/>
                    <a:pt x="67" y="45"/>
                    <a:pt x="67" y="33"/>
                  </a:cubicBezTo>
                  <a:cubicBezTo>
                    <a:pt x="67" y="33"/>
                    <a:pt x="67" y="32"/>
                    <a:pt x="67" y="32"/>
                  </a:cubicBezTo>
                  <a:cubicBezTo>
                    <a:pt x="67" y="31"/>
                    <a:pt x="66" y="29"/>
                    <a:pt x="66" y="28"/>
                  </a:cubicBezTo>
                  <a:cubicBezTo>
                    <a:pt x="63" y="12"/>
                    <a:pt x="50" y="0"/>
                    <a:pt x="3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20292"/>
            <p:cNvSpPr/>
            <p:nvPr/>
          </p:nvSpPr>
          <p:spPr bwMode="auto">
            <a:xfrm>
              <a:off x="5911620" y="-1176121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0 w 50"/>
                <a:gd name="T5" fmla="*/ 25 h 49"/>
                <a:gd name="T6" fmla="*/ 8 w 50"/>
                <a:gd name="T7" fmla="*/ 42 h 49"/>
                <a:gd name="T8" fmla="*/ 12 w 50"/>
                <a:gd name="T9" fmla="*/ 45 h 49"/>
                <a:gd name="T10" fmla="*/ 14 w 50"/>
                <a:gd name="T11" fmla="*/ 46 h 49"/>
                <a:gd name="T12" fmla="*/ 18 w 50"/>
                <a:gd name="T13" fmla="*/ 48 h 49"/>
                <a:gd name="T14" fmla="*/ 25 w 50"/>
                <a:gd name="T15" fmla="*/ 49 h 49"/>
                <a:gd name="T16" fmla="*/ 26 w 50"/>
                <a:gd name="T17" fmla="*/ 49 h 49"/>
                <a:gd name="T18" fmla="*/ 34 w 50"/>
                <a:gd name="T19" fmla="*/ 48 h 49"/>
                <a:gd name="T20" fmla="*/ 38 w 50"/>
                <a:gd name="T21" fmla="*/ 46 h 49"/>
                <a:gd name="T22" fmla="*/ 47 w 50"/>
                <a:gd name="T23" fmla="*/ 37 h 49"/>
                <a:gd name="T24" fmla="*/ 48 w 50"/>
                <a:gd name="T25" fmla="*/ 33 h 49"/>
                <a:gd name="T26" fmla="*/ 50 w 50"/>
                <a:gd name="T27" fmla="*/ 29 h 49"/>
                <a:gd name="T28" fmla="*/ 50 w 50"/>
                <a:gd name="T29" fmla="*/ 24 h 49"/>
                <a:gd name="T30" fmla="*/ 49 w 50"/>
                <a:gd name="T31" fmla="*/ 19 h 49"/>
                <a:gd name="T32" fmla="*/ 48 w 50"/>
                <a:gd name="T33" fmla="*/ 15 h 49"/>
                <a:gd name="T34" fmla="*/ 25 w 50"/>
                <a:gd name="T3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9" y="43"/>
                    <a:pt x="10" y="44"/>
                    <a:pt x="12" y="45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3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9" y="49"/>
                    <a:pt x="31" y="49"/>
                    <a:pt x="34" y="48"/>
                  </a:cubicBezTo>
                  <a:cubicBezTo>
                    <a:pt x="35" y="47"/>
                    <a:pt x="37" y="46"/>
                    <a:pt x="38" y="46"/>
                  </a:cubicBezTo>
                  <a:cubicBezTo>
                    <a:pt x="42" y="44"/>
                    <a:pt x="45" y="40"/>
                    <a:pt x="47" y="37"/>
                  </a:cubicBezTo>
                  <a:cubicBezTo>
                    <a:pt x="47" y="36"/>
                    <a:pt x="48" y="34"/>
                    <a:pt x="48" y="33"/>
                  </a:cubicBezTo>
                  <a:cubicBezTo>
                    <a:pt x="49" y="32"/>
                    <a:pt x="49" y="31"/>
                    <a:pt x="50" y="29"/>
                  </a:cubicBezTo>
                  <a:cubicBezTo>
                    <a:pt x="50" y="27"/>
                    <a:pt x="50" y="26"/>
                    <a:pt x="50" y="24"/>
                  </a:cubicBezTo>
                  <a:cubicBezTo>
                    <a:pt x="50" y="22"/>
                    <a:pt x="50" y="20"/>
                    <a:pt x="49" y="19"/>
                  </a:cubicBezTo>
                  <a:cubicBezTo>
                    <a:pt x="49" y="17"/>
                    <a:pt x="49" y="16"/>
                    <a:pt x="48" y="15"/>
                  </a:cubicBezTo>
                  <a:cubicBezTo>
                    <a:pt x="44" y="6"/>
                    <a:pt x="35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20293"/>
            <p:cNvSpPr>
              <a:spLocks noEditPoints="1"/>
            </p:cNvSpPr>
            <p:nvPr/>
          </p:nvSpPr>
          <p:spPr bwMode="auto">
            <a:xfrm>
              <a:off x="5870933" y="-1216808"/>
              <a:ext cx="160748" cy="158747"/>
            </a:xfrm>
            <a:custGeom>
              <a:avLst/>
              <a:gdLst>
                <a:gd name="T0" fmla="*/ 27 w 102"/>
                <a:gd name="T1" fmla="*/ 78 h 101"/>
                <a:gd name="T2" fmla="*/ 14 w 102"/>
                <a:gd name="T3" fmla="*/ 51 h 101"/>
                <a:gd name="T4" fmla="*/ 51 w 102"/>
                <a:gd name="T5" fmla="*/ 13 h 101"/>
                <a:gd name="T6" fmla="*/ 51 w 102"/>
                <a:gd name="T7" fmla="*/ 13 h 101"/>
                <a:gd name="T8" fmla="*/ 86 w 102"/>
                <a:gd name="T9" fmla="*/ 37 h 101"/>
                <a:gd name="T10" fmla="*/ 87 w 102"/>
                <a:gd name="T11" fmla="*/ 41 h 101"/>
                <a:gd name="T12" fmla="*/ 88 w 102"/>
                <a:gd name="T13" fmla="*/ 50 h 101"/>
                <a:gd name="T14" fmla="*/ 87 w 102"/>
                <a:gd name="T15" fmla="*/ 59 h 101"/>
                <a:gd name="T16" fmla="*/ 86 w 102"/>
                <a:gd name="T17" fmla="*/ 63 h 101"/>
                <a:gd name="T18" fmla="*/ 86 w 102"/>
                <a:gd name="T19" fmla="*/ 64 h 101"/>
                <a:gd name="T20" fmla="*/ 84 w 102"/>
                <a:gd name="T21" fmla="*/ 68 h 101"/>
                <a:gd name="T22" fmla="*/ 69 w 102"/>
                <a:gd name="T23" fmla="*/ 83 h 101"/>
                <a:gd name="T24" fmla="*/ 66 w 102"/>
                <a:gd name="T25" fmla="*/ 84 h 101"/>
                <a:gd name="T26" fmla="*/ 52 w 102"/>
                <a:gd name="T27" fmla="*/ 87 h 101"/>
                <a:gd name="T28" fmla="*/ 51 w 102"/>
                <a:gd name="T29" fmla="*/ 87 h 101"/>
                <a:gd name="T30" fmla="*/ 40 w 102"/>
                <a:gd name="T31" fmla="*/ 85 h 101"/>
                <a:gd name="T32" fmla="*/ 36 w 102"/>
                <a:gd name="T33" fmla="*/ 84 h 101"/>
                <a:gd name="T34" fmla="*/ 31 w 102"/>
                <a:gd name="T35" fmla="*/ 81 h 101"/>
                <a:gd name="T36" fmla="*/ 27 w 102"/>
                <a:gd name="T37" fmla="*/ 78 h 101"/>
                <a:gd name="T38" fmla="*/ 51 w 102"/>
                <a:gd name="T39" fmla="*/ 0 h 101"/>
                <a:gd name="T40" fmla="*/ 50 w 102"/>
                <a:gd name="T41" fmla="*/ 0 h 101"/>
                <a:gd name="T42" fmla="*/ 1 w 102"/>
                <a:gd name="T43" fmla="*/ 51 h 101"/>
                <a:gd name="T44" fmla="*/ 19 w 102"/>
                <a:gd name="T45" fmla="*/ 90 h 101"/>
                <a:gd name="T46" fmla="*/ 23 w 102"/>
                <a:gd name="T47" fmla="*/ 92 h 101"/>
                <a:gd name="T48" fmla="*/ 31 w 102"/>
                <a:gd name="T49" fmla="*/ 97 h 101"/>
                <a:gd name="T50" fmla="*/ 35 w 102"/>
                <a:gd name="T51" fmla="*/ 98 h 101"/>
                <a:gd name="T52" fmla="*/ 51 w 102"/>
                <a:gd name="T53" fmla="*/ 101 h 101"/>
                <a:gd name="T54" fmla="*/ 52 w 102"/>
                <a:gd name="T55" fmla="*/ 101 h 101"/>
                <a:gd name="T56" fmla="*/ 72 w 102"/>
                <a:gd name="T57" fmla="*/ 97 h 101"/>
                <a:gd name="T58" fmla="*/ 76 w 102"/>
                <a:gd name="T59" fmla="*/ 95 h 101"/>
                <a:gd name="T60" fmla="*/ 96 w 102"/>
                <a:gd name="T61" fmla="*/ 74 h 101"/>
                <a:gd name="T62" fmla="*/ 98 w 102"/>
                <a:gd name="T63" fmla="*/ 70 h 101"/>
                <a:gd name="T64" fmla="*/ 99 w 102"/>
                <a:gd name="T65" fmla="*/ 67 h 101"/>
                <a:gd name="T66" fmla="*/ 100 w 102"/>
                <a:gd name="T67" fmla="*/ 63 h 101"/>
                <a:gd name="T68" fmla="*/ 102 w 102"/>
                <a:gd name="T69" fmla="*/ 49 h 101"/>
                <a:gd name="T70" fmla="*/ 100 w 102"/>
                <a:gd name="T71" fmla="*/ 38 h 101"/>
                <a:gd name="T72" fmla="*/ 99 w 102"/>
                <a:gd name="T73" fmla="*/ 34 h 101"/>
                <a:gd name="T74" fmla="*/ 51 w 102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101">
                  <a:moveTo>
                    <a:pt x="27" y="78"/>
                  </a:moveTo>
                  <a:cubicBezTo>
                    <a:pt x="19" y="72"/>
                    <a:pt x="14" y="62"/>
                    <a:pt x="14" y="51"/>
                  </a:cubicBezTo>
                  <a:cubicBezTo>
                    <a:pt x="14" y="31"/>
                    <a:pt x="30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67" y="13"/>
                    <a:pt x="80" y="23"/>
                    <a:pt x="86" y="37"/>
                  </a:cubicBezTo>
                  <a:cubicBezTo>
                    <a:pt x="86" y="39"/>
                    <a:pt x="87" y="40"/>
                    <a:pt x="87" y="41"/>
                  </a:cubicBezTo>
                  <a:cubicBezTo>
                    <a:pt x="88" y="44"/>
                    <a:pt x="88" y="47"/>
                    <a:pt x="88" y="50"/>
                  </a:cubicBezTo>
                  <a:cubicBezTo>
                    <a:pt x="88" y="53"/>
                    <a:pt x="88" y="56"/>
                    <a:pt x="87" y="59"/>
                  </a:cubicBezTo>
                  <a:cubicBezTo>
                    <a:pt x="87" y="60"/>
                    <a:pt x="86" y="62"/>
                    <a:pt x="86" y="63"/>
                  </a:cubicBezTo>
                  <a:cubicBezTo>
                    <a:pt x="86" y="63"/>
                    <a:pt x="86" y="64"/>
                    <a:pt x="86" y="64"/>
                  </a:cubicBezTo>
                  <a:cubicBezTo>
                    <a:pt x="85" y="65"/>
                    <a:pt x="84" y="67"/>
                    <a:pt x="84" y="68"/>
                  </a:cubicBezTo>
                  <a:cubicBezTo>
                    <a:pt x="80" y="74"/>
                    <a:pt x="75" y="79"/>
                    <a:pt x="69" y="83"/>
                  </a:cubicBezTo>
                  <a:cubicBezTo>
                    <a:pt x="68" y="83"/>
                    <a:pt x="67" y="84"/>
                    <a:pt x="66" y="84"/>
                  </a:cubicBezTo>
                  <a:cubicBezTo>
                    <a:pt x="61" y="86"/>
                    <a:pt x="57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47" y="87"/>
                    <a:pt x="43" y="87"/>
                    <a:pt x="40" y="85"/>
                  </a:cubicBezTo>
                  <a:cubicBezTo>
                    <a:pt x="38" y="85"/>
                    <a:pt x="37" y="84"/>
                    <a:pt x="36" y="84"/>
                  </a:cubicBezTo>
                  <a:cubicBezTo>
                    <a:pt x="34" y="83"/>
                    <a:pt x="32" y="82"/>
                    <a:pt x="31" y="81"/>
                  </a:cubicBezTo>
                  <a:cubicBezTo>
                    <a:pt x="29" y="80"/>
                    <a:pt x="28" y="79"/>
                    <a:pt x="27" y="78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22" y="0"/>
                    <a:pt x="0" y="23"/>
                    <a:pt x="1" y="51"/>
                  </a:cubicBezTo>
                  <a:cubicBezTo>
                    <a:pt x="1" y="67"/>
                    <a:pt x="8" y="81"/>
                    <a:pt x="19" y="90"/>
                  </a:cubicBezTo>
                  <a:cubicBezTo>
                    <a:pt x="21" y="90"/>
                    <a:pt x="22" y="91"/>
                    <a:pt x="23" y="92"/>
                  </a:cubicBezTo>
                  <a:cubicBezTo>
                    <a:pt x="25" y="94"/>
                    <a:pt x="28" y="95"/>
                    <a:pt x="31" y="97"/>
                  </a:cubicBezTo>
                  <a:cubicBezTo>
                    <a:pt x="32" y="97"/>
                    <a:pt x="34" y="98"/>
                    <a:pt x="35" y="98"/>
                  </a:cubicBezTo>
                  <a:cubicBezTo>
                    <a:pt x="40" y="100"/>
                    <a:pt x="46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9" y="101"/>
                    <a:pt x="66" y="99"/>
                    <a:pt x="72" y="97"/>
                  </a:cubicBezTo>
                  <a:cubicBezTo>
                    <a:pt x="73" y="96"/>
                    <a:pt x="74" y="95"/>
                    <a:pt x="76" y="95"/>
                  </a:cubicBezTo>
                  <a:cubicBezTo>
                    <a:pt x="84" y="90"/>
                    <a:pt x="91" y="83"/>
                    <a:pt x="96" y="74"/>
                  </a:cubicBezTo>
                  <a:cubicBezTo>
                    <a:pt x="97" y="72"/>
                    <a:pt x="97" y="71"/>
                    <a:pt x="98" y="70"/>
                  </a:cubicBezTo>
                  <a:cubicBezTo>
                    <a:pt x="98" y="69"/>
                    <a:pt x="98" y="68"/>
                    <a:pt x="99" y="67"/>
                  </a:cubicBezTo>
                  <a:cubicBezTo>
                    <a:pt x="99" y="66"/>
                    <a:pt x="100" y="64"/>
                    <a:pt x="100" y="63"/>
                  </a:cubicBezTo>
                  <a:cubicBezTo>
                    <a:pt x="101" y="59"/>
                    <a:pt x="102" y="54"/>
                    <a:pt x="102" y="49"/>
                  </a:cubicBezTo>
                  <a:cubicBezTo>
                    <a:pt x="102" y="46"/>
                    <a:pt x="101" y="42"/>
                    <a:pt x="100" y="38"/>
                  </a:cubicBezTo>
                  <a:cubicBezTo>
                    <a:pt x="100" y="37"/>
                    <a:pt x="99" y="35"/>
                    <a:pt x="99" y="34"/>
                  </a:cubicBezTo>
                  <a:cubicBezTo>
                    <a:pt x="92" y="14"/>
                    <a:pt x="73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20294"/>
            <p:cNvSpPr/>
            <p:nvPr/>
          </p:nvSpPr>
          <p:spPr bwMode="auto">
            <a:xfrm>
              <a:off x="7021516" y="-438414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20 w 50"/>
                <a:gd name="T5" fmla="*/ 0 h 49"/>
                <a:gd name="T6" fmla="*/ 16 w 50"/>
                <a:gd name="T7" fmla="*/ 1 h 49"/>
                <a:gd name="T8" fmla="*/ 8 w 50"/>
                <a:gd name="T9" fmla="*/ 6 h 49"/>
                <a:gd name="T10" fmla="*/ 5 w 50"/>
                <a:gd name="T11" fmla="*/ 10 h 49"/>
                <a:gd name="T12" fmla="*/ 0 w 50"/>
                <a:gd name="T13" fmla="*/ 25 h 49"/>
                <a:gd name="T14" fmla="*/ 3 w 50"/>
                <a:gd name="T15" fmla="*/ 36 h 49"/>
                <a:gd name="T16" fmla="*/ 6 w 50"/>
                <a:gd name="T17" fmla="*/ 40 h 49"/>
                <a:gd name="T18" fmla="*/ 21 w 50"/>
                <a:gd name="T19" fmla="*/ 49 h 49"/>
                <a:gd name="T20" fmla="*/ 25 w 50"/>
                <a:gd name="T21" fmla="*/ 49 h 49"/>
                <a:gd name="T22" fmla="*/ 25 w 50"/>
                <a:gd name="T23" fmla="*/ 49 h 49"/>
                <a:gd name="T24" fmla="*/ 26 w 50"/>
                <a:gd name="T25" fmla="*/ 49 h 49"/>
                <a:gd name="T26" fmla="*/ 29 w 50"/>
                <a:gd name="T27" fmla="*/ 49 h 49"/>
                <a:gd name="T28" fmla="*/ 33 w 50"/>
                <a:gd name="T29" fmla="*/ 48 h 49"/>
                <a:gd name="T30" fmla="*/ 43 w 50"/>
                <a:gd name="T31" fmla="*/ 42 h 49"/>
                <a:gd name="T32" fmla="*/ 45 w 50"/>
                <a:gd name="T33" fmla="*/ 39 h 49"/>
                <a:gd name="T34" fmla="*/ 50 w 50"/>
                <a:gd name="T35" fmla="*/ 24 h 49"/>
                <a:gd name="T36" fmla="*/ 36 w 50"/>
                <a:gd name="T37" fmla="*/ 2 h 49"/>
                <a:gd name="T38" fmla="*/ 32 w 50"/>
                <a:gd name="T39" fmla="*/ 0 h 49"/>
                <a:gd name="T40" fmla="*/ 25 w 50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9" y="0"/>
                    <a:pt x="17" y="1"/>
                    <a:pt x="16" y="1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2" y="14"/>
                    <a:pt x="0" y="19"/>
                    <a:pt x="0" y="25"/>
                  </a:cubicBezTo>
                  <a:cubicBezTo>
                    <a:pt x="0" y="29"/>
                    <a:pt x="1" y="33"/>
                    <a:pt x="3" y="36"/>
                  </a:cubicBezTo>
                  <a:cubicBezTo>
                    <a:pt x="4" y="38"/>
                    <a:pt x="5" y="39"/>
                    <a:pt x="6" y="40"/>
                  </a:cubicBezTo>
                  <a:cubicBezTo>
                    <a:pt x="9" y="45"/>
                    <a:pt x="15" y="48"/>
                    <a:pt x="21" y="49"/>
                  </a:cubicBezTo>
                  <a:cubicBezTo>
                    <a:pt x="22" y="49"/>
                    <a:pt x="23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7" y="49"/>
                    <a:pt x="28" y="49"/>
                    <a:pt x="29" y="49"/>
                  </a:cubicBezTo>
                  <a:cubicBezTo>
                    <a:pt x="31" y="49"/>
                    <a:pt x="32" y="48"/>
                    <a:pt x="33" y="48"/>
                  </a:cubicBezTo>
                  <a:cubicBezTo>
                    <a:pt x="37" y="47"/>
                    <a:pt x="40" y="45"/>
                    <a:pt x="43" y="42"/>
                  </a:cubicBezTo>
                  <a:cubicBezTo>
                    <a:pt x="44" y="41"/>
                    <a:pt x="45" y="40"/>
                    <a:pt x="45" y="39"/>
                  </a:cubicBezTo>
                  <a:cubicBezTo>
                    <a:pt x="48" y="35"/>
                    <a:pt x="50" y="30"/>
                    <a:pt x="50" y="24"/>
                  </a:cubicBezTo>
                  <a:cubicBezTo>
                    <a:pt x="50" y="14"/>
                    <a:pt x="44" y="6"/>
                    <a:pt x="36" y="2"/>
                  </a:cubicBezTo>
                  <a:cubicBezTo>
                    <a:pt x="35" y="1"/>
                    <a:pt x="33" y="1"/>
                    <a:pt x="32" y="0"/>
                  </a:cubicBezTo>
                  <a:cubicBezTo>
                    <a:pt x="30" y="0"/>
                    <a:pt x="27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20295"/>
            <p:cNvSpPr>
              <a:spLocks noEditPoints="1"/>
            </p:cNvSpPr>
            <p:nvPr/>
          </p:nvSpPr>
          <p:spPr bwMode="auto">
            <a:xfrm>
              <a:off x="6980162" y="-479102"/>
              <a:ext cx="160748" cy="158747"/>
            </a:xfrm>
            <a:custGeom>
              <a:avLst/>
              <a:gdLst>
                <a:gd name="T0" fmla="*/ 43 w 102"/>
                <a:gd name="T1" fmla="*/ 14 h 101"/>
                <a:gd name="T2" fmla="*/ 51 w 102"/>
                <a:gd name="T3" fmla="*/ 13 h 101"/>
                <a:gd name="T4" fmla="*/ 51 w 102"/>
                <a:gd name="T5" fmla="*/ 13 h 101"/>
                <a:gd name="T6" fmla="*/ 62 w 102"/>
                <a:gd name="T7" fmla="*/ 15 h 101"/>
                <a:gd name="T8" fmla="*/ 66 w 102"/>
                <a:gd name="T9" fmla="*/ 16 h 101"/>
                <a:gd name="T10" fmla="*/ 88 w 102"/>
                <a:gd name="T11" fmla="*/ 50 h 101"/>
                <a:gd name="T12" fmla="*/ 81 w 102"/>
                <a:gd name="T13" fmla="*/ 72 h 101"/>
                <a:gd name="T14" fmla="*/ 79 w 102"/>
                <a:gd name="T15" fmla="*/ 75 h 101"/>
                <a:gd name="T16" fmla="*/ 63 w 102"/>
                <a:gd name="T17" fmla="*/ 85 h 101"/>
                <a:gd name="T18" fmla="*/ 59 w 102"/>
                <a:gd name="T19" fmla="*/ 87 h 101"/>
                <a:gd name="T20" fmla="*/ 52 w 102"/>
                <a:gd name="T21" fmla="*/ 87 h 101"/>
                <a:gd name="T22" fmla="*/ 51 w 102"/>
                <a:gd name="T23" fmla="*/ 87 h 101"/>
                <a:gd name="T24" fmla="*/ 50 w 102"/>
                <a:gd name="T25" fmla="*/ 87 h 101"/>
                <a:gd name="T26" fmla="*/ 45 w 102"/>
                <a:gd name="T27" fmla="*/ 87 h 101"/>
                <a:gd name="T28" fmla="*/ 21 w 102"/>
                <a:gd name="T29" fmla="*/ 71 h 101"/>
                <a:gd name="T30" fmla="*/ 19 w 102"/>
                <a:gd name="T31" fmla="*/ 68 h 101"/>
                <a:gd name="T32" fmla="*/ 14 w 102"/>
                <a:gd name="T33" fmla="*/ 51 h 101"/>
                <a:gd name="T34" fmla="*/ 23 w 102"/>
                <a:gd name="T35" fmla="*/ 27 h 101"/>
                <a:gd name="T36" fmla="*/ 26 w 102"/>
                <a:gd name="T37" fmla="*/ 24 h 101"/>
                <a:gd name="T38" fmla="*/ 39 w 102"/>
                <a:gd name="T39" fmla="*/ 16 h 101"/>
                <a:gd name="T40" fmla="*/ 43 w 102"/>
                <a:gd name="T41" fmla="*/ 14 h 101"/>
                <a:gd name="T42" fmla="*/ 51 w 102"/>
                <a:gd name="T43" fmla="*/ 0 h 101"/>
                <a:gd name="T44" fmla="*/ 50 w 102"/>
                <a:gd name="T45" fmla="*/ 0 h 101"/>
                <a:gd name="T46" fmla="*/ 39 w 102"/>
                <a:gd name="T47" fmla="*/ 1 h 101"/>
                <a:gd name="T48" fmla="*/ 35 w 102"/>
                <a:gd name="T49" fmla="*/ 3 h 101"/>
                <a:gd name="T50" fmla="*/ 17 w 102"/>
                <a:gd name="T51" fmla="*/ 14 h 101"/>
                <a:gd name="T52" fmla="*/ 14 w 102"/>
                <a:gd name="T53" fmla="*/ 17 h 101"/>
                <a:gd name="T54" fmla="*/ 1 w 102"/>
                <a:gd name="T55" fmla="*/ 51 h 101"/>
                <a:gd name="T56" fmla="*/ 6 w 102"/>
                <a:gd name="T57" fmla="*/ 74 h 101"/>
                <a:gd name="T58" fmla="*/ 9 w 102"/>
                <a:gd name="T59" fmla="*/ 78 h 101"/>
                <a:gd name="T60" fmla="*/ 44 w 102"/>
                <a:gd name="T61" fmla="*/ 100 h 101"/>
                <a:gd name="T62" fmla="*/ 48 w 102"/>
                <a:gd name="T63" fmla="*/ 101 h 101"/>
                <a:gd name="T64" fmla="*/ 51 w 102"/>
                <a:gd name="T65" fmla="*/ 101 h 101"/>
                <a:gd name="T66" fmla="*/ 52 w 102"/>
                <a:gd name="T67" fmla="*/ 101 h 101"/>
                <a:gd name="T68" fmla="*/ 63 w 102"/>
                <a:gd name="T69" fmla="*/ 100 h 101"/>
                <a:gd name="T70" fmla="*/ 67 w 102"/>
                <a:gd name="T71" fmla="*/ 98 h 101"/>
                <a:gd name="T72" fmla="*/ 90 w 102"/>
                <a:gd name="T73" fmla="*/ 83 h 101"/>
                <a:gd name="T74" fmla="*/ 93 w 102"/>
                <a:gd name="T75" fmla="*/ 79 h 101"/>
                <a:gd name="T76" fmla="*/ 102 w 102"/>
                <a:gd name="T77" fmla="*/ 49 h 101"/>
                <a:gd name="T78" fmla="*/ 70 w 102"/>
                <a:gd name="T79" fmla="*/ 3 h 101"/>
                <a:gd name="T80" fmla="*/ 66 w 102"/>
                <a:gd name="T81" fmla="*/ 2 h 101"/>
                <a:gd name="T82" fmla="*/ 51 w 102"/>
                <a:gd name="T8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101">
                  <a:moveTo>
                    <a:pt x="43" y="14"/>
                  </a:moveTo>
                  <a:cubicBezTo>
                    <a:pt x="45" y="14"/>
                    <a:pt x="48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3"/>
                    <a:pt x="58" y="14"/>
                    <a:pt x="62" y="15"/>
                  </a:cubicBezTo>
                  <a:cubicBezTo>
                    <a:pt x="63" y="15"/>
                    <a:pt x="64" y="16"/>
                    <a:pt x="66" y="16"/>
                  </a:cubicBezTo>
                  <a:cubicBezTo>
                    <a:pt x="79" y="22"/>
                    <a:pt x="88" y="35"/>
                    <a:pt x="88" y="50"/>
                  </a:cubicBezTo>
                  <a:cubicBezTo>
                    <a:pt x="88" y="58"/>
                    <a:pt x="86" y="65"/>
                    <a:pt x="81" y="72"/>
                  </a:cubicBezTo>
                  <a:cubicBezTo>
                    <a:pt x="81" y="73"/>
                    <a:pt x="80" y="74"/>
                    <a:pt x="79" y="75"/>
                  </a:cubicBezTo>
                  <a:cubicBezTo>
                    <a:pt x="74" y="80"/>
                    <a:pt x="69" y="83"/>
                    <a:pt x="63" y="85"/>
                  </a:cubicBezTo>
                  <a:cubicBezTo>
                    <a:pt x="61" y="86"/>
                    <a:pt x="60" y="86"/>
                    <a:pt x="59" y="87"/>
                  </a:cubicBezTo>
                  <a:cubicBezTo>
                    <a:pt x="56" y="87"/>
                    <a:pt x="54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51" y="87"/>
                    <a:pt x="50" y="87"/>
                    <a:pt x="50" y="87"/>
                  </a:cubicBezTo>
                  <a:cubicBezTo>
                    <a:pt x="48" y="87"/>
                    <a:pt x="47" y="87"/>
                    <a:pt x="45" y="87"/>
                  </a:cubicBezTo>
                  <a:cubicBezTo>
                    <a:pt x="35" y="85"/>
                    <a:pt x="26" y="80"/>
                    <a:pt x="21" y="71"/>
                  </a:cubicBezTo>
                  <a:cubicBezTo>
                    <a:pt x="20" y="70"/>
                    <a:pt x="19" y="69"/>
                    <a:pt x="19" y="68"/>
                  </a:cubicBezTo>
                  <a:cubicBezTo>
                    <a:pt x="16" y="63"/>
                    <a:pt x="14" y="57"/>
                    <a:pt x="14" y="51"/>
                  </a:cubicBezTo>
                  <a:cubicBezTo>
                    <a:pt x="14" y="42"/>
                    <a:pt x="17" y="33"/>
                    <a:pt x="23" y="27"/>
                  </a:cubicBezTo>
                  <a:cubicBezTo>
                    <a:pt x="24" y="26"/>
                    <a:pt x="25" y="25"/>
                    <a:pt x="26" y="24"/>
                  </a:cubicBezTo>
                  <a:cubicBezTo>
                    <a:pt x="30" y="20"/>
                    <a:pt x="34" y="17"/>
                    <a:pt x="39" y="16"/>
                  </a:cubicBezTo>
                  <a:cubicBezTo>
                    <a:pt x="40" y="15"/>
                    <a:pt x="41" y="15"/>
                    <a:pt x="43" y="14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46" y="0"/>
                    <a:pt x="43" y="0"/>
                    <a:pt x="39" y="1"/>
                  </a:cubicBezTo>
                  <a:cubicBezTo>
                    <a:pt x="38" y="2"/>
                    <a:pt x="36" y="2"/>
                    <a:pt x="35" y="3"/>
                  </a:cubicBezTo>
                  <a:cubicBezTo>
                    <a:pt x="28" y="5"/>
                    <a:pt x="22" y="9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5" y="26"/>
                    <a:pt x="0" y="38"/>
                    <a:pt x="1" y="51"/>
                  </a:cubicBezTo>
                  <a:cubicBezTo>
                    <a:pt x="1" y="59"/>
                    <a:pt x="3" y="67"/>
                    <a:pt x="6" y="74"/>
                  </a:cubicBezTo>
                  <a:cubicBezTo>
                    <a:pt x="7" y="75"/>
                    <a:pt x="8" y="76"/>
                    <a:pt x="9" y="78"/>
                  </a:cubicBezTo>
                  <a:cubicBezTo>
                    <a:pt x="16" y="90"/>
                    <a:pt x="29" y="98"/>
                    <a:pt x="44" y="100"/>
                  </a:cubicBezTo>
                  <a:cubicBezTo>
                    <a:pt x="45" y="101"/>
                    <a:pt x="47" y="101"/>
                    <a:pt x="48" y="101"/>
                  </a:cubicBezTo>
                  <a:cubicBezTo>
                    <a:pt x="49" y="101"/>
                    <a:pt x="50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6" y="101"/>
                    <a:pt x="59" y="100"/>
                    <a:pt x="63" y="100"/>
                  </a:cubicBezTo>
                  <a:cubicBezTo>
                    <a:pt x="64" y="99"/>
                    <a:pt x="65" y="99"/>
                    <a:pt x="67" y="98"/>
                  </a:cubicBezTo>
                  <a:cubicBezTo>
                    <a:pt x="76" y="95"/>
                    <a:pt x="84" y="90"/>
                    <a:pt x="90" y="83"/>
                  </a:cubicBezTo>
                  <a:cubicBezTo>
                    <a:pt x="91" y="82"/>
                    <a:pt x="92" y="80"/>
                    <a:pt x="93" y="79"/>
                  </a:cubicBezTo>
                  <a:cubicBezTo>
                    <a:pt x="98" y="71"/>
                    <a:pt x="102" y="61"/>
                    <a:pt x="102" y="49"/>
                  </a:cubicBezTo>
                  <a:cubicBezTo>
                    <a:pt x="101" y="29"/>
                    <a:pt x="88" y="11"/>
                    <a:pt x="70" y="3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1"/>
                    <a:pt x="56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20296"/>
            <p:cNvSpPr/>
            <p:nvPr/>
          </p:nvSpPr>
          <p:spPr bwMode="auto">
            <a:xfrm>
              <a:off x="7349016" y="669479"/>
              <a:ext cx="77372" cy="79374"/>
            </a:xfrm>
            <a:custGeom>
              <a:avLst/>
              <a:gdLst>
                <a:gd name="T0" fmla="*/ 25 w 49"/>
                <a:gd name="T1" fmla="*/ 0 h 50"/>
                <a:gd name="T2" fmla="*/ 24 w 49"/>
                <a:gd name="T3" fmla="*/ 0 h 50"/>
                <a:gd name="T4" fmla="*/ 20 w 49"/>
                <a:gd name="T5" fmla="*/ 1 h 50"/>
                <a:gd name="T6" fmla="*/ 15 w 49"/>
                <a:gd name="T7" fmla="*/ 2 h 50"/>
                <a:gd name="T8" fmla="*/ 5 w 49"/>
                <a:gd name="T9" fmla="*/ 9 h 50"/>
                <a:gd name="T10" fmla="*/ 3 w 49"/>
                <a:gd name="T11" fmla="*/ 13 h 50"/>
                <a:gd name="T12" fmla="*/ 0 w 49"/>
                <a:gd name="T13" fmla="*/ 25 h 50"/>
                <a:gd name="T14" fmla="*/ 0 w 49"/>
                <a:gd name="T15" fmla="*/ 31 h 50"/>
                <a:gd name="T16" fmla="*/ 2 w 49"/>
                <a:gd name="T17" fmla="*/ 35 h 50"/>
                <a:gd name="T18" fmla="*/ 25 w 49"/>
                <a:gd name="T19" fmla="*/ 50 h 50"/>
                <a:gd name="T20" fmla="*/ 25 w 49"/>
                <a:gd name="T21" fmla="*/ 50 h 50"/>
                <a:gd name="T22" fmla="*/ 47 w 49"/>
                <a:gd name="T23" fmla="*/ 36 h 50"/>
                <a:gd name="T24" fmla="*/ 48 w 49"/>
                <a:gd name="T25" fmla="*/ 32 h 50"/>
                <a:gd name="T26" fmla="*/ 49 w 49"/>
                <a:gd name="T27" fmla="*/ 24 h 50"/>
                <a:gd name="T28" fmla="*/ 30 w 49"/>
                <a:gd name="T29" fmla="*/ 1 h 50"/>
                <a:gd name="T30" fmla="*/ 25 w 49"/>
                <a:gd name="T31" fmla="*/ 0 h 50"/>
                <a:gd name="T32" fmla="*/ 25 w 49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1"/>
                  </a:cubicBezTo>
                  <a:cubicBezTo>
                    <a:pt x="18" y="1"/>
                    <a:pt x="17" y="1"/>
                    <a:pt x="15" y="2"/>
                  </a:cubicBezTo>
                  <a:cubicBezTo>
                    <a:pt x="11" y="3"/>
                    <a:pt x="8" y="6"/>
                    <a:pt x="5" y="9"/>
                  </a:cubicBezTo>
                  <a:cubicBezTo>
                    <a:pt x="4" y="10"/>
                    <a:pt x="4" y="12"/>
                    <a:pt x="3" y="13"/>
                  </a:cubicBezTo>
                  <a:cubicBezTo>
                    <a:pt x="1" y="17"/>
                    <a:pt x="0" y="21"/>
                    <a:pt x="0" y="25"/>
                  </a:cubicBezTo>
                  <a:cubicBezTo>
                    <a:pt x="0" y="27"/>
                    <a:pt x="0" y="29"/>
                    <a:pt x="0" y="31"/>
                  </a:cubicBezTo>
                  <a:cubicBezTo>
                    <a:pt x="1" y="32"/>
                    <a:pt x="1" y="33"/>
                    <a:pt x="2" y="35"/>
                  </a:cubicBezTo>
                  <a:cubicBezTo>
                    <a:pt x="6" y="44"/>
                    <a:pt x="14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5" y="50"/>
                    <a:pt x="43" y="44"/>
                    <a:pt x="47" y="36"/>
                  </a:cubicBezTo>
                  <a:cubicBezTo>
                    <a:pt x="47" y="35"/>
                    <a:pt x="48" y="33"/>
                    <a:pt x="48" y="32"/>
                  </a:cubicBezTo>
                  <a:cubicBezTo>
                    <a:pt x="49" y="30"/>
                    <a:pt x="49" y="27"/>
                    <a:pt x="49" y="24"/>
                  </a:cubicBezTo>
                  <a:cubicBezTo>
                    <a:pt x="49" y="13"/>
                    <a:pt x="41" y="3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20297"/>
            <p:cNvSpPr>
              <a:spLocks noEditPoints="1"/>
            </p:cNvSpPr>
            <p:nvPr/>
          </p:nvSpPr>
          <p:spPr bwMode="auto">
            <a:xfrm>
              <a:off x="7308329" y="628791"/>
              <a:ext cx="158747" cy="159414"/>
            </a:xfrm>
            <a:custGeom>
              <a:avLst/>
              <a:gdLst>
                <a:gd name="T0" fmla="*/ 42 w 101"/>
                <a:gd name="T1" fmla="*/ 15 h 101"/>
                <a:gd name="T2" fmla="*/ 50 w 101"/>
                <a:gd name="T3" fmla="*/ 14 h 101"/>
                <a:gd name="T4" fmla="*/ 51 w 101"/>
                <a:gd name="T5" fmla="*/ 14 h 101"/>
                <a:gd name="T6" fmla="*/ 53 w 101"/>
                <a:gd name="T7" fmla="*/ 14 h 101"/>
                <a:gd name="T8" fmla="*/ 57 w 101"/>
                <a:gd name="T9" fmla="*/ 15 h 101"/>
                <a:gd name="T10" fmla="*/ 87 w 101"/>
                <a:gd name="T11" fmla="*/ 50 h 101"/>
                <a:gd name="T12" fmla="*/ 86 w 101"/>
                <a:gd name="T13" fmla="*/ 63 h 101"/>
                <a:gd name="T14" fmla="*/ 84 w 101"/>
                <a:gd name="T15" fmla="*/ 67 h 101"/>
                <a:gd name="T16" fmla="*/ 51 w 101"/>
                <a:gd name="T17" fmla="*/ 88 h 101"/>
                <a:gd name="T18" fmla="*/ 51 w 101"/>
                <a:gd name="T19" fmla="*/ 88 h 101"/>
                <a:gd name="T20" fmla="*/ 16 w 101"/>
                <a:gd name="T21" fmla="*/ 65 h 101"/>
                <a:gd name="T22" fmla="*/ 15 w 101"/>
                <a:gd name="T23" fmla="*/ 60 h 101"/>
                <a:gd name="T24" fmla="*/ 14 w 101"/>
                <a:gd name="T25" fmla="*/ 52 h 101"/>
                <a:gd name="T26" fmla="*/ 19 w 101"/>
                <a:gd name="T27" fmla="*/ 32 h 101"/>
                <a:gd name="T28" fmla="*/ 21 w 101"/>
                <a:gd name="T29" fmla="*/ 28 h 101"/>
                <a:gd name="T30" fmla="*/ 38 w 101"/>
                <a:gd name="T31" fmla="*/ 16 h 101"/>
                <a:gd name="T32" fmla="*/ 42 w 101"/>
                <a:gd name="T33" fmla="*/ 15 h 101"/>
                <a:gd name="T34" fmla="*/ 51 w 101"/>
                <a:gd name="T35" fmla="*/ 0 h 101"/>
                <a:gd name="T36" fmla="*/ 50 w 101"/>
                <a:gd name="T37" fmla="*/ 0 h 101"/>
                <a:gd name="T38" fmla="*/ 38 w 101"/>
                <a:gd name="T39" fmla="*/ 2 h 101"/>
                <a:gd name="T40" fmla="*/ 34 w 101"/>
                <a:gd name="T41" fmla="*/ 3 h 101"/>
                <a:gd name="T42" fmla="*/ 10 w 101"/>
                <a:gd name="T43" fmla="*/ 21 h 101"/>
                <a:gd name="T44" fmla="*/ 8 w 101"/>
                <a:gd name="T45" fmla="*/ 24 h 101"/>
                <a:gd name="T46" fmla="*/ 0 w 101"/>
                <a:gd name="T47" fmla="*/ 52 h 101"/>
                <a:gd name="T48" fmla="*/ 2 w 101"/>
                <a:gd name="T49" fmla="*/ 65 h 101"/>
                <a:gd name="T50" fmla="*/ 3 w 101"/>
                <a:gd name="T51" fmla="*/ 69 h 101"/>
                <a:gd name="T52" fmla="*/ 51 w 101"/>
                <a:gd name="T53" fmla="*/ 101 h 101"/>
                <a:gd name="T54" fmla="*/ 51 w 101"/>
                <a:gd name="T55" fmla="*/ 101 h 101"/>
                <a:gd name="T56" fmla="*/ 97 w 101"/>
                <a:gd name="T57" fmla="*/ 72 h 101"/>
                <a:gd name="T58" fmla="*/ 98 w 101"/>
                <a:gd name="T59" fmla="*/ 68 h 101"/>
                <a:gd name="T60" fmla="*/ 101 w 101"/>
                <a:gd name="T61" fmla="*/ 50 h 101"/>
                <a:gd name="T62" fmla="*/ 58 w 101"/>
                <a:gd name="T63" fmla="*/ 1 h 101"/>
                <a:gd name="T64" fmla="*/ 54 w 101"/>
                <a:gd name="T65" fmla="*/ 1 h 101"/>
                <a:gd name="T66" fmla="*/ 51 w 101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1">
                  <a:moveTo>
                    <a:pt x="42" y="15"/>
                  </a:moveTo>
                  <a:cubicBezTo>
                    <a:pt x="45" y="14"/>
                    <a:pt x="47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51" y="14"/>
                    <a:pt x="52" y="14"/>
                    <a:pt x="53" y="14"/>
                  </a:cubicBezTo>
                  <a:cubicBezTo>
                    <a:pt x="54" y="14"/>
                    <a:pt x="56" y="14"/>
                    <a:pt x="57" y="15"/>
                  </a:cubicBezTo>
                  <a:cubicBezTo>
                    <a:pt x="74" y="18"/>
                    <a:pt x="87" y="32"/>
                    <a:pt x="87" y="50"/>
                  </a:cubicBezTo>
                  <a:cubicBezTo>
                    <a:pt x="88" y="55"/>
                    <a:pt x="87" y="59"/>
                    <a:pt x="86" y="63"/>
                  </a:cubicBezTo>
                  <a:cubicBezTo>
                    <a:pt x="85" y="64"/>
                    <a:pt x="85" y="65"/>
                    <a:pt x="84" y="67"/>
                  </a:cubicBezTo>
                  <a:cubicBezTo>
                    <a:pt x="78" y="79"/>
                    <a:pt x="66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5" y="88"/>
                    <a:pt x="22" y="78"/>
                    <a:pt x="16" y="65"/>
                  </a:cubicBezTo>
                  <a:cubicBezTo>
                    <a:pt x="16" y="63"/>
                    <a:pt x="15" y="62"/>
                    <a:pt x="15" y="60"/>
                  </a:cubicBezTo>
                  <a:cubicBezTo>
                    <a:pt x="14" y="58"/>
                    <a:pt x="14" y="55"/>
                    <a:pt x="14" y="52"/>
                  </a:cubicBezTo>
                  <a:cubicBezTo>
                    <a:pt x="14" y="44"/>
                    <a:pt x="15" y="38"/>
                    <a:pt x="19" y="32"/>
                  </a:cubicBezTo>
                  <a:cubicBezTo>
                    <a:pt x="20" y="31"/>
                    <a:pt x="20" y="30"/>
                    <a:pt x="21" y="28"/>
                  </a:cubicBezTo>
                  <a:cubicBezTo>
                    <a:pt x="26" y="23"/>
                    <a:pt x="31" y="19"/>
                    <a:pt x="38" y="16"/>
                  </a:cubicBezTo>
                  <a:cubicBezTo>
                    <a:pt x="39" y="16"/>
                    <a:pt x="41" y="15"/>
                    <a:pt x="42" y="15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2" y="1"/>
                    <a:pt x="38" y="2"/>
                  </a:cubicBezTo>
                  <a:cubicBezTo>
                    <a:pt x="37" y="2"/>
                    <a:pt x="36" y="3"/>
                    <a:pt x="34" y="3"/>
                  </a:cubicBezTo>
                  <a:cubicBezTo>
                    <a:pt x="24" y="7"/>
                    <a:pt x="16" y="13"/>
                    <a:pt x="10" y="21"/>
                  </a:cubicBezTo>
                  <a:cubicBezTo>
                    <a:pt x="9" y="22"/>
                    <a:pt x="8" y="23"/>
                    <a:pt x="8" y="24"/>
                  </a:cubicBezTo>
                  <a:cubicBezTo>
                    <a:pt x="3" y="32"/>
                    <a:pt x="0" y="42"/>
                    <a:pt x="0" y="52"/>
                  </a:cubicBezTo>
                  <a:cubicBezTo>
                    <a:pt x="0" y="56"/>
                    <a:pt x="1" y="61"/>
                    <a:pt x="2" y="65"/>
                  </a:cubicBezTo>
                  <a:cubicBezTo>
                    <a:pt x="2" y="66"/>
                    <a:pt x="3" y="68"/>
                    <a:pt x="3" y="69"/>
                  </a:cubicBezTo>
                  <a:cubicBezTo>
                    <a:pt x="11" y="88"/>
                    <a:pt x="29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72" y="101"/>
                    <a:pt x="89" y="89"/>
                    <a:pt x="97" y="72"/>
                  </a:cubicBezTo>
                  <a:cubicBezTo>
                    <a:pt x="97" y="70"/>
                    <a:pt x="98" y="69"/>
                    <a:pt x="98" y="68"/>
                  </a:cubicBezTo>
                  <a:cubicBezTo>
                    <a:pt x="100" y="62"/>
                    <a:pt x="101" y="56"/>
                    <a:pt x="101" y="50"/>
                  </a:cubicBezTo>
                  <a:cubicBezTo>
                    <a:pt x="101" y="25"/>
                    <a:pt x="82" y="5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20298"/>
            <p:cNvSpPr/>
            <p:nvPr/>
          </p:nvSpPr>
          <p:spPr bwMode="auto">
            <a:xfrm>
              <a:off x="6920132" y="-843286"/>
              <a:ext cx="54027" cy="53360"/>
            </a:xfrm>
            <a:custGeom>
              <a:avLst/>
              <a:gdLst>
                <a:gd name="T0" fmla="*/ 17 w 34"/>
                <a:gd name="T1" fmla="*/ 0 h 34"/>
                <a:gd name="T2" fmla="*/ 17 w 34"/>
                <a:gd name="T3" fmla="*/ 0 h 34"/>
                <a:gd name="T4" fmla="*/ 15 w 34"/>
                <a:gd name="T5" fmla="*/ 0 h 34"/>
                <a:gd name="T6" fmla="*/ 11 w 34"/>
                <a:gd name="T7" fmla="*/ 1 h 34"/>
                <a:gd name="T8" fmla="*/ 2 w 34"/>
                <a:gd name="T9" fmla="*/ 10 h 34"/>
                <a:gd name="T10" fmla="*/ 0 w 34"/>
                <a:gd name="T11" fmla="*/ 14 h 34"/>
                <a:gd name="T12" fmla="*/ 0 w 34"/>
                <a:gd name="T13" fmla="*/ 17 h 34"/>
                <a:gd name="T14" fmla="*/ 0 w 34"/>
                <a:gd name="T15" fmla="*/ 19 h 34"/>
                <a:gd name="T16" fmla="*/ 1 w 34"/>
                <a:gd name="T17" fmla="*/ 23 h 34"/>
                <a:gd name="T18" fmla="*/ 17 w 34"/>
                <a:gd name="T19" fmla="*/ 34 h 34"/>
                <a:gd name="T20" fmla="*/ 17 w 34"/>
                <a:gd name="T21" fmla="*/ 34 h 34"/>
                <a:gd name="T22" fmla="*/ 19 w 34"/>
                <a:gd name="T23" fmla="*/ 34 h 34"/>
                <a:gd name="T24" fmla="*/ 23 w 34"/>
                <a:gd name="T25" fmla="*/ 33 h 34"/>
                <a:gd name="T26" fmla="*/ 34 w 34"/>
                <a:gd name="T27" fmla="*/ 17 h 34"/>
                <a:gd name="T28" fmla="*/ 34 w 34"/>
                <a:gd name="T29" fmla="*/ 17 h 34"/>
                <a:gd name="T30" fmla="*/ 33 w 34"/>
                <a:gd name="T31" fmla="*/ 13 h 34"/>
                <a:gd name="T32" fmla="*/ 17 w 34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7" y="3"/>
                    <a:pt x="3" y="6"/>
                    <a:pt x="2" y="10"/>
                  </a:cubicBezTo>
                  <a:cubicBezTo>
                    <a:pt x="1" y="11"/>
                    <a:pt x="1" y="12"/>
                    <a:pt x="0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20"/>
                    <a:pt x="0" y="21"/>
                    <a:pt x="1" y="23"/>
                  </a:cubicBezTo>
                  <a:cubicBezTo>
                    <a:pt x="3" y="29"/>
                    <a:pt x="10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30" y="30"/>
                    <a:pt x="34" y="24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5"/>
                    <a:pt x="34" y="14"/>
                    <a:pt x="33" y="13"/>
                  </a:cubicBezTo>
                  <a:cubicBezTo>
                    <a:pt x="32" y="5"/>
                    <a:pt x="25" y="0"/>
                    <a:pt x="1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20299"/>
            <p:cNvSpPr>
              <a:spLocks noEditPoints="1"/>
            </p:cNvSpPr>
            <p:nvPr/>
          </p:nvSpPr>
          <p:spPr bwMode="auto">
            <a:xfrm>
              <a:off x="6892118" y="-871967"/>
              <a:ext cx="110056" cy="108722"/>
            </a:xfrm>
            <a:custGeom>
              <a:avLst/>
              <a:gdLst>
                <a:gd name="T0" fmla="*/ 31 w 70"/>
                <a:gd name="T1" fmla="*/ 10 h 69"/>
                <a:gd name="T2" fmla="*/ 34 w 70"/>
                <a:gd name="T3" fmla="*/ 10 h 69"/>
                <a:gd name="T4" fmla="*/ 35 w 70"/>
                <a:gd name="T5" fmla="*/ 10 h 69"/>
                <a:gd name="T6" fmla="*/ 60 w 70"/>
                <a:gd name="T7" fmla="*/ 30 h 69"/>
                <a:gd name="T8" fmla="*/ 60 w 70"/>
                <a:gd name="T9" fmla="*/ 34 h 69"/>
                <a:gd name="T10" fmla="*/ 60 w 70"/>
                <a:gd name="T11" fmla="*/ 35 h 69"/>
                <a:gd name="T12" fmla="*/ 44 w 70"/>
                <a:gd name="T13" fmla="*/ 59 h 69"/>
                <a:gd name="T14" fmla="*/ 39 w 70"/>
                <a:gd name="T15" fmla="*/ 60 h 69"/>
                <a:gd name="T16" fmla="*/ 35 w 70"/>
                <a:gd name="T17" fmla="*/ 60 h 69"/>
                <a:gd name="T18" fmla="*/ 35 w 70"/>
                <a:gd name="T19" fmla="*/ 60 h 69"/>
                <a:gd name="T20" fmla="*/ 11 w 70"/>
                <a:gd name="T21" fmla="*/ 42 h 69"/>
                <a:gd name="T22" fmla="*/ 10 w 70"/>
                <a:gd name="T23" fmla="*/ 38 h 69"/>
                <a:gd name="T24" fmla="*/ 10 w 70"/>
                <a:gd name="T25" fmla="*/ 35 h 69"/>
                <a:gd name="T26" fmla="*/ 10 w 70"/>
                <a:gd name="T27" fmla="*/ 29 h 69"/>
                <a:gd name="T28" fmla="*/ 12 w 70"/>
                <a:gd name="T29" fmla="*/ 25 h 69"/>
                <a:gd name="T30" fmla="*/ 26 w 70"/>
                <a:gd name="T31" fmla="*/ 11 h 69"/>
                <a:gd name="T32" fmla="*/ 31 w 70"/>
                <a:gd name="T33" fmla="*/ 10 h 69"/>
                <a:gd name="T34" fmla="*/ 35 w 70"/>
                <a:gd name="T35" fmla="*/ 0 h 69"/>
                <a:gd name="T36" fmla="*/ 34 w 70"/>
                <a:gd name="T37" fmla="*/ 0 h 69"/>
                <a:gd name="T38" fmla="*/ 28 w 70"/>
                <a:gd name="T39" fmla="*/ 1 h 69"/>
                <a:gd name="T40" fmla="*/ 24 w 70"/>
                <a:gd name="T41" fmla="*/ 2 h 69"/>
                <a:gd name="T42" fmla="*/ 3 w 70"/>
                <a:gd name="T43" fmla="*/ 22 h 69"/>
                <a:gd name="T44" fmla="*/ 2 w 70"/>
                <a:gd name="T45" fmla="*/ 26 h 69"/>
                <a:gd name="T46" fmla="*/ 0 w 70"/>
                <a:gd name="T47" fmla="*/ 36 h 69"/>
                <a:gd name="T48" fmla="*/ 1 w 70"/>
                <a:gd name="T49" fmla="*/ 39 h 69"/>
                <a:gd name="T50" fmla="*/ 2 w 70"/>
                <a:gd name="T51" fmla="*/ 44 h 69"/>
                <a:gd name="T52" fmla="*/ 35 w 70"/>
                <a:gd name="T53" fmla="*/ 69 h 69"/>
                <a:gd name="T54" fmla="*/ 36 w 70"/>
                <a:gd name="T55" fmla="*/ 69 h 69"/>
                <a:gd name="T56" fmla="*/ 42 w 70"/>
                <a:gd name="T57" fmla="*/ 69 h 69"/>
                <a:gd name="T58" fmla="*/ 46 w 70"/>
                <a:gd name="T59" fmla="*/ 68 h 69"/>
                <a:gd name="T60" fmla="*/ 69 w 70"/>
                <a:gd name="T61" fmla="*/ 34 h 69"/>
                <a:gd name="T62" fmla="*/ 69 w 70"/>
                <a:gd name="T63" fmla="*/ 32 h 69"/>
                <a:gd name="T64" fmla="*/ 69 w 70"/>
                <a:gd name="T65" fmla="*/ 28 h 69"/>
                <a:gd name="T66" fmla="*/ 35 w 70"/>
                <a:gd name="T6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" h="69">
                  <a:moveTo>
                    <a:pt x="31" y="10"/>
                  </a:moveTo>
                  <a:cubicBezTo>
                    <a:pt x="32" y="10"/>
                    <a:pt x="33" y="10"/>
                    <a:pt x="34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57" y="18"/>
                    <a:pt x="60" y="30"/>
                  </a:cubicBezTo>
                  <a:cubicBezTo>
                    <a:pt x="60" y="31"/>
                    <a:pt x="60" y="32"/>
                    <a:pt x="60" y="34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60" y="46"/>
                    <a:pt x="53" y="55"/>
                    <a:pt x="44" y="59"/>
                  </a:cubicBezTo>
                  <a:cubicBezTo>
                    <a:pt x="42" y="59"/>
                    <a:pt x="41" y="60"/>
                    <a:pt x="39" y="60"/>
                  </a:cubicBezTo>
                  <a:cubicBezTo>
                    <a:pt x="38" y="60"/>
                    <a:pt x="37" y="60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4" y="60"/>
                    <a:pt x="14" y="53"/>
                    <a:pt x="11" y="42"/>
                  </a:cubicBezTo>
                  <a:cubicBezTo>
                    <a:pt x="10" y="41"/>
                    <a:pt x="10" y="39"/>
                    <a:pt x="10" y="38"/>
                  </a:cubicBezTo>
                  <a:cubicBezTo>
                    <a:pt x="10" y="37"/>
                    <a:pt x="10" y="36"/>
                    <a:pt x="10" y="35"/>
                  </a:cubicBezTo>
                  <a:cubicBezTo>
                    <a:pt x="10" y="33"/>
                    <a:pt x="10" y="31"/>
                    <a:pt x="10" y="29"/>
                  </a:cubicBezTo>
                  <a:cubicBezTo>
                    <a:pt x="11" y="28"/>
                    <a:pt x="11" y="26"/>
                    <a:pt x="12" y="25"/>
                  </a:cubicBezTo>
                  <a:cubicBezTo>
                    <a:pt x="15" y="19"/>
                    <a:pt x="20" y="14"/>
                    <a:pt x="26" y="11"/>
                  </a:cubicBezTo>
                  <a:cubicBezTo>
                    <a:pt x="28" y="11"/>
                    <a:pt x="29" y="10"/>
                    <a:pt x="31" y="10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2" y="1"/>
                    <a:pt x="30" y="1"/>
                    <a:pt x="28" y="1"/>
                  </a:cubicBezTo>
                  <a:cubicBezTo>
                    <a:pt x="27" y="1"/>
                    <a:pt x="25" y="2"/>
                    <a:pt x="24" y="2"/>
                  </a:cubicBezTo>
                  <a:cubicBezTo>
                    <a:pt x="14" y="5"/>
                    <a:pt x="7" y="13"/>
                    <a:pt x="3" y="22"/>
                  </a:cubicBezTo>
                  <a:cubicBezTo>
                    <a:pt x="2" y="23"/>
                    <a:pt x="2" y="25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1" y="41"/>
                    <a:pt x="1" y="42"/>
                    <a:pt x="2" y="44"/>
                  </a:cubicBezTo>
                  <a:cubicBezTo>
                    <a:pt x="5" y="59"/>
                    <a:pt x="19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38" y="69"/>
                    <a:pt x="40" y="69"/>
                    <a:pt x="42" y="69"/>
                  </a:cubicBezTo>
                  <a:cubicBezTo>
                    <a:pt x="43" y="68"/>
                    <a:pt x="45" y="68"/>
                    <a:pt x="46" y="68"/>
                  </a:cubicBezTo>
                  <a:cubicBezTo>
                    <a:pt x="60" y="63"/>
                    <a:pt x="70" y="50"/>
                    <a:pt x="69" y="34"/>
                  </a:cubicBezTo>
                  <a:cubicBezTo>
                    <a:pt x="69" y="34"/>
                    <a:pt x="69" y="33"/>
                    <a:pt x="69" y="32"/>
                  </a:cubicBezTo>
                  <a:cubicBezTo>
                    <a:pt x="69" y="31"/>
                    <a:pt x="69" y="29"/>
                    <a:pt x="69" y="28"/>
                  </a:cubicBezTo>
                  <a:cubicBezTo>
                    <a:pt x="65" y="12"/>
                    <a:pt x="52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20306"/>
            <p:cNvSpPr/>
            <p:nvPr/>
          </p:nvSpPr>
          <p:spPr bwMode="auto">
            <a:xfrm>
              <a:off x="6452561" y="-122922"/>
              <a:ext cx="45356" cy="45356"/>
            </a:xfrm>
            <a:custGeom>
              <a:avLst/>
              <a:gdLst>
                <a:gd name="T0" fmla="*/ 15 w 29"/>
                <a:gd name="T1" fmla="*/ 0 h 29"/>
                <a:gd name="T2" fmla="*/ 14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2 w 29"/>
                <a:gd name="T9" fmla="*/ 7 h 29"/>
                <a:gd name="T10" fmla="*/ 1 w 29"/>
                <a:gd name="T11" fmla="*/ 11 h 29"/>
                <a:gd name="T12" fmla="*/ 0 w 29"/>
                <a:gd name="T13" fmla="*/ 15 h 29"/>
                <a:gd name="T14" fmla="*/ 1 w 29"/>
                <a:gd name="T15" fmla="*/ 19 h 29"/>
                <a:gd name="T16" fmla="*/ 2 w 29"/>
                <a:gd name="T17" fmla="*/ 22 h 29"/>
                <a:gd name="T18" fmla="*/ 13 w 29"/>
                <a:gd name="T19" fmla="*/ 29 h 29"/>
                <a:gd name="T20" fmla="*/ 15 w 29"/>
                <a:gd name="T21" fmla="*/ 29 h 29"/>
                <a:gd name="T22" fmla="*/ 15 w 29"/>
                <a:gd name="T23" fmla="*/ 29 h 29"/>
                <a:gd name="T24" fmla="*/ 17 w 29"/>
                <a:gd name="T25" fmla="*/ 29 h 29"/>
                <a:gd name="T26" fmla="*/ 23 w 29"/>
                <a:gd name="T27" fmla="*/ 26 h 29"/>
                <a:gd name="T28" fmla="*/ 26 w 29"/>
                <a:gd name="T29" fmla="*/ 23 h 29"/>
                <a:gd name="T30" fmla="*/ 29 w 29"/>
                <a:gd name="T31" fmla="*/ 14 h 29"/>
                <a:gd name="T32" fmla="*/ 28 w 29"/>
                <a:gd name="T33" fmla="*/ 10 h 29"/>
                <a:gd name="T34" fmla="*/ 26 w 29"/>
                <a:gd name="T35" fmla="*/ 6 h 29"/>
                <a:gd name="T36" fmla="*/ 21 w 29"/>
                <a:gd name="T37" fmla="*/ 2 h 29"/>
                <a:gd name="T38" fmla="*/ 21 w 29"/>
                <a:gd name="T39" fmla="*/ 2 h 29"/>
                <a:gd name="T40" fmla="*/ 17 w 29"/>
                <a:gd name="T41" fmla="*/ 0 h 29"/>
                <a:gd name="T42" fmla="*/ 17 w 29"/>
                <a:gd name="T43" fmla="*/ 0 h 29"/>
                <a:gd name="T44" fmla="*/ 15 w 29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9" y="1"/>
                    <a:pt x="8" y="2"/>
                    <a:pt x="6" y="3"/>
                  </a:cubicBezTo>
                  <a:cubicBezTo>
                    <a:pt x="5" y="4"/>
                    <a:pt x="3" y="5"/>
                    <a:pt x="2" y="7"/>
                  </a:cubicBezTo>
                  <a:cubicBezTo>
                    <a:pt x="2" y="8"/>
                    <a:pt x="1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6"/>
                    <a:pt x="0" y="17"/>
                    <a:pt x="1" y="19"/>
                  </a:cubicBezTo>
                  <a:cubicBezTo>
                    <a:pt x="1" y="20"/>
                    <a:pt x="2" y="21"/>
                    <a:pt x="2" y="22"/>
                  </a:cubicBezTo>
                  <a:cubicBezTo>
                    <a:pt x="5" y="26"/>
                    <a:pt x="9" y="29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9" y="28"/>
                    <a:pt x="21" y="27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28" y="21"/>
                    <a:pt x="29" y="18"/>
                    <a:pt x="29" y="14"/>
                  </a:cubicBezTo>
                  <a:cubicBezTo>
                    <a:pt x="29" y="13"/>
                    <a:pt x="29" y="11"/>
                    <a:pt x="28" y="10"/>
                  </a:cubicBezTo>
                  <a:cubicBezTo>
                    <a:pt x="28" y="8"/>
                    <a:pt x="27" y="7"/>
                    <a:pt x="26" y="6"/>
                  </a:cubicBezTo>
                  <a:cubicBezTo>
                    <a:pt x="25" y="4"/>
                    <a:pt x="23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20307"/>
            <p:cNvSpPr>
              <a:spLocks noEditPoints="1"/>
            </p:cNvSpPr>
            <p:nvPr/>
          </p:nvSpPr>
          <p:spPr bwMode="auto">
            <a:xfrm>
              <a:off x="6428549" y="-146934"/>
              <a:ext cx="92714" cy="93380"/>
            </a:xfrm>
            <a:custGeom>
              <a:avLst/>
              <a:gdLst>
                <a:gd name="T0" fmla="*/ 22 w 59"/>
                <a:gd name="T1" fmla="*/ 9 h 59"/>
                <a:gd name="T2" fmla="*/ 29 w 59"/>
                <a:gd name="T3" fmla="*/ 8 h 59"/>
                <a:gd name="T4" fmla="*/ 30 w 59"/>
                <a:gd name="T5" fmla="*/ 8 h 59"/>
                <a:gd name="T6" fmla="*/ 34 w 59"/>
                <a:gd name="T7" fmla="*/ 9 h 59"/>
                <a:gd name="T8" fmla="*/ 34 w 59"/>
                <a:gd name="T9" fmla="*/ 9 h 59"/>
                <a:gd name="T10" fmla="*/ 38 w 59"/>
                <a:gd name="T11" fmla="*/ 10 h 59"/>
                <a:gd name="T12" fmla="*/ 38 w 59"/>
                <a:gd name="T13" fmla="*/ 10 h 59"/>
                <a:gd name="T14" fmla="*/ 47 w 59"/>
                <a:gd name="T15" fmla="*/ 18 h 59"/>
                <a:gd name="T16" fmla="*/ 49 w 59"/>
                <a:gd name="T17" fmla="*/ 21 h 59"/>
                <a:gd name="T18" fmla="*/ 51 w 59"/>
                <a:gd name="T19" fmla="*/ 29 h 59"/>
                <a:gd name="T20" fmla="*/ 46 w 59"/>
                <a:gd name="T21" fmla="*/ 43 h 59"/>
                <a:gd name="T22" fmla="*/ 43 w 59"/>
                <a:gd name="T23" fmla="*/ 46 h 59"/>
                <a:gd name="T24" fmla="*/ 33 w 59"/>
                <a:gd name="T25" fmla="*/ 51 h 59"/>
                <a:gd name="T26" fmla="*/ 30 w 59"/>
                <a:gd name="T27" fmla="*/ 51 h 59"/>
                <a:gd name="T28" fmla="*/ 30 w 59"/>
                <a:gd name="T29" fmla="*/ 51 h 59"/>
                <a:gd name="T30" fmla="*/ 28 w 59"/>
                <a:gd name="T31" fmla="*/ 51 h 59"/>
                <a:gd name="T32" fmla="*/ 11 w 59"/>
                <a:gd name="T33" fmla="*/ 41 h 59"/>
                <a:gd name="T34" fmla="*/ 9 w 59"/>
                <a:gd name="T35" fmla="*/ 37 h 59"/>
                <a:gd name="T36" fmla="*/ 8 w 59"/>
                <a:gd name="T37" fmla="*/ 30 h 59"/>
                <a:gd name="T38" fmla="*/ 9 w 59"/>
                <a:gd name="T39" fmla="*/ 23 h 59"/>
                <a:gd name="T40" fmla="*/ 11 w 59"/>
                <a:gd name="T41" fmla="*/ 19 h 59"/>
                <a:gd name="T42" fmla="*/ 18 w 59"/>
                <a:gd name="T43" fmla="*/ 11 h 59"/>
                <a:gd name="T44" fmla="*/ 22 w 59"/>
                <a:gd name="T45" fmla="*/ 9 h 59"/>
                <a:gd name="T46" fmla="*/ 30 w 59"/>
                <a:gd name="T47" fmla="*/ 0 h 59"/>
                <a:gd name="T48" fmla="*/ 29 w 59"/>
                <a:gd name="T49" fmla="*/ 0 h 59"/>
                <a:gd name="T50" fmla="*/ 19 w 59"/>
                <a:gd name="T51" fmla="*/ 2 h 59"/>
                <a:gd name="T52" fmla="*/ 15 w 59"/>
                <a:gd name="T53" fmla="*/ 4 h 59"/>
                <a:gd name="T54" fmla="*/ 3 w 59"/>
                <a:gd name="T55" fmla="*/ 16 h 59"/>
                <a:gd name="T56" fmla="*/ 2 w 59"/>
                <a:gd name="T57" fmla="*/ 20 h 59"/>
                <a:gd name="T58" fmla="*/ 0 w 59"/>
                <a:gd name="T59" fmla="*/ 30 h 59"/>
                <a:gd name="T60" fmla="*/ 2 w 59"/>
                <a:gd name="T61" fmla="*/ 40 h 59"/>
                <a:gd name="T62" fmla="*/ 4 w 59"/>
                <a:gd name="T63" fmla="*/ 44 h 59"/>
                <a:gd name="T64" fmla="*/ 29 w 59"/>
                <a:gd name="T65" fmla="*/ 59 h 59"/>
                <a:gd name="T66" fmla="*/ 30 w 59"/>
                <a:gd name="T67" fmla="*/ 59 h 59"/>
                <a:gd name="T68" fmla="*/ 30 w 59"/>
                <a:gd name="T69" fmla="*/ 59 h 59"/>
                <a:gd name="T70" fmla="*/ 33 w 59"/>
                <a:gd name="T71" fmla="*/ 59 h 59"/>
                <a:gd name="T72" fmla="*/ 48 w 59"/>
                <a:gd name="T73" fmla="*/ 52 h 59"/>
                <a:gd name="T74" fmla="*/ 51 w 59"/>
                <a:gd name="T75" fmla="*/ 49 h 59"/>
                <a:gd name="T76" fmla="*/ 59 w 59"/>
                <a:gd name="T77" fmla="*/ 29 h 59"/>
                <a:gd name="T78" fmla="*/ 56 w 59"/>
                <a:gd name="T79" fmla="*/ 18 h 59"/>
                <a:gd name="T80" fmla="*/ 54 w 59"/>
                <a:gd name="T81" fmla="*/ 14 h 59"/>
                <a:gd name="T82" fmla="*/ 41 w 59"/>
                <a:gd name="T83" fmla="*/ 3 h 59"/>
                <a:gd name="T84" fmla="*/ 41 w 59"/>
                <a:gd name="T85" fmla="*/ 3 h 59"/>
                <a:gd name="T86" fmla="*/ 37 w 59"/>
                <a:gd name="T87" fmla="*/ 1 h 59"/>
                <a:gd name="T88" fmla="*/ 37 w 59"/>
                <a:gd name="T89" fmla="*/ 1 h 59"/>
                <a:gd name="T90" fmla="*/ 30 w 59"/>
                <a:gd name="T9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59">
                  <a:moveTo>
                    <a:pt x="22" y="9"/>
                  </a:moveTo>
                  <a:cubicBezTo>
                    <a:pt x="24" y="9"/>
                    <a:pt x="27" y="8"/>
                    <a:pt x="29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1" y="8"/>
                    <a:pt x="33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2" y="12"/>
                    <a:pt x="45" y="14"/>
                    <a:pt x="47" y="18"/>
                  </a:cubicBezTo>
                  <a:cubicBezTo>
                    <a:pt x="48" y="19"/>
                    <a:pt x="49" y="20"/>
                    <a:pt x="49" y="21"/>
                  </a:cubicBezTo>
                  <a:cubicBezTo>
                    <a:pt x="50" y="24"/>
                    <a:pt x="51" y="26"/>
                    <a:pt x="51" y="29"/>
                  </a:cubicBezTo>
                  <a:cubicBezTo>
                    <a:pt x="51" y="35"/>
                    <a:pt x="49" y="40"/>
                    <a:pt x="46" y="43"/>
                  </a:cubicBezTo>
                  <a:cubicBezTo>
                    <a:pt x="45" y="44"/>
                    <a:pt x="44" y="45"/>
                    <a:pt x="43" y="46"/>
                  </a:cubicBezTo>
                  <a:cubicBezTo>
                    <a:pt x="40" y="49"/>
                    <a:pt x="37" y="50"/>
                    <a:pt x="33" y="51"/>
                  </a:cubicBezTo>
                  <a:cubicBezTo>
                    <a:pt x="32" y="51"/>
                    <a:pt x="31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8" y="51"/>
                  </a:cubicBezTo>
                  <a:cubicBezTo>
                    <a:pt x="21" y="51"/>
                    <a:pt x="15" y="47"/>
                    <a:pt x="11" y="41"/>
                  </a:cubicBezTo>
                  <a:cubicBezTo>
                    <a:pt x="10" y="39"/>
                    <a:pt x="10" y="38"/>
                    <a:pt x="9" y="37"/>
                  </a:cubicBezTo>
                  <a:cubicBezTo>
                    <a:pt x="9" y="35"/>
                    <a:pt x="8" y="32"/>
                    <a:pt x="8" y="30"/>
                  </a:cubicBezTo>
                  <a:cubicBezTo>
                    <a:pt x="8" y="28"/>
                    <a:pt x="8" y="25"/>
                    <a:pt x="9" y="23"/>
                  </a:cubicBezTo>
                  <a:cubicBezTo>
                    <a:pt x="10" y="22"/>
                    <a:pt x="10" y="20"/>
                    <a:pt x="11" y="19"/>
                  </a:cubicBezTo>
                  <a:cubicBezTo>
                    <a:pt x="13" y="16"/>
                    <a:pt x="15" y="13"/>
                    <a:pt x="18" y="11"/>
                  </a:cubicBezTo>
                  <a:cubicBezTo>
                    <a:pt x="19" y="11"/>
                    <a:pt x="21" y="10"/>
                    <a:pt x="22" y="9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5" y="0"/>
                    <a:pt x="22" y="1"/>
                    <a:pt x="19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3" y="17"/>
                    <a:pt x="2" y="19"/>
                    <a:pt x="2" y="20"/>
                  </a:cubicBezTo>
                  <a:cubicBezTo>
                    <a:pt x="1" y="23"/>
                    <a:pt x="0" y="27"/>
                    <a:pt x="0" y="30"/>
                  </a:cubicBezTo>
                  <a:cubicBezTo>
                    <a:pt x="0" y="34"/>
                    <a:pt x="1" y="37"/>
                    <a:pt x="2" y="40"/>
                  </a:cubicBezTo>
                  <a:cubicBezTo>
                    <a:pt x="3" y="42"/>
                    <a:pt x="3" y="43"/>
                    <a:pt x="4" y="44"/>
                  </a:cubicBezTo>
                  <a:cubicBezTo>
                    <a:pt x="9" y="53"/>
                    <a:pt x="18" y="59"/>
                    <a:pt x="29" y="59"/>
                  </a:cubicBezTo>
                  <a:cubicBezTo>
                    <a:pt x="29" y="59"/>
                    <a:pt x="29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4" y="56"/>
                    <a:pt x="48" y="52"/>
                  </a:cubicBezTo>
                  <a:cubicBezTo>
                    <a:pt x="49" y="51"/>
                    <a:pt x="51" y="50"/>
                    <a:pt x="51" y="49"/>
                  </a:cubicBezTo>
                  <a:cubicBezTo>
                    <a:pt x="56" y="44"/>
                    <a:pt x="59" y="37"/>
                    <a:pt x="59" y="29"/>
                  </a:cubicBezTo>
                  <a:cubicBezTo>
                    <a:pt x="59" y="25"/>
                    <a:pt x="58" y="21"/>
                    <a:pt x="56" y="18"/>
                  </a:cubicBezTo>
                  <a:cubicBezTo>
                    <a:pt x="56" y="17"/>
                    <a:pt x="55" y="15"/>
                    <a:pt x="54" y="14"/>
                  </a:cubicBezTo>
                  <a:cubicBezTo>
                    <a:pt x="51" y="9"/>
                    <a:pt x="46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1"/>
                    <a:pt x="32" y="0"/>
                    <a:pt x="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20308"/>
            <p:cNvSpPr/>
            <p:nvPr/>
          </p:nvSpPr>
          <p:spPr bwMode="auto">
            <a:xfrm>
              <a:off x="5969649" y="89852"/>
              <a:ext cx="90046" cy="88044"/>
            </a:xfrm>
            <a:custGeom>
              <a:avLst/>
              <a:gdLst>
                <a:gd name="T0" fmla="*/ 29 w 57"/>
                <a:gd name="T1" fmla="*/ 0 h 56"/>
                <a:gd name="T2" fmla="*/ 28 w 57"/>
                <a:gd name="T3" fmla="*/ 0 h 56"/>
                <a:gd name="T4" fmla="*/ 16 w 57"/>
                <a:gd name="T5" fmla="*/ 3 h 56"/>
                <a:gd name="T6" fmla="*/ 13 w 57"/>
                <a:gd name="T7" fmla="*/ 5 h 56"/>
                <a:gd name="T8" fmla="*/ 0 w 57"/>
                <a:gd name="T9" fmla="*/ 29 h 56"/>
                <a:gd name="T10" fmla="*/ 2 w 57"/>
                <a:gd name="T11" fmla="*/ 38 h 56"/>
                <a:gd name="T12" fmla="*/ 4 w 57"/>
                <a:gd name="T13" fmla="*/ 42 h 56"/>
                <a:gd name="T14" fmla="*/ 14 w 57"/>
                <a:gd name="T15" fmla="*/ 52 h 56"/>
                <a:gd name="T16" fmla="*/ 18 w 57"/>
                <a:gd name="T17" fmla="*/ 54 h 56"/>
                <a:gd name="T18" fmla="*/ 28 w 57"/>
                <a:gd name="T19" fmla="*/ 56 h 56"/>
                <a:gd name="T20" fmla="*/ 29 w 57"/>
                <a:gd name="T21" fmla="*/ 56 h 56"/>
                <a:gd name="T22" fmla="*/ 41 w 57"/>
                <a:gd name="T23" fmla="*/ 53 h 56"/>
                <a:gd name="T24" fmla="*/ 45 w 57"/>
                <a:gd name="T25" fmla="*/ 51 h 56"/>
                <a:gd name="T26" fmla="*/ 55 w 57"/>
                <a:gd name="T27" fmla="*/ 38 h 56"/>
                <a:gd name="T28" fmla="*/ 56 w 57"/>
                <a:gd name="T29" fmla="*/ 34 h 56"/>
                <a:gd name="T30" fmla="*/ 57 w 57"/>
                <a:gd name="T31" fmla="*/ 28 h 56"/>
                <a:gd name="T32" fmla="*/ 54 w 57"/>
                <a:gd name="T33" fmla="*/ 17 h 56"/>
                <a:gd name="T34" fmla="*/ 52 w 57"/>
                <a:gd name="T35" fmla="*/ 13 h 56"/>
                <a:gd name="T36" fmla="*/ 29 w 57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56"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0" y="1"/>
                    <a:pt x="16" y="3"/>
                  </a:cubicBezTo>
                  <a:cubicBezTo>
                    <a:pt x="15" y="3"/>
                    <a:pt x="14" y="4"/>
                    <a:pt x="13" y="5"/>
                  </a:cubicBezTo>
                  <a:cubicBezTo>
                    <a:pt x="5" y="10"/>
                    <a:pt x="0" y="19"/>
                    <a:pt x="0" y="29"/>
                  </a:cubicBezTo>
                  <a:cubicBezTo>
                    <a:pt x="0" y="32"/>
                    <a:pt x="1" y="35"/>
                    <a:pt x="2" y="38"/>
                  </a:cubicBezTo>
                  <a:cubicBezTo>
                    <a:pt x="3" y="40"/>
                    <a:pt x="3" y="41"/>
                    <a:pt x="4" y="42"/>
                  </a:cubicBezTo>
                  <a:cubicBezTo>
                    <a:pt x="7" y="47"/>
                    <a:pt x="10" y="50"/>
                    <a:pt x="14" y="52"/>
                  </a:cubicBezTo>
                  <a:cubicBezTo>
                    <a:pt x="15" y="53"/>
                    <a:pt x="17" y="54"/>
                    <a:pt x="18" y="54"/>
                  </a:cubicBezTo>
                  <a:cubicBezTo>
                    <a:pt x="21" y="56"/>
                    <a:pt x="25" y="56"/>
                    <a:pt x="28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3" y="56"/>
                    <a:pt x="38" y="55"/>
                    <a:pt x="41" y="53"/>
                  </a:cubicBezTo>
                  <a:cubicBezTo>
                    <a:pt x="43" y="53"/>
                    <a:pt x="44" y="52"/>
                    <a:pt x="45" y="51"/>
                  </a:cubicBezTo>
                  <a:cubicBezTo>
                    <a:pt x="49" y="48"/>
                    <a:pt x="53" y="43"/>
                    <a:pt x="55" y="38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32"/>
                    <a:pt x="57" y="30"/>
                    <a:pt x="57" y="28"/>
                  </a:cubicBezTo>
                  <a:cubicBezTo>
                    <a:pt x="57" y="24"/>
                    <a:pt x="56" y="20"/>
                    <a:pt x="54" y="17"/>
                  </a:cubicBezTo>
                  <a:cubicBezTo>
                    <a:pt x="54" y="15"/>
                    <a:pt x="53" y="14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20309"/>
            <p:cNvSpPr>
              <a:spLocks noEditPoints="1"/>
            </p:cNvSpPr>
            <p:nvPr/>
          </p:nvSpPr>
          <p:spPr bwMode="auto">
            <a:xfrm>
              <a:off x="5924293" y="43829"/>
              <a:ext cx="181425" cy="180091"/>
            </a:xfrm>
            <a:custGeom>
              <a:avLst/>
              <a:gdLst>
                <a:gd name="T0" fmla="*/ 38 w 115"/>
                <a:gd name="T1" fmla="*/ 20 h 114"/>
                <a:gd name="T2" fmla="*/ 57 w 115"/>
                <a:gd name="T3" fmla="*/ 15 h 114"/>
                <a:gd name="T4" fmla="*/ 58 w 115"/>
                <a:gd name="T5" fmla="*/ 15 h 114"/>
                <a:gd name="T6" fmla="*/ 93 w 115"/>
                <a:gd name="T7" fmla="*/ 36 h 114"/>
                <a:gd name="T8" fmla="*/ 95 w 115"/>
                <a:gd name="T9" fmla="*/ 40 h 114"/>
                <a:gd name="T10" fmla="*/ 99 w 115"/>
                <a:gd name="T11" fmla="*/ 56 h 114"/>
                <a:gd name="T12" fmla="*/ 98 w 115"/>
                <a:gd name="T13" fmla="*/ 67 h 114"/>
                <a:gd name="T14" fmla="*/ 97 w 115"/>
                <a:gd name="T15" fmla="*/ 71 h 114"/>
                <a:gd name="T16" fmla="*/ 81 w 115"/>
                <a:gd name="T17" fmla="*/ 92 h 114"/>
                <a:gd name="T18" fmla="*/ 77 w 115"/>
                <a:gd name="T19" fmla="*/ 94 h 114"/>
                <a:gd name="T20" fmla="*/ 58 w 115"/>
                <a:gd name="T21" fmla="*/ 99 h 114"/>
                <a:gd name="T22" fmla="*/ 57 w 115"/>
                <a:gd name="T23" fmla="*/ 99 h 114"/>
                <a:gd name="T24" fmla="*/ 41 w 115"/>
                <a:gd name="T25" fmla="*/ 96 h 114"/>
                <a:gd name="T26" fmla="*/ 37 w 115"/>
                <a:gd name="T27" fmla="*/ 94 h 114"/>
                <a:gd name="T28" fmla="*/ 21 w 115"/>
                <a:gd name="T29" fmla="*/ 78 h 114"/>
                <a:gd name="T30" fmla="*/ 19 w 115"/>
                <a:gd name="T31" fmla="*/ 74 h 114"/>
                <a:gd name="T32" fmla="*/ 16 w 115"/>
                <a:gd name="T33" fmla="*/ 58 h 114"/>
                <a:gd name="T34" fmla="*/ 35 w 115"/>
                <a:gd name="T35" fmla="*/ 22 h 114"/>
                <a:gd name="T36" fmla="*/ 38 w 115"/>
                <a:gd name="T37" fmla="*/ 20 h 114"/>
                <a:gd name="T38" fmla="*/ 57 w 115"/>
                <a:gd name="T39" fmla="*/ 0 h 114"/>
                <a:gd name="T40" fmla="*/ 56 w 115"/>
                <a:gd name="T41" fmla="*/ 0 h 114"/>
                <a:gd name="T42" fmla="*/ 31 w 115"/>
                <a:gd name="T43" fmla="*/ 7 h 114"/>
                <a:gd name="T44" fmla="*/ 27 w 115"/>
                <a:gd name="T45" fmla="*/ 9 h 114"/>
                <a:gd name="T46" fmla="*/ 0 w 115"/>
                <a:gd name="T47" fmla="*/ 58 h 114"/>
                <a:gd name="T48" fmla="*/ 5 w 115"/>
                <a:gd name="T49" fmla="*/ 81 h 114"/>
                <a:gd name="T50" fmla="*/ 7 w 115"/>
                <a:gd name="T51" fmla="*/ 85 h 114"/>
                <a:gd name="T52" fmla="*/ 31 w 115"/>
                <a:gd name="T53" fmla="*/ 108 h 114"/>
                <a:gd name="T54" fmla="*/ 35 w 115"/>
                <a:gd name="T55" fmla="*/ 110 h 114"/>
                <a:gd name="T56" fmla="*/ 57 w 115"/>
                <a:gd name="T57" fmla="*/ 114 h 114"/>
                <a:gd name="T58" fmla="*/ 59 w 115"/>
                <a:gd name="T59" fmla="*/ 114 h 114"/>
                <a:gd name="T60" fmla="*/ 85 w 115"/>
                <a:gd name="T61" fmla="*/ 107 h 114"/>
                <a:gd name="T62" fmla="*/ 89 w 115"/>
                <a:gd name="T63" fmla="*/ 105 h 114"/>
                <a:gd name="T64" fmla="*/ 112 w 115"/>
                <a:gd name="T65" fmla="*/ 75 h 114"/>
                <a:gd name="T66" fmla="*/ 113 w 115"/>
                <a:gd name="T67" fmla="*/ 71 h 114"/>
                <a:gd name="T68" fmla="*/ 115 w 115"/>
                <a:gd name="T69" fmla="*/ 56 h 114"/>
                <a:gd name="T70" fmla="*/ 109 w 115"/>
                <a:gd name="T71" fmla="*/ 33 h 114"/>
                <a:gd name="T72" fmla="*/ 107 w 115"/>
                <a:gd name="T73" fmla="*/ 29 h 114"/>
                <a:gd name="T74" fmla="*/ 57 w 115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" h="114">
                  <a:moveTo>
                    <a:pt x="38" y="20"/>
                  </a:moveTo>
                  <a:cubicBezTo>
                    <a:pt x="44" y="17"/>
                    <a:pt x="50" y="15"/>
                    <a:pt x="57" y="15"/>
                  </a:cubicBezTo>
                  <a:cubicBezTo>
                    <a:pt x="57" y="15"/>
                    <a:pt x="57" y="15"/>
                    <a:pt x="58" y="15"/>
                  </a:cubicBezTo>
                  <a:cubicBezTo>
                    <a:pt x="73" y="15"/>
                    <a:pt x="86" y="24"/>
                    <a:pt x="93" y="36"/>
                  </a:cubicBezTo>
                  <a:cubicBezTo>
                    <a:pt x="94" y="37"/>
                    <a:pt x="95" y="38"/>
                    <a:pt x="95" y="40"/>
                  </a:cubicBezTo>
                  <a:cubicBezTo>
                    <a:pt x="98" y="45"/>
                    <a:pt x="99" y="50"/>
                    <a:pt x="99" y="56"/>
                  </a:cubicBezTo>
                  <a:cubicBezTo>
                    <a:pt x="99" y="60"/>
                    <a:pt x="99" y="63"/>
                    <a:pt x="98" y="67"/>
                  </a:cubicBezTo>
                  <a:cubicBezTo>
                    <a:pt x="98" y="68"/>
                    <a:pt x="97" y="69"/>
                    <a:pt x="97" y="71"/>
                  </a:cubicBezTo>
                  <a:cubicBezTo>
                    <a:pt x="94" y="79"/>
                    <a:pt x="88" y="87"/>
                    <a:pt x="81" y="92"/>
                  </a:cubicBezTo>
                  <a:cubicBezTo>
                    <a:pt x="80" y="93"/>
                    <a:pt x="78" y="93"/>
                    <a:pt x="77" y="94"/>
                  </a:cubicBezTo>
                  <a:cubicBezTo>
                    <a:pt x="72" y="97"/>
                    <a:pt x="65" y="99"/>
                    <a:pt x="58" y="99"/>
                  </a:cubicBezTo>
                  <a:cubicBezTo>
                    <a:pt x="58" y="99"/>
                    <a:pt x="58" y="99"/>
                    <a:pt x="57" y="99"/>
                  </a:cubicBezTo>
                  <a:cubicBezTo>
                    <a:pt x="52" y="99"/>
                    <a:pt x="46" y="98"/>
                    <a:pt x="41" y="96"/>
                  </a:cubicBezTo>
                  <a:cubicBezTo>
                    <a:pt x="40" y="95"/>
                    <a:pt x="39" y="94"/>
                    <a:pt x="37" y="94"/>
                  </a:cubicBezTo>
                  <a:cubicBezTo>
                    <a:pt x="31" y="90"/>
                    <a:pt x="25" y="84"/>
                    <a:pt x="21" y="78"/>
                  </a:cubicBezTo>
                  <a:cubicBezTo>
                    <a:pt x="20" y="76"/>
                    <a:pt x="20" y="75"/>
                    <a:pt x="19" y="74"/>
                  </a:cubicBezTo>
                  <a:cubicBezTo>
                    <a:pt x="17" y="69"/>
                    <a:pt x="16" y="63"/>
                    <a:pt x="16" y="58"/>
                  </a:cubicBezTo>
                  <a:cubicBezTo>
                    <a:pt x="15" y="43"/>
                    <a:pt x="23" y="30"/>
                    <a:pt x="35" y="22"/>
                  </a:cubicBezTo>
                  <a:cubicBezTo>
                    <a:pt x="36" y="21"/>
                    <a:pt x="37" y="21"/>
                    <a:pt x="38" y="20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6" y="0"/>
                  </a:cubicBezTo>
                  <a:cubicBezTo>
                    <a:pt x="47" y="0"/>
                    <a:pt x="38" y="3"/>
                    <a:pt x="31" y="7"/>
                  </a:cubicBezTo>
                  <a:cubicBezTo>
                    <a:pt x="29" y="7"/>
                    <a:pt x="28" y="8"/>
                    <a:pt x="27" y="9"/>
                  </a:cubicBezTo>
                  <a:cubicBezTo>
                    <a:pt x="11" y="19"/>
                    <a:pt x="0" y="37"/>
                    <a:pt x="0" y="58"/>
                  </a:cubicBezTo>
                  <a:cubicBezTo>
                    <a:pt x="0" y="66"/>
                    <a:pt x="2" y="74"/>
                    <a:pt x="5" y="81"/>
                  </a:cubicBezTo>
                  <a:cubicBezTo>
                    <a:pt x="6" y="82"/>
                    <a:pt x="7" y="83"/>
                    <a:pt x="7" y="85"/>
                  </a:cubicBezTo>
                  <a:cubicBezTo>
                    <a:pt x="13" y="94"/>
                    <a:pt x="21" y="102"/>
                    <a:pt x="31" y="108"/>
                  </a:cubicBezTo>
                  <a:cubicBezTo>
                    <a:pt x="32" y="108"/>
                    <a:pt x="33" y="109"/>
                    <a:pt x="35" y="110"/>
                  </a:cubicBezTo>
                  <a:cubicBezTo>
                    <a:pt x="42" y="113"/>
                    <a:pt x="49" y="114"/>
                    <a:pt x="57" y="114"/>
                  </a:cubicBezTo>
                  <a:cubicBezTo>
                    <a:pt x="58" y="114"/>
                    <a:pt x="58" y="114"/>
                    <a:pt x="59" y="114"/>
                  </a:cubicBezTo>
                  <a:cubicBezTo>
                    <a:pt x="68" y="114"/>
                    <a:pt x="77" y="112"/>
                    <a:pt x="85" y="107"/>
                  </a:cubicBezTo>
                  <a:cubicBezTo>
                    <a:pt x="86" y="107"/>
                    <a:pt x="88" y="106"/>
                    <a:pt x="89" y="105"/>
                  </a:cubicBezTo>
                  <a:cubicBezTo>
                    <a:pt x="99" y="98"/>
                    <a:pt x="108" y="88"/>
                    <a:pt x="112" y="75"/>
                  </a:cubicBezTo>
                  <a:cubicBezTo>
                    <a:pt x="112" y="74"/>
                    <a:pt x="113" y="72"/>
                    <a:pt x="113" y="71"/>
                  </a:cubicBezTo>
                  <a:cubicBezTo>
                    <a:pt x="114" y="66"/>
                    <a:pt x="115" y="61"/>
                    <a:pt x="115" y="56"/>
                  </a:cubicBezTo>
                  <a:cubicBezTo>
                    <a:pt x="114" y="48"/>
                    <a:pt x="113" y="40"/>
                    <a:pt x="109" y="33"/>
                  </a:cubicBezTo>
                  <a:cubicBezTo>
                    <a:pt x="109" y="31"/>
                    <a:pt x="108" y="30"/>
                    <a:pt x="107" y="29"/>
                  </a:cubicBezTo>
                  <a:cubicBezTo>
                    <a:pt x="97" y="12"/>
                    <a:pt x="79" y="0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20310"/>
            <p:cNvSpPr/>
            <p:nvPr/>
          </p:nvSpPr>
          <p:spPr bwMode="auto">
            <a:xfrm>
              <a:off x="4789050" y="-657191"/>
              <a:ext cx="79374" cy="78706"/>
            </a:xfrm>
            <a:custGeom>
              <a:avLst/>
              <a:gdLst>
                <a:gd name="T0" fmla="*/ 25 w 50"/>
                <a:gd name="T1" fmla="*/ 0 h 50"/>
                <a:gd name="T2" fmla="*/ 24 w 50"/>
                <a:gd name="T3" fmla="*/ 0 h 50"/>
                <a:gd name="T4" fmla="*/ 24 w 50"/>
                <a:gd name="T5" fmla="*/ 0 h 50"/>
                <a:gd name="T6" fmla="*/ 20 w 50"/>
                <a:gd name="T7" fmla="*/ 0 h 50"/>
                <a:gd name="T8" fmla="*/ 1 w 50"/>
                <a:gd name="T9" fmla="*/ 19 h 50"/>
                <a:gd name="T10" fmla="*/ 0 w 50"/>
                <a:gd name="T11" fmla="*/ 23 h 50"/>
                <a:gd name="T12" fmla="*/ 0 w 50"/>
                <a:gd name="T13" fmla="*/ 25 h 50"/>
                <a:gd name="T14" fmla="*/ 24 w 50"/>
                <a:gd name="T15" fmla="*/ 50 h 50"/>
                <a:gd name="T16" fmla="*/ 25 w 50"/>
                <a:gd name="T17" fmla="*/ 50 h 50"/>
                <a:gd name="T18" fmla="*/ 25 w 50"/>
                <a:gd name="T19" fmla="*/ 50 h 50"/>
                <a:gd name="T20" fmla="*/ 29 w 50"/>
                <a:gd name="T21" fmla="*/ 49 h 50"/>
                <a:gd name="T22" fmla="*/ 49 w 50"/>
                <a:gd name="T23" fmla="*/ 31 h 50"/>
                <a:gd name="T24" fmla="*/ 49 w 50"/>
                <a:gd name="T25" fmla="*/ 26 h 50"/>
                <a:gd name="T26" fmla="*/ 50 w 50"/>
                <a:gd name="T27" fmla="*/ 24 h 50"/>
                <a:gd name="T28" fmla="*/ 25 w 50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0" y="2"/>
                    <a:pt x="3" y="9"/>
                    <a:pt x="1" y="19"/>
                  </a:cubicBezTo>
                  <a:cubicBezTo>
                    <a:pt x="0" y="20"/>
                    <a:pt x="0" y="21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9"/>
                    <a:pt x="11" y="49"/>
                    <a:pt x="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8" y="49"/>
                    <a:pt x="29" y="49"/>
                  </a:cubicBezTo>
                  <a:cubicBezTo>
                    <a:pt x="39" y="48"/>
                    <a:pt x="46" y="40"/>
                    <a:pt x="49" y="31"/>
                  </a:cubicBezTo>
                  <a:cubicBezTo>
                    <a:pt x="49" y="29"/>
                    <a:pt x="49" y="28"/>
                    <a:pt x="49" y="26"/>
                  </a:cubicBezTo>
                  <a:cubicBezTo>
                    <a:pt x="50" y="26"/>
                    <a:pt x="50" y="25"/>
                    <a:pt x="50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20312"/>
            <p:cNvSpPr>
              <a:spLocks noEditPoints="1"/>
            </p:cNvSpPr>
            <p:nvPr/>
          </p:nvSpPr>
          <p:spPr bwMode="auto">
            <a:xfrm>
              <a:off x="4748355" y="-698546"/>
              <a:ext cx="159414" cy="159414"/>
            </a:xfrm>
            <a:custGeom>
              <a:avLst/>
              <a:gdLst>
                <a:gd name="T0" fmla="*/ 49 w 101"/>
                <a:gd name="T1" fmla="*/ 14 h 101"/>
                <a:gd name="T2" fmla="*/ 50 w 101"/>
                <a:gd name="T3" fmla="*/ 14 h 101"/>
                <a:gd name="T4" fmla="*/ 51 w 101"/>
                <a:gd name="T5" fmla="*/ 14 h 101"/>
                <a:gd name="T6" fmla="*/ 88 w 101"/>
                <a:gd name="T7" fmla="*/ 50 h 101"/>
                <a:gd name="T8" fmla="*/ 87 w 101"/>
                <a:gd name="T9" fmla="*/ 54 h 101"/>
                <a:gd name="T10" fmla="*/ 87 w 101"/>
                <a:gd name="T11" fmla="*/ 59 h 101"/>
                <a:gd name="T12" fmla="*/ 56 w 101"/>
                <a:gd name="T13" fmla="*/ 87 h 101"/>
                <a:gd name="T14" fmla="*/ 52 w 101"/>
                <a:gd name="T15" fmla="*/ 88 h 101"/>
                <a:gd name="T16" fmla="*/ 51 w 101"/>
                <a:gd name="T17" fmla="*/ 88 h 101"/>
                <a:gd name="T18" fmla="*/ 51 w 101"/>
                <a:gd name="T19" fmla="*/ 88 h 101"/>
                <a:gd name="T20" fmla="*/ 14 w 101"/>
                <a:gd name="T21" fmla="*/ 51 h 101"/>
                <a:gd name="T22" fmla="*/ 14 w 101"/>
                <a:gd name="T23" fmla="*/ 47 h 101"/>
                <a:gd name="T24" fmla="*/ 15 w 101"/>
                <a:gd name="T25" fmla="*/ 43 h 101"/>
                <a:gd name="T26" fmla="*/ 44 w 101"/>
                <a:gd name="T27" fmla="*/ 14 h 101"/>
                <a:gd name="T28" fmla="*/ 49 w 101"/>
                <a:gd name="T29" fmla="*/ 14 h 101"/>
                <a:gd name="T30" fmla="*/ 51 w 101"/>
                <a:gd name="T31" fmla="*/ 0 h 101"/>
                <a:gd name="T32" fmla="*/ 50 w 101"/>
                <a:gd name="T33" fmla="*/ 0 h 101"/>
                <a:gd name="T34" fmla="*/ 47 w 101"/>
                <a:gd name="T35" fmla="*/ 0 h 101"/>
                <a:gd name="T36" fmla="*/ 43 w 101"/>
                <a:gd name="T37" fmla="*/ 1 h 101"/>
                <a:gd name="T38" fmla="*/ 1 w 101"/>
                <a:gd name="T39" fmla="*/ 41 h 101"/>
                <a:gd name="T40" fmla="*/ 1 w 101"/>
                <a:gd name="T41" fmla="*/ 45 h 101"/>
                <a:gd name="T42" fmla="*/ 0 w 101"/>
                <a:gd name="T43" fmla="*/ 52 h 101"/>
                <a:gd name="T44" fmla="*/ 51 w 101"/>
                <a:gd name="T45" fmla="*/ 101 h 101"/>
                <a:gd name="T46" fmla="*/ 52 w 101"/>
                <a:gd name="T47" fmla="*/ 101 h 101"/>
                <a:gd name="T48" fmla="*/ 53 w 101"/>
                <a:gd name="T49" fmla="*/ 101 h 101"/>
                <a:gd name="T50" fmla="*/ 57 w 101"/>
                <a:gd name="T51" fmla="*/ 101 h 101"/>
                <a:gd name="T52" fmla="*/ 100 w 101"/>
                <a:gd name="T53" fmla="*/ 61 h 101"/>
                <a:gd name="T54" fmla="*/ 101 w 101"/>
                <a:gd name="T55" fmla="*/ 57 h 101"/>
                <a:gd name="T56" fmla="*/ 101 w 101"/>
                <a:gd name="T57" fmla="*/ 50 h 101"/>
                <a:gd name="T58" fmla="*/ 51 w 101"/>
                <a:gd name="T5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101">
                  <a:moveTo>
                    <a:pt x="49" y="14"/>
                  </a:moveTo>
                  <a:cubicBezTo>
                    <a:pt x="49" y="14"/>
                    <a:pt x="50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71" y="14"/>
                    <a:pt x="87" y="30"/>
                    <a:pt x="88" y="50"/>
                  </a:cubicBezTo>
                  <a:cubicBezTo>
                    <a:pt x="88" y="51"/>
                    <a:pt x="88" y="53"/>
                    <a:pt x="87" y="54"/>
                  </a:cubicBezTo>
                  <a:cubicBezTo>
                    <a:pt x="87" y="56"/>
                    <a:pt x="87" y="57"/>
                    <a:pt x="87" y="59"/>
                  </a:cubicBezTo>
                  <a:cubicBezTo>
                    <a:pt x="83" y="73"/>
                    <a:pt x="71" y="85"/>
                    <a:pt x="56" y="87"/>
                  </a:cubicBezTo>
                  <a:cubicBezTo>
                    <a:pt x="55" y="87"/>
                    <a:pt x="53" y="88"/>
                    <a:pt x="52" y="88"/>
                  </a:cubicBezTo>
                  <a:cubicBezTo>
                    <a:pt x="52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1" y="88"/>
                    <a:pt x="14" y="71"/>
                    <a:pt x="14" y="51"/>
                  </a:cubicBezTo>
                  <a:cubicBezTo>
                    <a:pt x="14" y="50"/>
                    <a:pt x="14" y="48"/>
                    <a:pt x="14" y="47"/>
                  </a:cubicBezTo>
                  <a:cubicBezTo>
                    <a:pt x="14" y="46"/>
                    <a:pt x="14" y="44"/>
                    <a:pt x="15" y="43"/>
                  </a:cubicBezTo>
                  <a:cubicBezTo>
                    <a:pt x="18" y="28"/>
                    <a:pt x="30" y="17"/>
                    <a:pt x="44" y="14"/>
                  </a:cubicBezTo>
                  <a:cubicBezTo>
                    <a:pt x="46" y="14"/>
                    <a:pt x="47" y="14"/>
                    <a:pt x="49" y="14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4" y="1"/>
                    <a:pt x="43" y="1"/>
                  </a:cubicBezTo>
                  <a:cubicBezTo>
                    <a:pt x="22" y="4"/>
                    <a:pt x="5" y="20"/>
                    <a:pt x="1" y="41"/>
                  </a:cubicBezTo>
                  <a:cubicBezTo>
                    <a:pt x="1" y="42"/>
                    <a:pt x="1" y="43"/>
                    <a:pt x="1" y="45"/>
                  </a:cubicBezTo>
                  <a:cubicBezTo>
                    <a:pt x="0" y="47"/>
                    <a:pt x="0" y="49"/>
                    <a:pt x="0" y="52"/>
                  </a:cubicBezTo>
                  <a:cubicBezTo>
                    <a:pt x="1" y="79"/>
                    <a:pt x="23" y="101"/>
                    <a:pt x="51" y="101"/>
                  </a:cubicBezTo>
                  <a:cubicBezTo>
                    <a:pt x="51" y="101"/>
                    <a:pt x="51" y="101"/>
                    <a:pt x="52" y="101"/>
                  </a:cubicBezTo>
                  <a:cubicBezTo>
                    <a:pt x="52" y="101"/>
                    <a:pt x="53" y="101"/>
                    <a:pt x="53" y="101"/>
                  </a:cubicBezTo>
                  <a:cubicBezTo>
                    <a:pt x="54" y="101"/>
                    <a:pt x="56" y="101"/>
                    <a:pt x="57" y="101"/>
                  </a:cubicBezTo>
                  <a:cubicBezTo>
                    <a:pt x="79" y="98"/>
                    <a:pt x="96" y="82"/>
                    <a:pt x="100" y="61"/>
                  </a:cubicBezTo>
                  <a:cubicBezTo>
                    <a:pt x="100" y="59"/>
                    <a:pt x="101" y="58"/>
                    <a:pt x="101" y="57"/>
                  </a:cubicBezTo>
                  <a:cubicBezTo>
                    <a:pt x="101" y="54"/>
                    <a:pt x="101" y="52"/>
                    <a:pt x="101" y="50"/>
                  </a:cubicBezTo>
                  <a:cubicBezTo>
                    <a:pt x="101" y="22"/>
                    <a:pt x="78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20313"/>
            <p:cNvSpPr/>
            <p:nvPr/>
          </p:nvSpPr>
          <p:spPr bwMode="auto">
            <a:xfrm>
              <a:off x="4494894" y="476047"/>
              <a:ext cx="110056" cy="108722"/>
            </a:xfrm>
            <a:custGeom>
              <a:avLst/>
              <a:gdLst>
                <a:gd name="T0" fmla="*/ 35 w 70"/>
                <a:gd name="T1" fmla="*/ 0 h 69"/>
                <a:gd name="T2" fmla="*/ 34 w 70"/>
                <a:gd name="T3" fmla="*/ 0 h 69"/>
                <a:gd name="T4" fmla="*/ 31 w 70"/>
                <a:gd name="T5" fmla="*/ 0 h 69"/>
                <a:gd name="T6" fmla="*/ 27 w 70"/>
                <a:gd name="T7" fmla="*/ 1 h 69"/>
                <a:gd name="T8" fmla="*/ 20 w 70"/>
                <a:gd name="T9" fmla="*/ 3 h 69"/>
                <a:gd name="T10" fmla="*/ 16 w 70"/>
                <a:gd name="T11" fmla="*/ 6 h 69"/>
                <a:gd name="T12" fmla="*/ 3 w 70"/>
                <a:gd name="T13" fmla="*/ 21 h 69"/>
                <a:gd name="T14" fmla="*/ 2 w 70"/>
                <a:gd name="T15" fmla="*/ 25 h 69"/>
                <a:gd name="T16" fmla="*/ 0 w 70"/>
                <a:gd name="T17" fmla="*/ 35 h 69"/>
                <a:gd name="T18" fmla="*/ 26 w 70"/>
                <a:gd name="T19" fmla="*/ 68 h 69"/>
                <a:gd name="T20" fmla="*/ 30 w 70"/>
                <a:gd name="T21" fmla="*/ 69 h 69"/>
                <a:gd name="T22" fmla="*/ 35 w 70"/>
                <a:gd name="T23" fmla="*/ 69 h 69"/>
                <a:gd name="T24" fmla="*/ 36 w 70"/>
                <a:gd name="T25" fmla="*/ 69 h 69"/>
                <a:gd name="T26" fmla="*/ 57 w 70"/>
                <a:gd name="T27" fmla="*/ 61 h 69"/>
                <a:gd name="T28" fmla="*/ 60 w 70"/>
                <a:gd name="T29" fmla="*/ 58 h 69"/>
                <a:gd name="T30" fmla="*/ 69 w 70"/>
                <a:gd name="T31" fmla="*/ 34 h 69"/>
                <a:gd name="T32" fmla="*/ 53 w 70"/>
                <a:gd name="T33" fmla="*/ 5 h 69"/>
                <a:gd name="T34" fmla="*/ 49 w 70"/>
                <a:gd name="T35" fmla="*/ 3 h 69"/>
                <a:gd name="T36" fmla="*/ 35 w 70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69"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8" y="1"/>
                    <a:pt x="27" y="1"/>
                  </a:cubicBezTo>
                  <a:cubicBezTo>
                    <a:pt x="24" y="2"/>
                    <a:pt x="22" y="2"/>
                    <a:pt x="20" y="3"/>
                  </a:cubicBezTo>
                  <a:cubicBezTo>
                    <a:pt x="19" y="4"/>
                    <a:pt x="17" y="5"/>
                    <a:pt x="16" y="6"/>
                  </a:cubicBezTo>
                  <a:cubicBezTo>
                    <a:pt x="10" y="9"/>
                    <a:pt x="6" y="15"/>
                    <a:pt x="3" y="21"/>
                  </a:cubicBezTo>
                  <a:cubicBezTo>
                    <a:pt x="3" y="22"/>
                    <a:pt x="2" y="24"/>
                    <a:pt x="2" y="25"/>
                  </a:cubicBezTo>
                  <a:cubicBezTo>
                    <a:pt x="1" y="28"/>
                    <a:pt x="0" y="32"/>
                    <a:pt x="0" y="35"/>
                  </a:cubicBezTo>
                  <a:cubicBezTo>
                    <a:pt x="1" y="51"/>
                    <a:pt x="12" y="64"/>
                    <a:pt x="26" y="68"/>
                  </a:cubicBezTo>
                  <a:cubicBezTo>
                    <a:pt x="28" y="68"/>
                    <a:pt x="29" y="69"/>
                    <a:pt x="30" y="69"/>
                  </a:cubicBezTo>
                  <a:cubicBezTo>
                    <a:pt x="32" y="69"/>
                    <a:pt x="33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44" y="69"/>
                    <a:pt x="51" y="66"/>
                    <a:pt x="57" y="61"/>
                  </a:cubicBezTo>
                  <a:cubicBezTo>
                    <a:pt x="58" y="60"/>
                    <a:pt x="59" y="59"/>
                    <a:pt x="60" y="58"/>
                  </a:cubicBezTo>
                  <a:cubicBezTo>
                    <a:pt x="66" y="52"/>
                    <a:pt x="70" y="43"/>
                    <a:pt x="69" y="34"/>
                  </a:cubicBezTo>
                  <a:cubicBezTo>
                    <a:pt x="69" y="22"/>
                    <a:pt x="63" y="11"/>
                    <a:pt x="53" y="5"/>
                  </a:cubicBezTo>
                  <a:cubicBezTo>
                    <a:pt x="52" y="4"/>
                    <a:pt x="50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20314"/>
            <p:cNvSpPr>
              <a:spLocks noEditPoints="1"/>
            </p:cNvSpPr>
            <p:nvPr/>
          </p:nvSpPr>
          <p:spPr bwMode="auto">
            <a:xfrm>
              <a:off x="4439532" y="419351"/>
              <a:ext cx="220778" cy="222112"/>
            </a:xfrm>
            <a:custGeom>
              <a:avLst/>
              <a:gdLst>
                <a:gd name="T0" fmla="*/ 63 w 140"/>
                <a:gd name="T1" fmla="*/ 20 h 141"/>
                <a:gd name="T2" fmla="*/ 69 w 140"/>
                <a:gd name="T3" fmla="*/ 19 h 141"/>
                <a:gd name="T4" fmla="*/ 70 w 140"/>
                <a:gd name="T5" fmla="*/ 19 h 141"/>
                <a:gd name="T6" fmla="*/ 92 w 140"/>
                <a:gd name="T7" fmla="*/ 24 h 141"/>
                <a:gd name="T8" fmla="*/ 96 w 140"/>
                <a:gd name="T9" fmla="*/ 26 h 141"/>
                <a:gd name="T10" fmla="*/ 121 w 140"/>
                <a:gd name="T11" fmla="*/ 70 h 141"/>
                <a:gd name="T12" fmla="*/ 106 w 140"/>
                <a:gd name="T13" fmla="*/ 107 h 141"/>
                <a:gd name="T14" fmla="*/ 103 w 140"/>
                <a:gd name="T15" fmla="*/ 110 h 141"/>
                <a:gd name="T16" fmla="*/ 71 w 140"/>
                <a:gd name="T17" fmla="*/ 122 h 141"/>
                <a:gd name="T18" fmla="*/ 70 w 140"/>
                <a:gd name="T19" fmla="*/ 122 h 141"/>
                <a:gd name="T20" fmla="*/ 62 w 140"/>
                <a:gd name="T21" fmla="*/ 121 h 141"/>
                <a:gd name="T22" fmla="*/ 58 w 140"/>
                <a:gd name="T23" fmla="*/ 120 h 141"/>
                <a:gd name="T24" fmla="*/ 19 w 140"/>
                <a:gd name="T25" fmla="*/ 71 h 141"/>
                <a:gd name="T26" fmla="*/ 21 w 140"/>
                <a:gd name="T27" fmla="*/ 56 h 141"/>
                <a:gd name="T28" fmla="*/ 22 w 140"/>
                <a:gd name="T29" fmla="*/ 51 h 141"/>
                <a:gd name="T30" fmla="*/ 43 w 140"/>
                <a:gd name="T31" fmla="*/ 27 h 141"/>
                <a:gd name="T32" fmla="*/ 47 w 140"/>
                <a:gd name="T33" fmla="*/ 25 h 141"/>
                <a:gd name="T34" fmla="*/ 59 w 140"/>
                <a:gd name="T35" fmla="*/ 21 h 141"/>
                <a:gd name="T36" fmla="*/ 63 w 140"/>
                <a:gd name="T37" fmla="*/ 20 h 141"/>
                <a:gd name="T38" fmla="*/ 70 w 140"/>
                <a:gd name="T39" fmla="*/ 0 h 141"/>
                <a:gd name="T40" fmla="*/ 69 w 140"/>
                <a:gd name="T41" fmla="*/ 0 h 141"/>
                <a:gd name="T42" fmla="*/ 60 w 140"/>
                <a:gd name="T43" fmla="*/ 1 h 141"/>
                <a:gd name="T44" fmla="*/ 55 w 140"/>
                <a:gd name="T45" fmla="*/ 2 h 141"/>
                <a:gd name="T46" fmla="*/ 38 w 140"/>
                <a:gd name="T47" fmla="*/ 8 h 141"/>
                <a:gd name="T48" fmla="*/ 34 w 140"/>
                <a:gd name="T49" fmla="*/ 10 h 141"/>
                <a:gd name="T50" fmla="*/ 5 w 140"/>
                <a:gd name="T51" fmla="*/ 45 h 141"/>
                <a:gd name="T52" fmla="*/ 3 w 140"/>
                <a:gd name="T53" fmla="*/ 49 h 141"/>
                <a:gd name="T54" fmla="*/ 0 w 140"/>
                <a:gd name="T55" fmla="*/ 72 h 141"/>
                <a:gd name="T56" fmla="*/ 54 w 140"/>
                <a:gd name="T57" fmla="*/ 139 h 141"/>
                <a:gd name="T58" fmla="*/ 59 w 140"/>
                <a:gd name="T59" fmla="*/ 140 h 141"/>
                <a:gd name="T60" fmla="*/ 70 w 140"/>
                <a:gd name="T61" fmla="*/ 141 h 141"/>
                <a:gd name="T62" fmla="*/ 71 w 140"/>
                <a:gd name="T63" fmla="*/ 141 h 141"/>
                <a:gd name="T64" fmla="*/ 116 w 140"/>
                <a:gd name="T65" fmla="*/ 123 h 141"/>
                <a:gd name="T66" fmla="*/ 119 w 140"/>
                <a:gd name="T67" fmla="*/ 120 h 141"/>
                <a:gd name="T68" fmla="*/ 140 w 140"/>
                <a:gd name="T69" fmla="*/ 69 h 141"/>
                <a:gd name="T70" fmla="*/ 105 w 140"/>
                <a:gd name="T71" fmla="*/ 10 h 141"/>
                <a:gd name="T72" fmla="*/ 101 w 140"/>
                <a:gd name="T73" fmla="*/ 8 h 141"/>
                <a:gd name="T74" fmla="*/ 70 w 140"/>
                <a:gd name="T7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41">
                  <a:moveTo>
                    <a:pt x="63" y="20"/>
                  </a:moveTo>
                  <a:cubicBezTo>
                    <a:pt x="65" y="19"/>
                    <a:pt x="67" y="19"/>
                    <a:pt x="69" y="19"/>
                  </a:cubicBezTo>
                  <a:cubicBezTo>
                    <a:pt x="69" y="19"/>
                    <a:pt x="70" y="19"/>
                    <a:pt x="70" y="19"/>
                  </a:cubicBezTo>
                  <a:cubicBezTo>
                    <a:pt x="78" y="19"/>
                    <a:pt x="85" y="21"/>
                    <a:pt x="92" y="24"/>
                  </a:cubicBezTo>
                  <a:cubicBezTo>
                    <a:pt x="93" y="25"/>
                    <a:pt x="94" y="26"/>
                    <a:pt x="96" y="26"/>
                  </a:cubicBezTo>
                  <a:cubicBezTo>
                    <a:pt x="111" y="35"/>
                    <a:pt x="121" y="51"/>
                    <a:pt x="121" y="70"/>
                  </a:cubicBezTo>
                  <a:cubicBezTo>
                    <a:pt x="121" y="84"/>
                    <a:pt x="116" y="97"/>
                    <a:pt x="106" y="107"/>
                  </a:cubicBezTo>
                  <a:cubicBezTo>
                    <a:pt x="105" y="108"/>
                    <a:pt x="104" y="109"/>
                    <a:pt x="103" y="110"/>
                  </a:cubicBezTo>
                  <a:cubicBezTo>
                    <a:pt x="94" y="117"/>
                    <a:pt x="83" y="122"/>
                    <a:pt x="71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67" y="122"/>
                    <a:pt x="65" y="122"/>
                    <a:pt x="62" y="121"/>
                  </a:cubicBezTo>
                  <a:cubicBezTo>
                    <a:pt x="61" y="121"/>
                    <a:pt x="59" y="121"/>
                    <a:pt x="58" y="120"/>
                  </a:cubicBezTo>
                  <a:cubicBezTo>
                    <a:pt x="36" y="115"/>
                    <a:pt x="19" y="95"/>
                    <a:pt x="19" y="71"/>
                  </a:cubicBezTo>
                  <a:cubicBezTo>
                    <a:pt x="19" y="66"/>
                    <a:pt x="19" y="61"/>
                    <a:pt x="21" y="56"/>
                  </a:cubicBezTo>
                  <a:cubicBezTo>
                    <a:pt x="21" y="54"/>
                    <a:pt x="22" y="53"/>
                    <a:pt x="22" y="51"/>
                  </a:cubicBezTo>
                  <a:cubicBezTo>
                    <a:pt x="27" y="41"/>
                    <a:pt x="34" y="33"/>
                    <a:pt x="43" y="27"/>
                  </a:cubicBezTo>
                  <a:cubicBezTo>
                    <a:pt x="44" y="26"/>
                    <a:pt x="46" y="25"/>
                    <a:pt x="47" y="25"/>
                  </a:cubicBezTo>
                  <a:cubicBezTo>
                    <a:pt x="51" y="23"/>
                    <a:pt x="55" y="21"/>
                    <a:pt x="59" y="21"/>
                  </a:cubicBezTo>
                  <a:cubicBezTo>
                    <a:pt x="60" y="20"/>
                    <a:pt x="61" y="20"/>
                    <a:pt x="63" y="20"/>
                  </a:cubicBezTo>
                  <a:moveTo>
                    <a:pt x="70" y="0"/>
                  </a:moveTo>
                  <a:cubicBezTo>
                    <a:pt x="70" y="0"/>
                    <a:pt x="69" y="0"/>
                    <a:pt x="69" y="0"/>
                  </a:cubicBezTo>
                  <a:cubicBezTo>
                    <a:pt x="66" y="1"/>
                    <a:pt x="63" y="1"/>
                    <a:pt x="60" y="1"/>
                  </a:cubicBezTo>
                  <a:cubicBezTo>
                    <a:pt x="58" y="1"/>
                    <a:pt x="57" y="2"/>
                    <a:pt x="55" y="2"/>
                  </a:cubicBezTo>
                  <a:cubicBezTo>
                    <a:pt x="49" y="3"/>
                    <a:pt x="43" y="6"/>
                    <a:pt x="38" y="8"/>
                  </a:cubicBezTo>
                  <a:cubicBezTo>
                    <a:pt x="36" y="9"/>
                    <a:pt x="35" y="10"/>
                    <a:pt x="34" y="10"/>
                  </a:cubicBezTo>
                  <a:cubicBezTo>
                    <a:pt x="21" y="18"/>
                    <a:pt x="10" y="31"/>
                    <a:pt x="5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1" y="56"/>
                    <a:pt x="0" y="64"/>
                    <a:pt x="0" y="72"/>
                  </a:cubicBezTo>
                  <a:cubicBezTo>
                    <a:pt x="0" y="105"/>
                    <a:pt x="24" y="132"/>
                    <a:pt x="54" y="139"/>
                  </a:cubicBezTo>
                  <a:cubicBezTo>
                    <a:pt x="56" y="139"/>
                    <a:pt x="57" y="139"/>
                    <a:pt x="59" y="140"/>
                  </a:cubicBezTo>
                  <a:cubicBezTo>
                    <a:pt x="62" y="140"/>
                    <a:pt x="66" y="141"/>
                    <a:pt x="70" y="141"/>
                  </a:cubicBezTo>
                  <a:cubicBezTo>
                    <a:pt x="70" y="141"/>
                    <a:pt x="71" y="141"/>
                    <a:pt x="71" y="141"/>
                  </a:cubicBezTo>
                  <a:cubicBezTo>
                    <a:pt x="88" y="140"/>
                    <a:pt x="104" y="134"/>
                    <a:pt x="116" y="123"/>
                  </a:cubicBezTo>
                  <a:cubicBezTo>
                    <a:pt x="117" y="122"/>
                    <a:pt x="118" y="121"/>
                    <a:pt x="119" y="120"/>
                  </a:cubicBezTo>
                  <a:cubicBezTo>
                    <a:pt x="132" y="107"/>
                    <a:pt x="140" y="89"/>
                    <a:pt x="140" y="69"/>
                  </a:cubicBezTo>
                  <a:cubicBezTo>
                    <a:pt x="140" y="44"/>
                    <a:pt x="125" y="21"/>
                    <a:pt x="105" y="10"/>
                  </a:cubicBezTo>
                  <a:cubicBezTo>
                    <a:pt x="103" y="9"/>
                    <a:pt x="102" y="8"/>
                    <a:pt x="101" y="8"/>
                  </a:cubicBezTo>
                  <a:cubicBezTo>
                    <a:pt x="91" y="3"/>
                    <a:pt x="81" y="0"/>
                    <a:pt x="7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20315"/>
            <p:cNvSpPr/>
            <p:nvPr/>
          </p:nvSpPr>
          <p:spPr bwMode="auto">
            <a:xfrm>
              <a:off x="5096531" y="-592493"/>
              <a:ext cx="46023" cy="45356"/>
            </a:xfrm>
            <a:custGeom>
              <a:avLst/>
              <a:gdLst>
                <a:gd name="T0" fmla="*/ 15 w 29"/>
                <a:gd name="T1" fmla="*/ 0 h 29"/>
                <a:gd name="T2" fmla="*/ 15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1 w 29"/>
                <a:gd name="T9" fmla="*/ 9 h 29"/>
                <a:gd name="T10" fmla="*/ 0 w 29"/>
                <a:gd name="T11" fmla="*/ 13 h 29"/>
                <a:gd name="T12" fmla="*/ 0 w 29"/>
                <a:gd name="T13" fmla="*/ 14 h 29"/>
                <a:gd name="T14" fmla="*/ 9 w 29"/>
                <a:gd name="T15" fmla="*/ 27 h 29"/>
                <a:gd name="T16" fmla="*/ 13 w 29"/>
                <a:gd name="T17" fmla="*/ 29 h 29"/>
                <a:gd name="T18" fmla="*/ 15 w 29"/>
                <a:gd name="T19" fmla="*/ 29 h 29"/>
                <a:gd name="T20" fmla="*/ 15 w 29"/>
                <a:gd name="T21" fmla="*/ 29 h 29"/>
                <a:gd name="T22" fmla="*/ 29 w 29"/>
                <a:gd name="T23" fmla="*/ 19 h 29"/>
                <a:gd name="T24" fmla="*/ 29 w 29"/>
                <a:gd name="T25" fmla="*/ 14 h 29"/>
                <a:gd name="T26" fmla="*/ 29 w 29"/>
                <a:gd name="T27" fmla="*/ 14 h 29"/>
                <a:gd name="T28" fmla="*/ 15 w 29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4" y="5"/>
                    <a:pt x="2" y="7"/>
                    <a:pt x="1" y="9"/>
                  </a:cubicBezTo>
                  <a:cubicBezTo>
                    <a:pt x="1" y="10"/>
                    <a:pt x="1" y="12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0"/>
                    <a:pt x="4" y="25"/>
                    <a:pt x="9" y="27"/>
                  </a:cubicBezTo>
                  <a:cubicBezTo>
                    <a:pt x="10" y="28"/>
                    <a:pt x="11" y="28"/>
                    <a:pt x="13" y="29"/>
                  </a:cubicBezTo>
                  <a:cubicBezTo>
                    <a:pt x="14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22" y="29"/>
                    <a:pt x="27" y="24"/>
                    <a:pt x="29" y="19"/>
                  </a:cubicBezTo>
                  <a:cubicBezTo>
                    <a:pt x="29" y="17"/>
                    <a:pt x="29" y="1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20316"/>
            <p:cNvSpPr>
              <a:spLocks noEditPoints="1"/>
            </p:cNvSpPr>
            <p:nvPr/>
          </p:nvSpPr>
          <p:spPr bwMode="auto">
            <a:xfrm>
              <a:off x="5074520" y="-616505"/>
              <a:ext cx="91380" cy="92714"/>
            </a:xfrm>
            <a:custGeom>
              <a:avLst/>
              <a:gdLst>
                <a:gd name="T0" fmla="*/ 19 w 58"/>
                <a:gd name="T1" fmla="*/ 10 h 59"/>
                <a:gd name="T2" fmla="*/ 29 w 58"/>
                <a:gd name="T3" fmla="*/ 8 h 59"/>
                <a:gd name="T4" fmla="*/ 29 w 58"/>
                <a:gd name="T5" fmla="*/ 8 h 59"/>
                <a:gd name="T6" fmla="*/ 50 w 58"/>
                <a:gd name="T7" fmla="*/ 29 h 59"/>
                <a:gd name="T8" fmla="*/ 50 w 58"/>
                <a:gd name="T9" fmla="*/ 31 h 59"/>
                <a:gd name="T10" fmla="*/ 50 w 58"/>
                <a:gd name="T11" fmla="*/ 35 h 59"/>
                <a:gd name="T12" fmla="*/ 29 w 58"/>
                <a:gd name="T13" fmla="*/ 51 h 59"/>
                <a:gd name="T14" fmla="*/ 29 w 58"/>
                <a:gd name="T15" fmla="*/ 51 h 59"/>
                <a:gd name="T16" fmla="*/ 24 w 58"/>
                <a:gd name="T17" fmla="*/ 50 h 59"/>
                <a:gd name="T18" fmla="*/ 20 w 58"/>
                <a:gd name="T19" fmla="*/ 49 h 59"/>
                <a:gd name="T20" fmla="*/ 7 w 58"/>
                <a:gd name="T21" fmla="*/ 30 h 59"/>
                <a:gd name="T22" fmla="*/ 8 w 58"/>
                <a:gd name="T23" fmla="*/ 27 h 59"/>
                <a:gd name="T24" fmla="*/ 8 w 58"/>
                <a:gd name="T25" fmla="*/ 23 h 59"/>
                <a:gd name="T26" fmla="*/ 15 w 58"/>
                <a:gd name="T27" fmla="*/ 13 h 59"/>
                <a:gd name="T28" fmla="*/ 19 w 58"/>
                <a:gd name="T29" fmla="*/ 10 h 59"/>
                <a:gd name="T30" fmla="*/ 29 w 58"/>
                <a:gd name="T31" fmla="*/ 0 h 59"/>
                <a:gd name="T32" fmla="*/ 28 w 58"/>
                <a:gd name="T33" fmla="*/ 0 h 59"/>
                <a:gd name="T34" fmla="*/ 14 w 58"/>
                <a:gd name="T35" fmla="*/ 4 h 59"/>
                <a:gd name="T36" fmla="*/ 10 w 58"/>
                <a:gd name="T37" fmla="*/ 7 h 59"/>
                <a:gd name="T38" fmla="*/ 1 w 58"/>
                <a:gd name="T39" fmla="*/ 22 h 59"/>
                <a:gd name="T40" fmla="*/ 0 w 58"/>
                <a:gd name="T41" fmla="*/ 26 h 59"/>
                <a:gd name="T42" fmla="*/ 0 w 58"/>
                <a:gd name="T43" fmla="*/ 30 h 59"/>
                <a:gd name="T44" fmla="*/ 16 w 58"/>
                <a:gd name="T45" fmla="*/ 56 h 59"/>
                <a:gd name="T46" fmla="*/ 20 w 58"/>
                <a:gd name="T47" fmla="*/ 57 h 59"/>
                <a:gd name="T48" fmla="*/ 29 w 58"/>
                <a:gd name="T49" fmla="*/ 59 h 59"/>
                <a:gd name="T50" fmla="*/ 29 w 58"/>
                <a:gd name="T51" fmla="*/ 59 h 59"/>
                <a:gd name="T52" fmla="*/ 57 w 58"/>
                <a:gd name="T53" fmla="*/ 37 h 59"/>
                <a:gd name="T54" fmla="*/ 58 w 58"/>
                <a:gd name="T55" fmla="*/ 32 h 59"/>
                <a:gd name="T56" fmla="*/ 58 w 58"/>
                <a:gd name="T57" fmla="*/ 29 h 59"/>
                <a:gd name="T58" fmla="*/ 29 w 58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59">
                  <a:moveTo>
                    <a:pt x="19" y="10"/>
                  </a:moveTo>
                  <a:cubicBezTo>
                    <a:pt x="22" y="9"/>
                    <a:pt x="25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8"/>
                    <a:pt x="50" y="17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2"/>
                    <a:pt x="50" y="34"/>
                    <a:pt x="50" y="35"/>
                  </a:cubicBezTo>
                  <a:cubicBezTo>
                    <a:pt x="47" y="44"/>
                    <a:pt x="39" y="50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1"/>
                    <a:pt x="25" y="50"/>
                    <a:pt x="24" y="50"/>
                  </a:cubicBezTo>
                  <a:cubicBezTo>
                    <a:pt x="22" y="50"/>
                    <a:pt x="21" y="49"/>
                    <a:pt x="20" y="49"/>
                  </a:cubicBezTo>
                  <a:cubicBezTo>
                    <a:pt x="13" y="45"/>
                    <a:pt x="8" y="38"/>
                    <a:pt x="7" y="30"/>
                  </a:cubicBezTo>
                  <a:cubicBezTo>
                    <a:pt x="7" y="29"/>
                    <a:pt x="7" y="28"/>
                    <a:pt x="8" y="27"/>
                  </a:cubicBezTo>
                  <a:cubicBezTo>
                    <a:pt x="8" y="26"/>
                    <a:pt x="8" y="24"/>
                    <a:pt x="8" y="23"/>
                  </a:cubicBezTo>
                  <a:cubicBezTo>
                    <a:pt x="10" y="19"/>
                    <a:pt x="12" y="15"/>
                    <a:pt x="15" y="13"/>
                  </a:cubicBezTo>
                  <a:cubicBezTo>
                    <a:pt x="16" y="12"/>
                    <a:pt x="18" y="11"/>
                    <a:pt x="19" y="1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8" y="0"/>
                  </a:cubicBezTo>
                  <a:cubicBezTo>
                    <a:pt x="23" y="0"/>
                    <a:pt x="18" y="2"/>
                    <a:pt x="14" y="4"/>
                  </a:cubicBezTo>
                  <a:cubicBezTo>
                    <a:pt x="12" y="5"/>
                    <a:pt x="11" y="6"/>
                    <a:pt x="10" y="7"/>
                  </a:cubicBezTo>
                  <a:cubicBezTo>
                    <a:pt x="6" y="10"/>
                    <a:pt x="2" y="16"/>
                    <a:pt x="1" y="22"/>
                  </a:cubicBezTo>
                  <a:cubicBezTo>
                    <a:pt x="0" y="23"/>
                    <a:pt x="0" y="25"/>
                    <a:pt x="0" y="26"/>
                  </a:cubicBezTo>
                  <a:cubicBezTo>
                    <a:pt x="0" y="27"/>
                    <a:pt x="0" y="28"/>
                    <a:pt x="0" y="30"/>
                  </a:cubicBezTo>
                  <a:cubicBezTo>
                    <a:pt x="0" y="41"/>
                    <a:pt x="6" y="51"/>
                    <a:pt x="16" y="56"/>
                  </a:cubicBezTo>
                  <a:cubicBezTo>
                    <a:pt x="17" y="56"/>
                    <a:pt x="19" y="57"/>
                    <a:pt x="20" y="57"/>
                  </a:cubicBezTo>
                  <a:cubicBezTo>
                    <a:pt x="23" y="58"/>
                    <a:pt x="26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43" y="58"/>
                    <a:pt x="54" y="49"/>
                    <a:pt x="57" y="37"/>
                  </a:cubicBezTo>
                  <a:cubicBezTo>
                    <a:pt x="58" y="35"/>
                    <a:pt x="58" y="34"/>
                    <a:pt x="58" y="32"/>
                  </a:cubicBezTo>
                  <a:cubicBezTo>
                    <a:pt x="58" y="31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20317"/>
            <p:cNvSpPr/>
            <p:nvPr/>
          </p:nvSpPr>
          <p:spPr bwMode="auto">
            <a:xfrm>
              <a:off x="5359997" y="420685"/>
              <a:ext cx="60030" cy="60030"/>
            </a:xfrm>
            <a:custGeom>
              <a:avLst/>
              <a:gdLst>
                <a:gd name="T0" fmla="*/ 19 w 38"/>
                <a:gd name="T1" fmla="*/ 0 h 38"/>
                <a:gd name="T2" fmla="*/ 19 w 38"/>
                <a:gd name="T3" fmla="*/ 0 h 38"/>
                <a:gd name="T4" fmla="*/ 19 w 38"/>
                <a:gd name="T5" fmla="*/ 0 h 38"/>
                <a:gd name="T6" fmla="*/ 8 w 38"/>
                <a:gd name="T7" fmla="*/ 4 h 38"/>
                <a:gd name="T8" fmla="*/ 5 w 38"/>
                <a:gd name="T9" fmla="*/ 7 h 38"/>
                <a:gd name="T10" fmla="*/ 0 w 38"/>
                <a:gd name="T11" fmla="*/ 20 h 38"/>
                <a:gd name="T12" fmla="*/ 5 w 38"/>
                <a:gd name="T13" fmla="*/ 32 h 38"/>
                <a:gd name="T14" fmla="*/ 8 w 38"/>
                <a:gd name="T15" fmla="*/ 35 h 38"/>
                <a:gd name="T16" fmla="*/ 19 w 38"/>
                <a:gd name="T17" fmla="*/ 38 h 38"/>
                <a:gd name="T18" fmla="*/ 20 w 38"/>
                <a:gd name="T19" fmla="*/ 38 h 38"/>
                <a:gd name="T20" fmla="*/ 36 w 38"/>
                <a:gd name="T21" fmla="*/ 29 h 38"/>
                <a:gd name="T22" fmla="*/ 37 w 38"/>
                <a:gd name="T23" fmla="*/ 26 h 38"/>
                <a:gd name="T24" fmla="*/ 38 w 38"/>
                <a:gd name="T25" fmla="*/ 19 h 38"/>
                <a:gd name="T26" fmla="*/ 37 w 38"/>
                <a:gd name="T27" fmla="*/ 13 h 38"/>
                <a:gd name="T28" fmla="*/ 35 w 38"/>
                <a:gd name="T29" fmla="*/ 9 h 38"/>
                <a:gd name="T30" fmla="*/ 28 w 38"/>
                <a:gd name="T31" fmla="*/ 2 h 38"/>
                <a:gd name="T32" fmla="*/ 24 w 38"/>
                <a:gd name="T33" fmla="*/ 1 h 38"/>
                <a:gd name="T34" fmla="*/ 19 w 38"/>
                <a:gd name="T3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2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24"/>
                    <a:pt x="2" y="28"/>
                    <a:pt x="5" y="32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11" y="37"/>
                    <a:pt x="15" y="38"/>
                    <a:pt x="19" y="38"/>
                  </a:cubicBezTo>
                  <a:cubicBezTo>
                    <a:pt x="19" y="38"/>
                    <a:pt x="20" y="38"/>
                    <a:pt x="20" y="38"/>
                  </a:cubicBezTo>
                  <a:cubicBezTo>
                    <a:pt x="26" y="38"/>
                    <a:pt x="32" y="35"/>
                    <a:pt x="36" y="29"/>
                  </a:cubicBezTo>
                  <a:cubicBezTo>
                    <a:pt x="36" y="28"/>
                    <a:pt x="37" y="27"/>
                    <a:pt x="37" y="26"/>
                  </a:cubicBezTo>
                  <a:cubicBezTo>
                    <a:pt x="38" y="23"/>
                    <a:pt x="38" y="21"/>
                    <a:pt x="38" y="19"/>
                  </a:cubicBezTo>
                  <a:cubicBezTo>
                    <a:pt x="38" y="17"/>
                    <a:pt x="38" y="15"/>
                    <a:pt x="37" y="13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3" y="6"/>
                    <a:pt x="31" y="3"/>
                    <a:pt x="28" y="2"/>
                  </a:cubicBezTo>
                  <a:cubicBezTo>
                    <a:pt x="26" y="1"/>
                    <a:pt x="25" y="1"/>
                    <a:pt x="24" y="1"/>
                  </a:cubicBezTo>
                  <a:cubicBezTo>
                    <a:pt x="22" y="0"/>
                    <a:pt x="21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20318"/>
            <p:cNvSpPr>
              <a:spLocks noEditPoints="1"/>
            </p:cNvSpPr>
            <p:nvPr/>
          </p:nvSpPr>
          <p:spPr bwMode="auto">
            <a:xfrm>
              <a:off x="5328648" y="389336"/>
              <a:ext cx="122729" cy="122729"/>
            </a:xfrm>
            <a:custGeom>
              <a:avLst/>
              <a:gdLst>
                <a:gd name="T0" fmla="*/ 22 w 78"/>
                <a:gd name="T1" fmla="*/ 17 h 78"/>
                <a:gd name="T2" fmla="*/ 39 w 78"/>
                <a:gd name="T3" fmla="*/ 11 h 78"/>
                <a:gd name="T4" fmla="*/ 39 w 78"/>
                <a:gd name="T5" fmla="*/ 11 h 78"/>
                <a:gd name="T6" fmla="*/ 40 w 78"/>
                <a:gd name="T7" fmla="*/ 11 h 78"/>
                <a:gd name="T8" fmla="*/ 45 w 78"/>
                <a:gd name="T9" fmla="*/ 11 h 78"/>
                <a:gd name="T10" fmla="*/ 47 w 78"/>
                <a:gd name="T11" fmla="*/ 12 h 78"/>
                <a:gd name="T12" fmla="*/ 51 w 78"/>
                <a:gd name="T13" fmla="*/ 13 h 78"/>
                <a:gd name="T14" fmla="*/ 64 w 78"/>
                <a:gd name="T15" fmla="*/ 24 h 78"/>
                <a:gd name="T16" fmla="*/ 66 w 78"/>
                <a:gd name="T17" fmla="*/ 28 h 78"/>
                <a:gd name="T18" fmla="*/ 68 w 78"/>
                <a:gd name="T19" fmla="*/ 39 h 78"/>
                <a:gd name="T20" fmla="*/ 66 w 78"/>
                <a:gd name="T21" fmla="*/ 50 h 78"/>
                <a:gd name="T22" fmla="*/ 64 w 78"/>
                <a:gd name="T23" fmla="*/ 53 h 78"/>
                <a:gd name="T24" fmla="*/ 40 w 78"/>
                <a:gd name="T25" fmla="*/ 68 h 78"/>
                <a:gd name="T26" fmla="*/ 39 w 78"/>
                <a:gd name="T27" fmla="*/ 68 h 78"/>
                <a:gd name="T28" fmla="*/ 21 w 78"/>
                <a:gd name="T29" fmla="*/ 61 h 78"/>
                <a:gd name="T30" fmla="*/ 18 w 78"/>
                <a:gd name="T31" fmla="*/ 58 h 78"/>
                <a:gd name="T32" fmla="*/ 11 w 78"/>
                <a:gd name="T33" fmla="*/ 40 h 78"/>
                <a:gd name="T34" fmla="*/ 18 w 78"/>
                <a:gd name="T35" fmla="*/ 20 h 78"/>
                <a:gd name="T36" fmla="*/ 22 w 78"/>
                <a:gd name="T37" fmla="*/ 17 h 78"/>
                <a:gd name="T38" fmla="*/ 39 w 78"/>
                <a:gd name="T39" fmla="*/ 0 h 78"/>
                <a:gd name="T40" fmla="*/ 39 w 78"/>
                <a:gd name="T41" fmla="*/ 0 h 78"/>
                <a:gd name="T42" fmla="*/ 14 w 78"/>
                <a:gd name="T43" fmla="*/ 9 h 78"/>
                <a:gd name="T44" fmla="*/ 11 w 78"/>
                <a:gd name="T45" fmla="*/ 12 h 78"/>
                <a:gd name="T46" fmla="*/ 0 w 78"/>
                <a:gd name="T47" fmla="*/ 40 h 78"/>
                <a:gd name="T48" fmla="*/ 11 w 78"/>
                <a:gd name="T49" fmla="*/ 66 h 78"/>
                <a:gd name="T50" fmla="*/ 14 w 78"/>
                <a:gd name="T51" fmla="*/ 69 h 78"/>
                <a:gd name="T52" fmla="*/ 39 w 78"/>
                <a:gd name="T53" fmla="*/ 78 h 78"/>
                <a:gd name="T54" fmla="*/ 40 w 78"/>
                <a:gd name="T55" fmla="*/ 78 h 78"/>
                <a:gd name="T56" fmla="*/ 73 w 78"/>
                <a:gd name="T57" fmla="*/ 58 h 78"/>
                <a:gd name="T58" fmla="*/ 75 w 78"/>
                <a:gd name="T59" fmla="*/ 54 h 78"/>
                <a:gd name="T60" fmla="*/ 78 w 78"/>
                <a:gd name="T61" fmla="*/ 39 h 78"/>
                <a:gd name="T62" fmla="*/ 75 w 78"/>
                <a:gd name="T63" fmla="*/ 24 h 78"/>
                <a:gd name="T64" fmla="*/ 73 w 78"/>
                <a:gd name="T65" fmla="*/ 20 h 78"/>
                <a:gd name="T66" fmla="*/ 54 w 78"/>
                <a:gd name="T67" fmla="*/ 3 h 78"/>
                <a:gd name="T68" fmla="*/ 50 w 78"/>
                <a:gd name="T69" fmla="*/ 2 h 78"/>
                <a:gd name="T70" fmla="*/ 46 w 78"/>
                <a:gd name="T71" fmla="*/ 1 h 78"/>
                <a:gd name="T72" fmla="*/ 42 w 78"/>
                <a:gd name="T73" fmla="*/ 0 h 78"/>
                <a:gd name="T74" fmla="*/ 39 w 78"/>
                <a:gd name="T7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2" y="17"/>
                  </a:moveTo>
                  <a:cubicBezTo>
                    <a:pt x="26" y="13"/>
                    <a:pt x="32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2" y="11"/>
                    <a:pt x="43" y="11"/>
                    <a:pt x="45" y="11"/>
                  </a:cubicBezTo>
                  <a:cubicBezTo>
                    <a:pt x="45" y="11"/>
                    <a:pt x="46" y="12"/>
                    <a:pt x="47" y="12"/>
                  </a:cubicBezTo>
                  <a:cubicBezTo>
                    <a:pt x="48" y="12"/>
                    <a:pt x="49" y="13"/>
                    <a:pt x="51" y="13"/>
                  </a:cubicBezTo>
                  <a:cubicBezTo>
                    <a:pt x="56" y="16"/>
                    <a:pt x="61" y="20"/>
                    <a:pt x="64" y="24"/>
                  </a:cubicBezTo>
                  <a:cubicBezTo>
                    <a:pt x="64" y="26"/>
                    <a:pt x="65" y="27"/>
                    <a:pt x="66" y="28"/>
                  </a:cubicBezTo>
                  <a:cubicBezTo>
                    <a:pt x="67" y="32"/>
                    <a:pt x="68" y="35"/>
                    <a:pt x="68" y="39"/>
                  </a:cubicBezTo>
                  <a:cubicBezTo>
                    <a:pt x="68" y="43"/>
                    <a:pt x="67" y="46"/>
                    <a:pt x="66" y="50"/>
                  </a:cubicBezTo>
                  <a:cubicBezTo>
                    <a:pt x="65" y="51"/>
                    <a:pt x="65" y="52"/>
                    <a:pt x="64" y="53"/>
                  </a:cubicBezTo>
                  <a:cubicBezTo>
                    <a:pt x="59" y="62"/>
                    <a:pt x="50" y="68"/>
                    <a:pt x="40" y="68"/>
                  </a:cubicBezTo>
                  <a:cubicBezTo>
                    <a:pt x="40" y="68"/>
                    <a:pt x="39" y="68"/>
                    <a:pt x="39" y="68"/>
                  </a:cubicBezTo>
                  <a:cubicBezTo>
                    <a:pt x="33" y="68"/>
                    <a:pt x="26" y="65"/>
                    <a:pt x="21" y="61"/>
                  </a:cubicBezTo>
                  <a:cubicBezTo>
                    <a:pt x="20" y="60"/>
                    <a:pt x="19" y="59"/>
                    <a:pt x="18" y="58"/>
                  </a:cubicBezTo>
                  <a:cubicBezTo>
                    <a:pt x="14" y="53"/>
                    <a:pt x="11" y="47"/>
                    <a:pt x="11" y="40"/>
                  </a:cubicBezTo>
                  <a:cubicBezTo>
                    <a:pt x="11" y="32"/>
                    <a:pt x="14" y="25"/>
                    <a:pt x="18" y="20"/>
                  </a:cubicBezTo>
                  <a:cubicBezTo>
                    <a:pt x="19" y="19"/>
                    <a:pt x="20" y="18"/>
                    <a:pt x="22" y="17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9" y="1"/>
                    <a:pt x="21" y="4"/>
                    <a:pt x="14" y="9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4" y="20"/>
                    <a:pt x="0" y="29"/>
                    <a:pt x="0" y="40"/>
                  </a:cubicBezTo>
                  <a:cubicBezTo>
                    <a:pt x="1" y="50"/>
                    <a:pt x="5" y="59"/>
                    <a:pt x="11" y="66"/>
                  </a:cubicBezTo>
                  <a:cubicBezTo>
                    <a:pt x="12" y="67"/>
                    <a:pt x="13" y="68"/>
                    <a:pt x="14" y="69"/>
                  </a:cubicBezTo>
                  <a:cubicBezTo>
                    <a:pt x="21" y="75"/>
                    <a:pt x="30" y="78"/>
                    <a:pt x="39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54" y="78"/>
                    <a:pt x="67" y="70"/>
                    <a:pt x="73" y="58"/>
                  </a:cubicBezTo>
                  <a:cubicBezTo>
                    <a:pt x="74" y="57"/>
                    <a:pt x="75" y="55"/>
                    <a:pt x="75" y="54"/>
                  </a:cubicBezTo>
                  <a:cubicBezTo>
                    <a:pt x="77" y="49"/>
                    <a:pt x="78" y="44"/>
                    <a:pt x="78" y="39"/>
                  </a:cubicBezTo>
                  <a:cubicBezTo>
                    <a:pt x="78" y="33"/>
                    <a:pt x="77" y="28"/>
                    <a:pt x="75" y="24"/>
                  </a:cubicBezTo>
                  <a:cubicBezTo>
                    <a:pt x="74" y="22"/>
                    <a:pt x="74" y="21"/>
                    <a:pt x="73" y="20"/>
                  </a:cubicBezTo>
                  <a:cubicBezTo>
                    <a:pt x="69" y="12"/>
                    <a:pt x="62" y="7"/>
                    <a:pt x="54" y="3"/>
                  </a:cubicBezTo>
                  <a:cubicBezTo>
                    <a:pt x="53" y="3"/>
                    <a:pt x="52" y="2"/>
                    <a:pt x="50" y="2"/>
                  </a:cubicBezTo>
                  <a:cubicBezTo>
                    <a:pt x="49" y="1"/>
                    <a:pt x="47" y="1"/>
                    <a:pt x="46" y="1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0" y="0"/>
                    <a:pt x="3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20423"/>
            <p:cNvSpPr/>
            <p:nvPr/>
          </p:nvSpPr>
          <p:spPr bwMode="auto">
            <a:xfrm>
              <a:off x="5276622" y="-947339"/>
              <a:ext cx="113391" cy="106721"/>
            </a:xfrm>
            <a:custGeom>
              <a:avLst/>
              <a:gdLst>
                <a:gd name="T0" fmla="*/ 36 w 72"/>
                <a:gd name="T1" fmla="*/ 0 h 68"/>
                <a:gd name="T2" fmla="*/ 24 w 72"/>
                <a:gd name="T3" fmla="*/ 2 h 68"/>
                <a:gd name="T4" fmla="*/ 20 w 72"/>
                <a:gd name="T5" fmla="*/ 4 h 68"/>
                <a:gd name="T6" fmla="*/ 3 w 72"/>
                <a:gd name="T7" fmla="*/ 29 h 68"/>
                <a:gd name="T8" fmla="*/ 32 w 72"/>
                <a:gd name="T9" fmla="*/ 67 h 68"/>
                <a:gd name="T10" fmla="*/ 37 w 72"/>
                <a:gd name="T11" fmla="*/ 68 h 68"/>
                <a:gd name="T12" fmla="*/ 70 w 72"/>
                <a:gd name="T13" fmla="*/ 39 h 68"/>
                <a:gd name="T14" fmla="*/ 56 w 72"/>
                <a:gd name="T15" fmla="*/ 6 h 68"/>
                <a:gd name="T16" fmla="*/ 53 w 72"/>
                <a:gd name="T17" fmla="*/ 4 h 68"/>
                <a:gd name="T18" fmla="*/ 43 w 72"/>
                <a:gd name="T19" fmla="*/ 0 h 68"/>
                <a:gd name="T20" fmla="*/ 42 w 72"/>
                <a:gd name="T21" fmla="*/ 0 h 68"/>
                <a:gd name="T22" fmla="*/ 38 w 72"/>
                <a:gd name="T23" fmla="*/ 0 h 68"/>
                <a:gd name="T24" fmla="*/ 36 w 72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8">
                  <a:moveTo>
                    <a:pt x="36" y="0"/>
                  </a:moveTo>
                  <a:cubicBezTo>
                    <a:pt x="32" y="0"/>
                    <a:pt x="28" y="1"/>
                    <a:pt x="24" y="2"/>
                  </a:cubicBezTo>
                  <a:cubicBezTo>
                    <a:pt x="23" y="3"/>
                    <a:pt x="21" y="3"/>
                    <a:pt x="20" y="4"/>
                  </a:cubicBezTo>
                  <a:cubicBezTo>
                    <a:pt x="11" y="9"/>
                    <a:pt x="5" y="18"/>
                    <a:pt x="3" y="29"/>
                  </a:cubicBezTo>
                  <a:cubicBezTo>
                    <a:pt x="0" y="47"/>
                    <a:pt x="13" y="65"/>
                    <a:pt x="32" y="67"/>
                  </a:cubicBezTo>
                  <a:cubicBezTo>
                    <a:pt x="33" y="68"/>
                    <a:pt x="35" y="68"/>
                    <a:pt x="37" y="68"/>
                  </a:cubicBezTo>
                  <a:cubicBezTo>
                    <a:pt x="53" y="68"/>
                    <a:pt x="68" y="56"/>
                    <a:pt x="70" y="39"/>
                  </a:cubicBezTo>
                  <a:cubicBezTo>
                    <a:pt x="72" y="26"/>
                    <a:pt x="66" y="13"/>
                    <a:pt x="56" y="6"/>
                  </a:cubicBezTo>
                  <a:cubicBezTo>
                    <a:pt x="55" y="5"/>
                    <a:pt x="54" y="4"/>
                    <a:pt x="53" y="4"/>
                  </a:cubicBezTo>
                  <a:cubicBezTo>
                    <a:pt x="49" y="2"/>
                    <a:pt x="46" y="1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20541"/>
            <p:cNvSpPr/>
            <p:nvPr/>
          </p:nvSpPr>
          <p:spPr bwMode="auto">
            <a:xfrm>
              <a:off x="6887440" y="-1084740"/>
              <a:ext cx="132067" cy="132734"/>
            </a:xfrm>
            <a:custGeom>
              <a:avLst/>
              <a:gdLst>
                <a:gd name="T0" fmla="*/ 8 w 84"/>
                <a:gd name="T1" fmla="*/ 29 h 84"/>
                <a:gd name="T2" fmla="*/ 55 w 84"/>
                <a:gd name="T3" fmla="*/ 8 h 84"/>
                <a:gd name="T4" fmla="*/ 77 w 84"/>
                <a:gd name="T5" fmla="*/ 55 h 84"/>
                <a:gd name="T6" fmla="*/ 29 w 84"/>
                <a:gd name="T7" fmla="*/ 77 h 84"/>
                <a:gd name="T8" fmla="*/ 8 w 84"/>
                <a:gd name="T9" fmla="*/ 2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8" y="29"/>
                  </a:moveTo>
                  <a:cubicBezTo>
                    <a:pt x="15" y="10"/>
                    <a:pt x="36" y="0"/>
                    <a:pt x="55" y="8"/>
                  </a:cubicBezTo>
                  <a:cubicBezTo>
                    <a:pt x="74" y="15"/>
                    <a:pt x="84" y="36"/>
                    <a:pt x="77" y="55"/>
                  </a:cubicBezTo>
                  <a:cubicBezTo>
                    <a:pt x="70" y="74"/>
                    <a:pt x="48" y="84"/>
                    <a:pt x="29" y="77"/>
                  </a:cubicBezTo>
                  <a:cubicBezTo>
                    <a:pt x="10" y="70"/>
                    <a:pt x="0" y="48"/>
                    <a:pt x="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20648"/>
            <p:cNvSpPr/>
            <p:nvPr/>
          </p:nvSpPr>
          <p:spPr bwMode="auto">
            <a:xfrm>
              <a:off x="5875595" y="-168944"/>
              <a:ext cx="530935" cy="781729"/>
            </a:xfrm>
            <a:custGeom>
              <a:avLst/>
              <a:gdLst>
                <a:gd name="T0" fmla="*/ 787 w 796"/>
                <a:gd name="T1" fmla="*/ 0 h 1172"/>
                <a:gd name="T2" fmla="*/ 796 w 796"/>
                <a:gd name="T3" fmla="*/ 5 h 1172"/>
                <a:gd name="T4" fmla="*/ 9 w 796"/>
                <a:gd name="T5" fmla="*/ 1172 h 1172"/>
                <a:gd name="T6" fmla="*/ 0 w 796"/>
                <a:gd name="T7" fmla="*/ 1165 h 1172"/>
                <a:gd name="T8" fmla="*/ 787 w 796"/>
                <a:gd name="T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72">
                  <a:moveTo>
                    <a:pt x="787" y="0"/>
                  </a:moveTo>
                  <a:lnTo>
                    <a:pt x="796" y="5"/>
                  </a:lnTo>
                  <a:lnTo>
                    <a:pt x="9" y="1172"/>
                  </a:lnTo>
                  <a:lnTo>
                    <a:pt x="0" y="116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20654"/>
            <p:cNvSpPr>
              <a:spLocks noEditPoints="1"/>
            </p:cNvSpPr>
            <p:nvPr/>
          </p:nvSpPr>
          <p:spPr bwMode="auto">
            <a:xfrm>
              <a:off x="5484730" y="-172279"/>
              <a:ext cx="1446732" cy="1485418"/>
            </a:xfrm>
            <a:custGeom>
              <a:avLst/>
              <a:gdLst>
                <a:gd name="T0" fmla="*/ 2169 w 2169"/>
                <a:gd name="T1" fmla="*/ 154 h 2227"/>
                <a:gd name="T2" fmla="*/ 1422 w 2169"/>
                <a:gd name="T3" fmla="*/ 639 h 2227"/>
                <a:gd name="T4" fmla="*/ 1493 w 2169"/>
                <a:gd name="T5" fmla="*/ 1773 h 2227"/>
                <a:gd name="T6" fmla="*/ 1498 w 2169"/>
                <a:gd name="T7" fmla="*/ 1775 h 2227"/>
                <a:gd name="T8" fmla="*/ 791 w 2169"/>
                <a:gd name="T9" fmla="*/ 2227 h 2227"/>
                <a:gd name="T10" fmla="*/ 0 w 2169"/>
                <a:gd name="T11" fmla="*/ 1960 h 2227"/>
                <a:gd name="T12" fmla="*/ 2 w 2169"/>
                <a:gd name="T13" fmla="*/ 1950 h 2227"/>
                <a:gd name="T14" fmla="*/ 789 w 2169"/>
                <a:gd name="T15" fmla="*/ 2215 h 2227"/>
                <a:gd name="T16" fmla="*/ 1479 w 2169"/>
                <a:gd name="T17" fmla="*/ 1775 h 2227"/>
                <a:gd name="T18" fmla="*/ 581 w 2169"/>
                <a:gd name="T19" fmla="*/ 1173 h 2227"/>
                <a:gd name="T20" fmla="*/ 1413 w 2169"/>
                <a:gd name="T21" fmla="*/ 634 h 2227"/>
                <a:gd name="T22" fmla="*/ 1373 w 2169"/>
                <a:gd name="T23" fmla="*/ 0 h 2227"/>
                <a:gd name="T24" fmla="*/ 1380 w 2169"/>
                <a:gd name="T25" fmla="*/ 3 h 2227"/>
                <a:gd name="T26" fmla="*/ 2169 w 2169"/>
                <a:gd name="T27" fmla="*/ 154 h 2227"/>
                <a:gd name="T28" fmla="*/ 1422 w 2169"/>
                <a:gd name="T29" fmla="*/ 627 h 2227"/>
                <a:gd name="T30" fmla="*/ 2141 w 2169"/>
                <a:gd name="T31" fmla="*/ 159 h 2227"/>
                <a:gd name="T32" fmla="*/ 1384 w 2169"/>
                <a:gd name="T33" fmla="*/ 15 h 2227"/>
                <a:gd name="T34" fmla="*/ 1422 w 2169"/>
                <a:gd name="T35" fmla="*/ 627 h 2227"/>
                <a:gd name="T36" fmla="*/ 1484 w 2169"/>
                <a:gd name="T37" fmla="*/ 1766 h 2227"/>
                <a:gd name="T38" fmla="*/ 1413 w 2169"/>
                <a:gd name="T39" fmla="*/ 646 h 2227"/>
                <a:gd name="T40" fmla="*/ 600 w 2169"/>
                <a:gd name="T41" fmla="*/ 1173 h 2227"/>
                <a:gd name="T42" fmla="*/ 1484 w 2169"/>
                <a:gd name="T43" fmla="*/ 1766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69" h="2227">
                  <a:moveTo>
                    <a:pt x="2169" y="154"/>
                  </a:moveTo>
                  <a:lnTo>
                    <a:pt x="1422" y="639"/>
                  </a:lnTo>
                  <a:lnTo>
                    <a:pt x="1493" y="1773"/>
                  </a:lnTo>
                  <a:lnTo>
                    <a:pt x="1498" y="1775"/>
                  </a:lnTo>
                  <a:lnTo>
                    <a:pt x="791" y="2227"/>
                  </a:lnTo>
                  <a:lnTo>
                    <a:pt x="0" y="1960"/>
                  </a:lnTo>
                  <a:lnTo>
                    <a:pt x="2" y="1950"/>
                  </a:lnTo>
                  <a:lnTo>
                    <a:pt x="789" y="2215"/>
                  </a:lnTo>
                  <a:lnTo>
                    <a:pt x="1479" y="1775"/>
                  </a:lnTo>
                  <a:lnTo>
                    <a:pt x="581" y="1173"/>
                  </a:lnTo>
                  <a:lnTo>
                    <a:pt x="1413" y="634"/>
                  </a:lnTo>
                  <a:lnTo>
                    <a:pt x="1373" y="0"/>
                  </a:lnTo>
                  <a:lnTo>
                    <a:pt x="1380" y="3"/>
                  </a:lnTo>
                  <a:lnTo>
                    <a:pt x="2169" y="154"/>
                  </a:lnTo>
                  <a:close/>
                  <a:moveTo>
                    <a:pt x="1422" y="627"/>
                  </a:moveTo>
                  <a:lnTo>
                    <a:pt x="2141" y="159"/>
                  </a:lnTo>
                  <a:lnTo>
                    <a:pt x="1384" y="15"/>
                  </a:lnTo>
                  <a:lnTo>
                    <a:pt x="1422" y="627"/>
                  </a:lnTo>
                  <a:close/>
                  <a:moveTo>
                    <a:pt x="1484" y="1766"/>
                  </a:moveTo>
                  <a:lnTo>
                    <a:pt x="1413" y="646"/>
                  </a:lnTo>
                  <a:lnTo>
                    <a:pt x="600" y="1173"/>
                  </a:lnTo>
                  <a:lnTo>
                    <a:pt x="1484" y="176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20656"/>
            <p:cNvSpPr/>
            <p:nvPr/>
          </p:nvSpPr>
          <p:spPr bwMode="auto">
            <a:xfrm>
              <a:off x="6870098" y="-638515"/>
              <a:ext cx="620981" cy="1255969"/>
            </a:xfrm>
            <a:custGeom>
              <a:avLst/>
              <a:gdLst>
                <a:gd name="T0" fmla="*/ 921 w 931"/>
                <a:gd name="T1" fmla="*/ 0 h 1883"/>
                <a:gd name="T2" fmla="*/ 931 w 931"/>
                <a:gd name="T3" fmla="*/ 9 h 1883"/>
                <a:gd name="T4" fmla="*/ 85 w 931"/>
                <a:gd name="T5" fmla="*/ 858 h 1883"/>
                <a:gd name="T6" fmla="*/ 12 w 931"/>
                <a:gd name="T7" fmla="*/ 1883 h 1883"/>
                <a:gd name="T8" fmla="*/ 0 w 931"/>
                <a:gd name="T9" fmla="*/ 1881 h 1883"/>
                <a:gd name="T10" fmla="*/ 73 w 931"/>
                <a:gd name="T11" fmla="*/ 853 h 1883"/>
                <a:gd name="T12" fmla="*/ 75 w 931"/>
                <a:gd name="T13" fmla="*/ 853 h 1883"/>
                <a:gd name="T14" fmla="*/ 921 w 931"/>
                <a:gd name="T15" fmla="*/ 0 h 1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1883">
                  <a:moveTo>
                    <a:pt x="921" y="0"/>
                  </a:moveTo>
                  <a:lnTo>
                    <a:pt x="931" y="9"/>
                  </a:lnTo>
                  <a:lnTo>
                    <a:pt x="85" y="858"/>
                  </a:lnTo>
                  <a:lnTo>
                    <a:pt x="12" y="1883"/>
                  </a:lnTo>
                  <a:lnTo>
                    <a:pt x="0" y="1881"/>
                  </a:lnTo>
                  <a:lnTo>
                    <a:pt x="73" y="853"/>
                  </a:lnTo>
                  <a:lnTo>
                    <a:pt x="75" y="853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20676"/>
            <p:cNvSpPr/>
            <p:nvPr/>
          </p:nvSpPr>
          <p:spPr bwMode="auto">
            <a:xfrm>
              <a:off x="4289459" y="922275"/>
              <a:ext cx="80708" cy="80040"/>
            </a:xfrm>
            <a:custGeom>
              <a:avLst/>
              <a:gdLst>
                <a:gd name="T0" fmla="*/ 45 w 51"/>
                <a:gd name="T1" fmla="*/ 35 h 51"/>
                <a:gd name="T2" fmla="*/ 15 w 51"/>
                <a:gd name="T3" fmla="*/ 45 h 51"/>
                <a:gd name="T4" fmla="*/ 5 w 51"/>
                <a:gd name="T5" fmla="*/ 15 h 51"/>
                <a:gd name="T6" fmla="*/ 35 w 51"/>
                <a:gd name="T7" fmla="*/ 5 h 51"/>
                <a:gd name="T8" fmla="*/ 45 w 51"/>
                <a:gd name="T9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5" y="35"/>
                  </a:moveTo>
                  <a:cubicBezTo>
                    <a:pt x="39" y="46"/>
                    <a:pt x="26" y="51"/>
                    <a:pt x="15" y="45"/>
                  </a:cubicBezTo>
                  <a:cubicBezTo>
                    <a:pt x="4" y="39"/>
                    <a:pt x="0" y="26"/>
                    <a:pt x="5" y="15"/>
                  </a:cubicBezTo>
                  <a:cubicBezTo>
                    <a:pt x="11" y="4"/>
                    <a:pt x="24" y="0"/>
                    <a:pt x="35" y="5"/>
                  </a:cubicBezTo>
                  <a:cubicBezTo>
                    <a:pt x="46" y="11"/>
                    <a:pt x="51" y="24"/>
                    <a:pt x="45" y="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20677"/>
            <p:cNvSpPr/>
            <p:nvPr/>
          </p:nvSpPr>
          <p:spPr bwMode="auto">
            <a:xfrm>
              <a:off x="4863082" y="907601"/>
              <a:ext cx="148742" cy="146741"/>
            </a:xfrm>
            <a:custGeom>
              <a:avLst/>
              <a:gdLst>
                <a:gd name="T0" fmla="*/ 83 w 94"/>
                <a:gd name="T1" fmla="*/ 65 h 93"/>
                <a:gd name="T2" fmla="*/ 28 w 94"/>
                <a:gd name="T3" fmla="*/ 83 h 93"/>
                <a:gd name="T4" fmla="*/ 10 w 94"/>
                <a:gd name="T5" fmla="*/ 28 h 93"/>
                <a:gd name="T6" fmla="*/ 66 w 94"/>
                <a:gd name="T7" fmla="*/ 10 h 93"/>
                <a:gd name="T8" fmla="*/ 83 w 94"/>
                <a:gd name="T9" fmla="*/ 6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83" y="65"/>
                  </a:moveTo>
                  <a:cubicBezTo>
                    <a:pt x="73" y="86"/>
                    <a:pt x="48" y="93"/>
                    <a:pt x="28" y="83"/>
                  </a:cubicBezTo>
                  <a:cubicBezTo>
                    <a:pt x="8" y="73"/>
                    <a:pt x="0" y="48"/>
                    <a:pt x="10" y="28"/>
                  </a:cubicBezTo>
                  <a:cubicBezTo>
                    <a:pt x="21" y="8"/>
                    <a:pt x="45" y="0"/>
                    <a:pt x="66" y="10"/>
                  </a:cubicBezTo>
                  <a:cubicBezTo>
                    <a:pt x="86" y="21"/>
                    <a:pt x="94" y="45"/>
                    <a:pt x="83" y="6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20679"/>
            <p:cNvSpPr/>
            <p:nvPr/>
          </p:nvSpPr>
          <p:spPr bwMode="auto">
            <a:xfrm>
              <a:off x="5438707" y="1084356"/>
              <a:ext cx="92714" cy="92714"/>
            </a:xfrm>
            <a:custGeom>
              <a:avLst/>
              <a:gdLst>
                <a:gd name="T0" fmla="*/ 53 w 59"/>
                <a:gd name="T1" fmla="*/ 42 h 59"/>
                <a:gd name="T2" fmla="*/ 18 w 59"/>
                <a:gd name="T3" fmla="*/ 53 h 59"/>
                <a:gd name="T4" fmla="*/ 7 w 59"/>
                <a:gd name="T5" fmla="*/ 18 h 59"/>
                <a:gd name="T6" fmla="*/ 42 w 59"/>
                <a:gd name="T7" fmla="*/ 7 h 59"/>
                <a:gd name="T8" fmla="*/ 53 w 59"/>
                <a:gd name="T9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3" y="42"/>
                  </a:moveTo>
                  <a:cubicBezTo>
                    <a:pt x="46" y="54"/>
                    <a:pt x="30" y="59"/>
                    <a:pt x="18" y="53"/>
                  </a:cubicBezTo>
                  <a:cubicBezTo>
                    <a:pt x="5" y="46"/>
                    <a:pt x="0" y="31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4" y="13"/>
                    <a:pt x="59" y="29"/>
                    <a:pt x="5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20680"/>
            <p:cNvSpPr/>
            <p:nvPr/>
          </p:nvSpPr>
          <p:spPr bwMode="auto">
            <a:xfrm>
              <a:off x="5801557" y="534078"/>
              <a:ext cx="152744" cy="152744"/>
            </a:xfrm>
            <a:custGeom>
              <a:avLst/>
              <a:gdLst>
                <a:gd name="T0" fmla="*/ 87 w 97"/>
                <a:gd name="T1" fmla="*/ 68 h 97"/>
                <a:gd name="T2" fmla="*/ 29 w 97"/>
                <a:gd name="T3" fmla="*/ 86 h 97"/>
                <a:gd name="T4" fmla="*/ 11 w 97"/>
                <a:gd name="T5" fmla="*/ 29 h 97"/>
                <a:gd name="T6" fmla="*/ 68 w 97"/>
                <a:gd name="T7" fmla="*/ 11 h 97"/>
                <a:gd name="T8" fmla="*/ 87 w 97"/>
                <a:gd name="T9" fmla="*/ 6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7" y="68"/>
                  </a:moveTo>
                  <a:cubicBezTo>
                    <a:pt x="76" y="89"/>
                    <a:pt x="50" y="97"/>
                    <a:pt x="29" y="86"/>
                  </a:cubicBezTo>
                  <a:cubicBezTo>
                    <a:pt x="9" y="75"/>
                    <a:pt x="0" y="50"/>
                    <a:pt x="11" y="29"/>
                  </a:cubicBezTo>
                  <a:cubicBezTo>
                    <a:pt x="22" y="8"/>
                    <a:pt x="47" y="0"/>
                    <a:pt x="68" y="11"/>
                  </a:cubicBezTo>
                  <a:cubicBezTo>
                    <a:pt x="89" y="21"/>
                    <a:pt x="97" y="47"/>
                    <a:pt x="87" y="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20681"/>
            <p:cNvSpPr/>
            <p:nvPr/>
          </p:nvSpPr>
          <p:spPr bwMode="auto">
            <a:xfrm>
              <a:off x="5969642" y="1267116"/>
              <a:ext cx="84042" cy="83376"/>
            </a:xfrm>
            <a:custGeom>
              <a:avLst/>
              <a:gdLst>
                <a:gd name="T0" fmla="*/ 48 w 53"/>
                <a:gd name="T1" fmla="*/ 37 h 53"/>
                <a:gd name="T2" fmla="*/ 16 w 53"/>
                <a:gd name="T3" fmla="*/ 47 h 53"/>
                <a:gd name="T4" fmla="*/ 6 w 53"/>
                <a:gd name="T5" fmla="*/ 16 h 53"/>
                <a:gd name="T6" fmla="*/ 37 w 53"/>
                <a:gd name="T7" fmla="*/ 6 h 53"/>
                <a:gd name="T8" fmla="*/ 48 w 53"/>
                <a:gd name="T9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8" y="37"/>
                  </a:moveTo>
                  <a:cubicBezTo>
                    <a:pt x="42" y="49"/>
                    <a:pt x="27" y="53"/>
                    <a:pt x="16" y="47"/>
                  </a:cubicBezTo>
                  <a:cubicBezTo>
                    <a:pt x="4" y="42"/>
                    <a:pt x="0" y="27"/>
                    <a:pt x="6" y="16"/>
                  </a:cubicBezTo>
                  <a:cubicBezTo>
                    <a:pt x="12" y="4"/>
                    <a:pt x="26" y="0"/>
                    <a:pt x="37" y="6"/>
                  </a:cubicBezTo>
                  <a:cubicBezTo>
                    <a:pt x="49" y="12"/>
                    <a:pt x="53" y="26"/>
                    <a:pt x="48" y="3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20683"/>
            <p:cNvSpPr/>
            <p:nvPr/>
          </p:nvSpPr>
          <p:spPr bwMode="auto">
            <a:xfrm>
              <a:off x="6377849" y="198575"/>
              <a:ext cx="104053" cy="105387"/>
            </a:xfrm>
            <a:custGeom>
              <a:avLst/>
              <a:gdLst>
                <a:gd name="T0" fmla="*/ 59 w 66"/>
                <a:gd name="T1" fmla="*/ 47 h 67"/>
                <a:gd name="T2" fmla="*/ 20 w 66"/>
                <a:gd name="T3" fmla="*/ 60 h 67"/>
                <a:gd name="T4" fmla="*/ 7 w 66"/>
                <a:gd name="T5" fmla="*/ 20 h 67"/>
                <a:gd name="T6" fmla="*/ 47 w 66"/>
                <a:gd name="T7" fmla="*/ 8 h 67"/>
                <a:gd name="T8" fmla="*/ 59 w 66"/>
                <a:gd name="T9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59" y="47"/>
                  </a:moveTo>
                  <a:cubicBezTo>
                    <a:pt x="52" y="61"/>
                    <a:pt x="34" y="67"/>
                    <a:pt x="20" y="60"/>
                  </a:cubicBezTo>
                  <a:cubicBezTo>
                    <a:pt x="6" y="52"/>
                    <a:pt x="0" y="35"/>
                    <a:pt x="7" y="20"/>
                  </a:cubicBezTo>
                  <a:cubicBezTo>
                    <a:pt x="15" y="6"/>
                    <a:pt x="32" y="0"/>
                    <a:pt x="47" y="8"/>
                  </a:cubicBezTo>
                  <a:cubicBezTo>
                    <a:pt x="61" y="15"/>
                    <a:pt x="66" y="33"/>
                    <a:pt x="59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20684"/>
            <p:cNvSpPr/>
            <p:nvPr/>
          </p:nvSpPr>
          <p:spPr bwMode="auto">
            <a:xfrm>
              <a:off x="6343165" y="-226973"/>
              <a:ext cx="121395" cy="119394"/>
            </a:xfrm>
            <a:custGeom>
              <a:avLst/>
              <a:gdLst>
                <a:gd name="T0" fmla="*/ 68 w 77"/>
                <a:gd name="T1" fmla="*/ 53 h 76"/>
                <a:gd name="T2" fmla="*/ 23 w 77"/>
                <a:gd name="T3" fmla="*/ 68 h 76"/>
                <a:gd name="T4" fmla="*/ 9 w 77"/>
                <a:gd name="T5" fmla="*/ 23 h 76"/>
                <a:gd name="T6" fmla="*/ 54 w 77"/>
                <a:gd name="T7" fmla="*/ 8 h 76"/>
                <a:gd name="T8" fmla="*/ 68 w 77"/>
                <a:gd name="T9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68" y="53"/>
                  </a:moveTo>
                  <a:cubicBezTo>
                    <a:pt x="60" y="70"/>
                    <a:pt x="40" y="76"/>
                    <a:pt x="23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70" y="17"/>
                    <a:pt x="77" y="37"/>
                    <a:pt x="68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20709"/>
            <p:cNvSpPr/>
            <p:nvPr/>
          </p:nvSpPr>
          <p:spPr bwMode="auto">
            <a:xfrm>
              <a:off x="4901102" y="347984"/>
              <a:ext cx="98050" cy="96048"/>
            </a:xfrm>
            <a:custGeom>
              <a:avLst/>
              <a:gdLst>
                <a:gd name="T0" fmla="*/ 55 w 62"/>
                <a:gd name="T1" fmla="*/ 43 h 61"/>
                <a:gd name="T2" fmla="*/ 19 w 62"/>
                <a:gd name="T3" fmla="*/ 55 h 61"/>
                <a:gd name="T4" fmla="*/ 7 w 62"/>
                <a:gd name="T5" fmla="*/ 18 h 61"/>
                <a:gd name="T6" fmla="*/ 43 w 62"/>
                <a:gd name="T7" fmla="*/ 7 h 61"/>
                <a:gd name="T8" fmla="*/ 55 w 62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55" y="43"/>
                  </a:moveTo>
                  <a:cubicBezTo>
                    <a:pt x="48" y="56"/>
                    <a:pt x="32" y="61"/>
                    <a:pt x="19" y="55"/>
                  </a:cubicBezTo>
                  <a:cubicBezTo>
                    <a:pt x="6" y="48"/>
                    <a:pt x="0" y="32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7" y="13"/>
                    <a:pt x="62" y="30"/>
                    <a:pt x="55" y="4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20710"/>
            <p:cNvSpPr>
              <a:spLocks noEditPoints="1"/>
            </p:cNvSpPr>
            <p:nvPr/>
          </p:nvSpPr>
          <p:spPr bwMode="auto">
            <a:xfrm>
              <a:off x="4852410" y="297959"/>
              <a:ext cx="196766" cy="196766"/>
            </a:xfrm>
            <a:custGeom>
              <a:avLst/>
              <a:gdLst>
                <a:gd name="T0" fmla="*/ 37 w 125"/>
                <a:gd name="T1" fmla="*/ 111 h 125"/>
                <a:gd name="T2" fmla="*/ 13 w 125"/>
                <a:gd name="T3" fmla="*/ 38 h 125"/>
                <a:gd name="T4" fmla="*/ 87 w 125"/>
                <a:gd name="T5" fmla="*/ 14 h 125"/>
                <a:gd name="T6" fmla="*/ 111 w 125"/>
                <a:gd name="T7" fmla="*/ 88 h 125"/>
                <a:gd name="T8" fmla="*/ 37 w 125"/>
                <a:gd name="T9" fmla="*/ 111 h 125"/>
                <a:gd name="T10" fmla="*/ 80 w 125"/>
                <a:gd name="T11" fmla="*/ 27 h 125"/>
                <a:gd name="T12" fmla="*/ 27 w 125"/>
                <a:gd name="T13" fmla="*/ 44 h 125"/>
                <a:gd name="T14" fmla="*/ 44 w 125"/>
                <a:gd name="T15" fmla="*/ 98 h 125"/>
                <a:gd name="T16" fmla="*/ 98 w 125"/>
                <a:gd name="T17" fmla="*/ 81 h 125"/>
                <a:gd name="T18" fmla="*/ 80 w 125"/>
                <a:gd name="T19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37" y="111"/>
                  </a:moveTo>
                  <a:cubicBezTo>
                    <a:pt x="10" y="98"/>
                    <a:pt x="0" y="64"/>
                    <a:pt x="13" y="38"/>
                  </a:cubicBezTo>
                  <a:cubicBezTo>
                    <a:pt x="27" y="11"/>
                    <a:pt x="60" y="0"/>
                    <a:pt x="87" y="14"/>
                  </a:cubicBezTo>
                  <a:cubicBezTo>
                    <a:pt x="114" y="28"/>
                    <a:pt x="125" y="61"/>
                    <a:pt x="111" y="88"/>
                  </a:cubicBezTo>
                  <a:cubicBezTo>
                    <a:pt x="97" y="115"/>
                    <a:pt x="64" y="125"/>
                    <a:pt x="37" y="111"/>
                  </a:cubicBezTo>
                  <a:close/>
                  <a:moveTo>
                    <a:pt x="80" y="27"/>
                  </a:moveTo>
                  <a:cubicBezTo>
                    <a:pt x="61" y="17"/>
                    <a:pt x="37" y="25"/>
                    <a:pt x="27" y="44"/>
                  </a:cubicBezTo>
                  <a:cubicBezTo>
                    <a:pt x="16" y="64"/>
                    <a:pt x="24" y="88"/>
                    <a:pt x="44" y="98"/>
                  </a:cubicBezTo>
                  <a:cubicBezTo>
                    <a:pt x="63" y="108"/>
                    <a:pt x="88" y="101"/>
                    <a:pt x="98" y="81"/>
                  </a:cubicBezTo>
                  <a:cubicBezTo>
                    <a:pt x="108" y="61"/>
                    <a:pt x="100" y="37"/>
                    <a:pt x="80" y="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20716"/>
            <p:cNvSpPr/>
            <p:nvPr/>
          </p:nvSpPr>
          <p:spPr bwMode="auto">
            <a:xfrm>
              <a:off x="5703504" y="1181736"/>
              <a:ext cx="66034" cy="66700"/>
            </a:xfrm>
            <a:custGeom>
              <a:avLst/>
              <a:gdLst>
                <a:gd name="T0" fmla="*/ 37 w 42"/>
                <a:gd name="T1" fmla="*/ 29 h 42"/>
                <a:gd name="T2" fmla="*/ 13 w 42"/>
                <a:gd name="T3" fmla="*/ 37 h 42"/>
                <a:gd name="T4" fmla="*/ 5 w 42"/>
                <a:gd name="T5" fmla="*/ 12 h 42"/>
                <a:gd name="T6" fmla="*/ 30 w 42"/>
                <a:gd name="T7" fmla="*/ 4 h 42"/>
                <a:gd name="T8" fmla="*/ 37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7" y="29"/>
                  </a:moveTo>
                  <a:cubicBezTo>
                    <a:pt x="33" y="38"/>
                    <a:pt x="22" y="42"/>
                    <a:pt x="13" y="37"/>
                  </a:cubicBezTo>
                  <a:cubicBezTo>
                    <a:pt x="4" y="32"/>
                    <a:pt x="0" y="21"/>
                    <a:pt x="5" y="12"/>
                  </a:cubicBezTo>
                  <a:cubicBezTo>
                    <a:pt x="9" y="3"/>
                    <a:pt x="20" y="0"/>
                    <a:pt x="30" y="4"/>
                  </a:cubicBezTo>
                  <a:cubicBezTo>
                    <a:pt x="39" y="9"/>
                    <a:pt x="42" y="20"/>
                    <a:pt x="37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20717"/>
            <p:cNvSpPr>
              <a:spLocks noEditPoints="1"/>
            </p:cNvSpPr>
            <p:nvPr/>
          </p:nvSpPr>
          <p:spPr bwMode="auto">
            <a:xfrm>
              <a:off x="5668820" y="1147052"/>
              <a:ext cx="135402" cy="134068"/>
            </a:xfrm>
            <a:custGeom>
              <a:avLst/>
              <a:gdLst>
                <a:gd name="T0" fmla="*/ 26 w 86"/>
                <a:gd name="T1" fmla="*/ 76 h 85"/>
                <a:gd name="T2" fmla="*/ 10 w 86"/>
                <a:gd name="T3" fmla="*/ 25 h 85"/>
                <a:gd name="T4" fmla="*/ 60 w 86"/>
                <a:gd name="T5" fmla="*/ 9 h 85"/>
                <a:gd name="T6" fmla="*/ 76 w 86"/>
                <a:gd name="T7" fmla="*/ 60 h 85"/>
                <a:gd name="T8" fmla="*/ 26 w 86"/>
                <a:gd name="T9" fmla="*/ 76 h 85"/>
                <a:gd name="T10" fmla="*/ 56 w 86"/>
                <a:gd name="T11" fmla="*/ 18 h 85"/>
                <a:gd name="T12" fmla="*/ 19 w 86"/>
                <a:gd name="T13" fmla="*/ 30 h 85"/>
                <a:gd name="T14" fmla="*/ 31 w 86"/>
                <a:gd name="T15" fmla="*/ 67 h 85"/>
                <a:gd name="T16" fmla="*/ 67 w 86"/>
                <a:gd name="T17" fmla="*/ 55 h 85"/>
                <a:gd name="T18" fmla="*/ 56 w 86"/>
                <a:gd name="T1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5">
                  <a:moveTo>
                    <a:pt x="26" y="76"/>
                  </a:moveTo>
                  <a:cubicBezTo>
                    <a:pt x="8" y="66"/>
                    <a:pt x="0" y="44"/>
                    <a:pt x="10" y="25"/>
                  </a:cubicBezTo>
                  <a:cubicBezTo>
                    <a:pt x="19" y="7"/>
                    <a:pt x="42" y="0"/>
                    <a:pt x="60" y="9"/>
                  </a:cubicBezTo>
                  <a:cubicBezTo>
                    <a:pt x="79" y="19"/>
                    <a:pt x="86" y="41"/>
                    <a:pt x="76" y="60"/>
                  </a:cubicBezTo>
                  <a:cubicBezTo>
                    <a:pt x="67" y="78"/>
                    <a:pt x="44" y="85"/>
                    <a:pt x="26" y="76"/>
                  </a:cubicBezTo>
                  <a:close/>
                  <a:moveTo>
                    <a:pt x="56" y="18"/>
                  </a:moveTo>
                  <a:cubicBezTo>
                    <a:pt x="42" y="11"/>
                    <a:pt x="26" y="17"/>
                    <a:pt x="19" y="30"/>
                  </a:cubicBezTo>
                  <a:cubicBezTo>
                    <a:pt x="12" y="43"/>
                    <a:pt x="17" y="60"/>
                    <a:pt x="31" y="67"/>
                  </a:cubicBezTo>
                  <a:cubicBezTo>
                    <a:pt x="44" y="74"/>
                    <a:pt x="60" y="69"/>
                    <a:pt x="67" y="55"/>
                  </a:cubicBezTo>
                  <a:cubicBezTo>
                    <a:pt x="74" y="42"/>
                    <a:pt x="69" y="25"/>
                    <a:pt x="56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20718"/>
            <p:cNvSpPr/>
            <p:nvPr/>
          </p:nvSpPr>
          <p:spPr bwMode="auto">
            <a:xfrm>
              <a:off x="5880260" y="21817"/>
              <a:ext cx="70702" cy="71370"/>
            </a:xfrm>
            <a:custGeom>
              <a:avLst/>
              <a:gdLst>
                <a:gd name="T0" fmla="*/ 40 w 45"/>
                <a:gd name="T1" fmla="*/ 32 h 45"/>
                <a:gd name="T2" fmla="*/ 14 w 45"/>
                <a:gd name="T3" fmla="*/ 40 h 45"/>
                <a:gd name="T4" fmla="*/ 5 w 45"/>
                <a:gd name="T5" fmla="*/ 14 h 45"/>
                <a:gd name="T6" fmla="*/ 32 w 45"/>
                <a:gd name="T7" fmla="*/ 5 h 45"/>
                <a:gd name="T8" fmla="*/ 40 w 45"/>
                <a:gd name="T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2"/>
                  </a:moveTo>
                  <a:cubicBezTo>
                    <a:pt x="35" y="41"/>
                    <a:pt x="23" y="45"/>
                    <a:pt x="14" y="40"/>
                  </a:cubicBezTo>
                  <a:cubicBezTo>
                    <a:pt x="4" y="35"/>
                    <a:pt x="0" y="23"/>
                    <a:pt x="5" y="14"/>
                  </a:cubicBezTo>
                  <a:cubicBezTo>
                    <a:pt x="10" y="4"/>
                    <a:pt x="22" y="0"/>
                    <a:pt x="32" y="5"/>
                  </a:cubicBezTo>
                  <a:cubicBezTo>
                    <a:pt x="41" y="10"/>
                    <a:pt x="45" y="22"/>
                    <a:pt x="40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20719"/>
            <p:cNvSpPr>
              <a:spLocks noEditPoints="1"/>
            </p:cNvSpPr>
            <p:nvPr/>
          </p:nvSpPr>
          <p:spPr bwMode="auto">
            <a:xfrm>
              <a:off x="5843575" y="-14201"/>
              <a:ext cx="143406" cy="143406"/>
            </a:xfrm>
            <a:custGeom>
              <a:avLst/>
              <a:gdLst>
                <a:gd name="T0" fmla="*/ 27 w 91"/>
                <a:gd name="T1" fmla="*/ 81 h 91"/>
                <a:gd name="T2" fmla="*/ 10 w 91"/>
                <a:gd name="T3" fmla="*/ 27 h 91"/>
                <a:gd name="T4" fmla="*/ 64 w 91"/>
                <a:gd name="T5" fmla="*/ 10 h 91"/>
                <a:gd name="T6" fmla="*/ 81 w 91"/>
                <a:gd name="T7" fmla="*/ 64 h 91"/>
                <a:gd name="T8" fmla="*/ 27 w 91"/>
                <a:gd name="T9" fmla="*/ 81 h 91"/>
                <a:gd name="T10" fmla="*/ 59 w 91"/>
                <a:gd name="T11" fmla="*/ 20 h 91"/>
                <a:gd name="T12" fmla="*/ 20 w 91"/>
                <a:gd name="T13" fmla="*/ 32 h 91"/>
                <a:gd name="T14" fmla="*/ 32 w 91"/>
                <a:gd name="T15" fmla="*/ 72 h 91"/>
                <a:gd name="T16" fmla="*/ 72 w 91"/>
                <a:gd name="T17" fmla="*/ 59 h 91"/>
                <a:gd name="T18" fmla="*/ 59 w 91"/>
                <a:gd name="T19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27" y="81"/>
                  </a:moveTo>
                  <a:cubicBezTo>
                    <a:pt x="8" y="71"/>
                    <a:pt x="0" y="47"/>
                    <a:pt x="10" y="27"/>
                  </a:cubicBezTo>
                  <a:cubicBezTo>
                    <a:pt x="20" y="8"/>
                    <a:pt x="44" y="0"/>
                    <a:pt x="64" y="10"/>
                  </a:cubicBezTo>
                  <a:cubicBezTo>
                    <a:pt x="84" y="20"/>
                    <a:pt x="91" y="44"/>
                    <a:pt x="81" y="64"/>
                  </a:cubicBezTo>
                  <a:cubicBezTo>
                    <a:pt x="71" y="84"/>
                    <a:pt x="47" y="91"/>
                    <a:pt x="27" y="81"/>
                  </a:cubicBezTo>
                  <a:close/>
                  <a:moveTo>
                    <a:pt x="59" y="20"/>
                  </a:moveTo>
                  <a:cubicBezTo>
                    <a:pt x="45" y="12"/>
                    <a:pt x="27" y="18"/>
                    <a:pt x="20" y="32"/>
                  </a:cubicBezTo>
                  <a:cubicBezTo>
                    <a:pt x="12" y="47"/>
                    <a:pt x="18" y="64"/>
                    <a:pt x="32" y="72"/>
                  </a:cubicBezTo>
                  <a:cubicBezTo>
                    <a:pt x="47" y="79"/>
                    <a:pt x="64" y="74"/>
                    <a:pt x="72" y="59"/>
                  </a:cubicBezTo>
                  <a:cubicBezTo>
                    <a:pt x="79" y="45"/>
                    <a:pt x="74" y="27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20720"/>
            <p:cNvSpPr/>
            <p:nvPr/>
          </p:nvSpPr>
          <p:spPr bwMode="auto">
            <a:xfrm>
              <a:off x="6887435" y="-102913"/>
              <a:ext cx="70702" cy="71370"/>
            </a:xfrm>
            <a:custGeom>
              <a:avLst/>
              <a:gdLst>
                <a:gd name="T0" fmla="*/ 40 w 45"/>
                <a:gd name="T1" fmla="*/ 31 h 45"/>
                <a:gd name="T2" fmla="*/ 13 w 45"/>
                <a:gd name="T3" fmla="*/ 40 h 45"/>
                <a:gd name="T4" fmla="*/ 5 w 45"/>
                <a:gd name="T5" fmla="*/ 13 h 45"/>
                <a:gd name="T6" fmla="*/ 31 w 45"/>
                <a:gd name="T7" fmla="*/ 5 h 45"/>
                <a:gd name="T8" fmla="*/ 40 w 45"/>
                <a:gd name="T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1"/>
                  </a:moveTo>
                  <a:cubicBezTo>
                    <a:pt x="35" y="41"/>
                    <a:pt x="23" y="45"/>
                    <a:pt x="13" y="40"/>
                  </a:cubicBezTo>
                  <a:cubicBezTo>
                    <a:pt x="4" y="35"/>
                    <a:pt x="0" y="23"/>
                    <a:pt x="5" y="13"/>
                  </a:cubicBezTo>
                  <a:cubicBezTo>
                    <a:pt x="10" y="3"/>
                    <a:pt x="22" y="0"/>
                    <a:pt x="31" y="5"/>
                  </a:cubicBezTo>
                  <a:cubicBezTo>
                    <a:pt x="41" y="10"/>
                    <a:pt x="45" y="22"/>
                    <a:pt x="40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20721"/>
            <p:cNvSpPr>
              <a:spLocks noEditPoints="1"/>
            </p:cNvSpPr>
            <p:nvPr/>
          </p:nvSpPr>
          <p:spPr bwMode="auto">
            <a:xfrm>
              <a:off x="6850750" y="-140265"/>
              <a:ext cx="143406" cy="144740"/>
            </a:xfrm>
            <a:custGeom>
              <a:avLst/>
              <a:gdLst>
                <a:gd name="T0" fmla="*/ 27 w 91"/>
                <a:gd name="T1" fmla="*/ 82 h 92"/>
                <a:gd name="T2" fmla="*/ 10 w 91"/>
                <a:gd name="T3" fmla="*/ 28 h 92"/>
                <a:gd name="T4" fmla="*/ 64 w 91"/>
                <a:gd name="T5" fmla="*/ 11 h 92"/>
                <a:gd name="T6" fmla="*/ 81 w 91"/>
                <a:gd name="T7" fmla="*/ 65 h 92"/>
                <a:gd name="T8" fmla="*/ 27 w 91"/>
                <a:gd name="T9" fmla="*/ 82 h 92"/>
                <a:gd name="T10" fmla="*/ 59 w 91"/>
                <a:gd name="T11" fmla="*/ 20 h 92"/>
                <a:gd name="T12" fmla="*/ 19 w 91"/>
                <a:gd name="T13" fmla="*/ 33 h 92"/>
                <a:gd name="T14" fmla="*/ 32 w 91"/>
                <a:gd name="T15" fmla="*/ 72 h 92"/>
                <a:gd name="T16" fmla="*/ 71 w 91"/>
                <a:gd name="T17" fmla="*/ 60 h 92"/>
                <a:gd name="T18" fmla="*/ 59 w 91"/>
                <a:gd name="T1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27" y="82"/>
                  </a:moveTo>
                  <a:cubicBezTo>
                    <a:pt x="7" y="72"/>
                    <a:pt x="0" y="48"/>
                    <a:pt x="10" y="28"/>
                  </a:cubicBezTo>
                  <a:cubicBezTo>
                    <a:pt x="20" y="8"/>
                    <a:pt x="44" y="0"/>
                    <a:pt x="64" y="11"/>
                  </a:cubicBezTo>
                  <a:cubicBezTo>
                    <a:pt x="83" y="21"/>
                    <a:pt x="91" y="45"/>
                    <a:pt x="81" y="65"/>
                  </a:cubicBezTo>
                  <a:cubicBezTo>
                    <a:pt x="71" y="84"/>
                    <a:pt x="47" y="92"/>
                    <a:pt x="27" y="82"/>
                  </a:cubicBezTo>
                  <a:close/>
                  <a:moveTo>
                    <a:pt x="59" y="20"/>
                  </a:moveTo>
                  <a:cubicBezTo>
                    <a:pt x="44" y="13"/>
                    <a:pt x="27" y="18"/>
                    <a:pt x="19" y="33"/>
                  </a:cubicBezTo>
                  <a:cubicBezTo>
                    <a:pt x="12" y="47"/>
                    <a:pt x="18" y="65"/>
                    <a:pt x="32" y="72"/>
                  </a:cubicBezTo>
                  <a:cubicBezTo>
                    <a:pt x="46" y="80"/>
                    <a:pt x="64" y="74"/>
                    <a:pt x="71" y="60"/>
                  </a:cubicBezTo>
                  <a:cubicBezTo>
                    <a:pt x="79" y="45"/>
                    <a:pt x="73" y="28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20724"/>
            <p:cNvSpPr/>
            <p:nvPr/>
          </p:nvSpPr>
          <p:spPr bwMode="auto">
            <a:xfrm>
              <a:off x="4890427" y="1627961"/>
              <a:ext cx="54694" cy="56696"/>
            </a:xfrm>
            <a:custGeom>
              <a:avLst/>
              <a:gdLst>
                <a:gd name="T0" fmla="*/ 31 w 35"/>
                <a:gd name="T1" fmla="*/ 25 h 36"/>
                <a:gd name="T2" fmla="*/ 10 w 35"/>
                <a:gd name="T3" fmla="*/ 32 h 36"/>
                <a:gd name="T4" fmla="*/ 4 w 35"/>
                <a:gd name="T5" fmla="*/ 11 h 36"/>
                <a:gd name="T6" fmla="*/ 25 w 35"/>
                <a:gd name="T7" fmla="*/ 4 h 36"/>
                <a:gd name="T8" fmla="*/ 31 w 35"/>
                <a:gd name="T9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1" y="25"/>
                  </a:moveTo>
                  <a:cubicBezTo>
                    <a:pt x="27" y="33"/>
                    <a:pt x="18" y="36"/>
                    <a:pt x="10" y="32"/>
                  </a:cubicBezTo>
                  <a:cubicBezTo>
                    <a:pt x="3" y="28"/>
                    <a:pt x="0" y="19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32" y="8"/>
                    <a:pt x="35" y="18"/>
                    <a:pt x="31" y="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20722"/>
            <p:cNvSpPr/>
            <p:nvPr/>
          </p:nvSpPr>
          <p:spPr bwMode="auto">
            <a:xfrm>
              <a:off x="6409873" y="919938"/>
              <a:ext cx="156078" cy="156078"/>
            </a:xfrm>
            <a:custGeom>
              <a:avLst/>
              <a:gdLst>
                <a:gd name="T0" fmla="*/ 52 w 59"/>
                <a:gd name="T1" fmla="*/ 41 h 59"/>
                <a:gd name="T2" fmla="*/ 17 w 59"/>
                <a:gd name="T3" fmla="*/ 52 h 59"/>
                <a:gd name="T4" fmla="*/ 6 w 59"/>
                <a:gd name="T5" fmla="*/ 17 h 59"/>
                <a:gd name="T6" fmla="*/ 41 w 59"/>
                <a:gd name="T7" fmla="*/ 6 h 59"/>
                <a:gd name="T8" fmla="*/ 52 w 59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2" y="41"/>
                  </a:moveTo>
                  <a:cubicBezTo>
                    <a:pt x="46" y="54"/>
                    <a:pt x="30" y="59"/>
                    <a:pt x="17" y="52"/>
                  </a:cubicBezTo>
                  <a:cubicBezTo>
                    <a:pt x="5" y="46"/>
                    <a:pt x="0" y="30"/>
                    <a:pt x="6" y="17"/>
                  </a:cubicBezTo>
                  <a:cubicBezTo>
                    <a:pt x="13" y="5"/>
                    <a:pt x="28" y="0"/>
                    <a:pt x="41" y="6"/>
                  </a:cubicBezTo>
                  <a:cubicBezTo>
                    <a:pt x="54" y="13"/>
                    <a:pt x="59" y="28"/>
                    <a:pt x="52" y="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4" name="椭圆 343"/>
          <p:cNvSpPr/>
          <p:nvPr/>
        </p:nvSpPr>
        <p:spPr>
          <a:xfrm>
            <a:off x="6016389" y="1993427"/>
            <a:ext cx="159223" cy="159223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9" name="椭圆 348"/>
          <p:cNvSpPr/>
          <p:nvPr/>
        </p:nvSpPr>
        <p:spPr>
          <a:xfrm>
            <a:off x="6016389" y="4508778"/>
            <a:ext cx="159223" cy="159223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1" name="直接连接符 280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弦形 281"/>
          <p:cNvSpPr/>
          <p:nvPr/>
        </p:nvSpPr>
        <p:spPr>
          <a:xfrm rot="7898653">
            <a:off x="5601653" y="6474093"/>
            <a:ext cx="988694" cy="950116"/>
          </a:xfrm>
          <a:prstGeom prst="chord">
            <a:avLst>
              <a:gd name="adj1" fmla="val 2412988"/>
              <a:gd name="adj2" fmla="val 14173956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3" name="弦形 282"/>
          <p:cNvSpPr/>
          <p:nvPr/>
        </p:nvSpPr>
        <p:spPr>
          <a:xfrm rot="18728571">
            <a:off x="5601653" y="-566209"/>
            <a:ext cx="988694" cy="950116"/>
          </a:xfrm>
          <a:prstGeom prst="chord">
            <a:avLst>
              <a:gd name="adj1" fmla="val 2412988"/>
              <a:gd name="adj2" fmla="val 14173956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59075" y="907415"/>
            <a:ext cx="10890635" cy="2473325"/>
            <a:chOff x="1515" y="2597"/>
            <a:chExt cx="12537" cy="3895"/>
          </a:xfrm>
        </p:grpSpPr>
        <p:grpSp>
          <p:nvGrpSpPr>
            <p:cNvPr id="284" name="Group 4"/>
            <p:cNvGrpSpPr/>
            <p:nvPr/>
          </p:nvGrpSpPr>
          <p:grpSpPr>
            <a:xfrm>
              <a:off x="2704" y="2597"/>
              <a:ext cx="11348" cy="3534"/>
              <a:chOff x="4877817" y="958235"/>
              <a:chExt cx="9608024" cy="1424877"/>
            </a:xfrm>
          </p:grpSpPr>
          <p:sp>
            <p:nvSpPr>
              <p:cNvPr id="285" name="TextBox 108"/>
              <p:cNvSpPr txBox="1"/>
              <p:nvPr/>
            </p:nvSpPr>
            <p:spPr>
              <a:xfrm>
                <a:off x="9353805" y="958235"/>
                <a:ext cx="5132036" cy="1424877"/>
              </a:xfrm>
              <a:prstGeom prst="rect">
                <a:avLst/>
              </a:prstGeom>
            </p:spPr>
            <p:txBody>
              <a:bodyPr vert="horz" wrap="square" lIns="0" tIns="0" rIns="0" bIns="0" anchor="ctr" anchorCtr="0">
                <a:noAutofit/>
              </a:bodyPr>
              <a:lstStyle/>
              <a:p>
                <a:pPr algn="l">
                  <a:lnSpc>
                    <a:spcPct val="120000"/>
                  </a:lnSpc>
                  <a:spcBef>
                    <a:spcPct val="0"/>
                  </a:spcBef>
                </a:pPr>
                <a:r>
                  <a:rPr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光照强度传感器模块上主要是通过 BH1715 芯片获取数据。SDA 引脚为 I2C 数据引脚，SCL 引脚为 I2C 时钟引脚，DVI 引脚为 SDA，SCL 端口参考电压， DVI 端口为内部寄存器的异步重置端口。通过 I2C 接口进行通信即可控制芯片进行数据采集功能。</a:t>
                </a:r>
                <a:endParaRPr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20000"/>
                  </a:lnSpc>
                  <a:spcBef>
                    <a:spcPct val="0"/>
                  </a:spcBef>
                </a:pPr>
                <a:r>
                  <a:rPr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BH1715 指令简单，便于操作。只需要设置其通电状态和分辨率模式，即可使用连续读取方式读取数据。</a:t>
                </a:r>
                <a:endParaRPr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6" name="Rectangle 2"/>
              <p:cNvSpPr/>
              <p:nvPr/>
            </p:nvSpPr>
            <p:spPr>
              <a:xfrm>
                <a:off x="4877817" y="1291271"/>
                <a:ext cx="1846659" cy="55399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Step 1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数据采集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利用传感器模块采集数据</a:t>
                </a:r>
                <a:endPara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515" y="4797"/>
              <a:ext cx="4895" cy="16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382270" algn="l">
                <a:buClrTx/>
                <a:buSzTx/>
                <a:buFontTx/>
              </a:pPr>
              <a:r>
                <a:rPr lang="zh-CN" altLang="en-US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温湿度传感器模块上通过 SHT11 芯片读取温度和湿度值。IICSCL 引脚是时钟引脚，IICSDA 引脚是数据引脚，本模块接口与 I2C 接口不兼容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22680" y="3474720"/>
            <a:ext cx="10304145" cy="2472055"/>
            <a:chOff x="1405" y="5324"/>
            <a:chExt cx="16227" cy="3893"/>
          </a:xfrm>
        </p:grpSpPr>
        <p:pic>
          <p:nvPicPr>
            <p:cNvPr id="2" name="图片 1" descr="IMG_20190705_20413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05" y="6113"/>
              <a:ext cx="6547" cy="3104"/>
            </a:xfrm>
            <a:prstGeom prst="rect">
              <a:avLst/>
            </a:prstGeom>
          </p:spPr>
        </p:pic>
        <p:pic>
          <p:nvPicPr>
            <p:cNvPr id="3" name="图片 2" descr="IMG_20190705_2041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58" y="5324"/>
              <a:ext cx="7374" cy="3496"/>
            </a:xfrm>
            <a:prstGeom prst="rect">
              <a:avLst/>
            </a:prstGeom>
          </p:spPr>
        </p:pic>
      </p:grp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341 -0.22315 L -8.33333E-7 -2.59259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1115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3997 0.22338 L 2.91667E-6 -1.48148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5" y="-1118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" presetClass="emp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4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3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523 3.7037E-6 L -0.10886 3.7037E-6 " pathEditMode="relative" rAng="0" ptsTypes="AA">
                                      <p:cBhvr>
                                        <p:cTn id="55" dur="750" spd="-100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35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.01601 3.7037E-6 L 1.45833E-6 3.7037E-6 " pathEditMode="relative" rAng="0" ptsTypes="AA">
                                      <p:cBhvr>
                                        <p:cTn id="57" dur="75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3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2774 -4.07407E-6 L 0.11081 -4.07407E-6 " pathEditMode="relative" rAng="0" ptsTypes="AA">
                                      <p:cBhvr>
                                        <p:cTn id="62" dur="750" spd="-100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28 -4.07407E-6 L 1.66667E-6 -4.07407E-6 " pathEditMode="relative" rAng="0" ptsTypes="AA">
                                      <p:cBhvr>
                                        <p:cTn id="64" dur="75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8" grpId="1"/>
      <p:bldP spid="344" grpId="0" bldLvl="0" animBg="1"/>
      <p:bldP spid="344" grpId="1" bldLvl="0" animBg="1"/>
      <p:bldP spid="344" grpId="2" bldLvl="0" animBg="1"/>
      <p:bldP spid="349" grpId="0" bldLvl="0" animBg="1"/>
      <p:bldP spid="349" grpId="1" bldLvl="0" animBg="1"/>
      <p:bldP spid="349" grpId="2" bldLvl="0" animBg="1"/>
      <p:bldP spid="282" grpId="0" bldLvl="0" animBg="1"/>
      <p:bldP spid="28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91"/>
          <p:cNvSpPr/>
          <p:nvPr/>
        </p:nvSpPr>
        <p:spPr bwMode="auto">
          <a:xfrm rot="19800000">
            <a:off x="12144884" y="2466892"/>
            <a:ext cx="83822" cy="72470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96"/>
          <p:cNvSpPr/>
          <p:nvPr/>
        </p:nvSpPr>
        <p:spPr bwMode="auto">
          <a:xfrm rot="19800000">
            <a:off x="13255339" y="2407262"/>
            <a:ext cx="115237" cy="100544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202"/>
          <p:cNvSpPr/>
          <p:nvPr/>
        </p:nvSpPr>
        <p:spPr bwMode="auto">
          <a:xfrm rot="19800000">
            <a:off x="12233397" y="3024045"/>
            <a:ext cx="71153" cy="62646"/>
          </a:xfrm>
          <a:custGeom>
            <a:avLst/>
            <a:gdLst>
              <a:gd name="T0" fmla="*/ 20 w 39"/>
              <a:gd name="T1" fmla="*/ 0 h 34"/>
              <a:gd name="T2" fmla="*/ 12 w 39"/>
              <a:gd name="T3" fmla="*/ 2 h 34"/>
              <a:gd name="T4" fmla="*/ 5 w 39"/>
              <a:gd name="T5" fmla="*/ 25 h 34"/>
              <a:gd name="T6" fmla="*/ 20 w 39"/>
              <a:gd name="T7" fmla="*/ 34 h 34"/>
              <a:gd name="T8" fmla="*/ 28 w 39"/>
              <a:gd name="T9" fmla="*/ 32 h 34"/>
              <a:gd name="T10" fmla="*/ 35 w 39"/>
              <a:gd name="T11" fmla="*/ 9 h 34"/>
              <a:gd name="T12" fmla="*/ 20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20" y="0"/>
                </a:moveTo>
                <a:cubicBezTo>
                  <a:pt x="17" y="0"/>
                  <a:pt x="14" y="1"/>
                  <a:pt x="12" y="2"/>
                </a:cubicBezTo>
                <a:cubicBezTo>
                  <a:pt x="3" y="6"/>
                  <a:pt x="0" y="17"/>
                  <a:pt x="5" y="25"/>
                </a:cubicBezTo>
                <a:cubicBezTo>
                  <a:pt x="8" y="31"/>
                  <a:pt x="14" y="34"/>
                  <a:pt x="20" y="34"/>
                </a:cubicBezTo>
                <a:cubicBezTo>
                  <a:pt x="22" y="34"/>
                  <a:pt x="25" y="33"/>
                  <a:pt x="28" y="32"/>
                </a:cubicBezTo>
                <a:cubicBezTo>
                  <a:pt x="36" y="28"/>
                  <a:pt x="39" y="17"/>
                  <a:pt x="35" y="9"/>
                </a:cubicBezTo>
                <a:cubicBezTo>
                  <a:pt x="32" y="3"/>
                  <a:pt x="26" y="0"/>
                  <a:pt x="20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213"/>
          <p:cNvSpPr/>
          <p:nvPr/>
        </p:nvSpPr>
        <p:spPr bwMode="auto">
          <a:xfrm rot="19800000">
            <a:off x="11510194" y="1829467"/>
            <a:ext cx="125732" cy="109142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214"/>
          <p:cNvSpPr/>
          <p:nvPr/>
        </p:nvSpPr>
        <p:spPr bwMode="auto">
          <a:xfrm rot="19800000">
            <a:off x="11048119" y="3114373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215"/>
          <p:cNvSpPr/>
          <p:nvPr/>
        </p:nvSpPr>
        <p:spPr bwMode="auto">
          <a:xfrm rot="19800000">
            <a:off x="12209629" y="1968191"/>
            <a:ext cx="96918" cy="85566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227"/>
          <p:cNvSpPr/>
          <p:nvPr/>
        </p:nvSpPr>
        <p:spPr bwMode="auto">
          <a:xfrm rot="19800000">
            <a:off x="11128768" y="4577490"/>
            <a:ext cx="126168" cy="109578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230"/>
          <p:cNvSpPr/>
          <p:nvPr/>
        </p:nvSpPr>
        <p:spPr bwMode="auto">
          <a:xfrm rot="19800000">
            <a:off x="10970124" y="3928092"/>
            <a:ext cx="60682" cy="52825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231"/>
          <p:cNvSpPr/>
          <p:nvPr/>
        </p:nvSpPr>
        <p:spPr bwMode="auto">
          <a:xfrm rot="19800000">
            <a:off x="11666905" y="2686826"/>
            <a:ext cx="59810" cy="52825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232"/>
          <p:cNvSpPr/>
          <p:nvPr/>
        </p:nvSpPr>
        <p:spPr bwMode="auto">
          <a:xfrm rot="19800000">
            <a:off x="11887896" y="5096935"/>
            <a:ext cx="128475" cy="113135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233"/>
          <p:cNvSpPr/>
          <p:nvPr/>
        </p:nvSpPr>
        <p:spPr bwMode="auto">
          <a:xfrm rot="19800000">
            <a:off x="12027619" y="3894277"/>
            <a:ext cx="128475" cy="111857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234"/>
          <p:cNvSpPr/>
          <p:nvPr/>
        </p:nvSpPr>
        <p:spPr bwMode="auto">
          <a:xfrm rot="19800000">
            <a:off x="11896483" y="3101515"/>
            <a:ext cx="87750" cy="76400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3 w 85"/>
              <a:gd name="T7" fmla="*/ 74 h 74"/>
              <a:gd name="T8" fmla="*/ 60 w 85"/>
              <a:gd name="T9" fmla="*/ 70 h 74"/>
              <a:gd name="T10" fmla="*/ 76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7" y="0"/>
                  <a:pt x="31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3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6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1649619" y="4830581"/>
            <a:ext cx="66050" cy="66050"/>
          </a:xfrm>
          <a:prstGeom prst="ellipse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3" name="直接连接符 62"/>
          <p:cNvCxnSpPr>
            <a:stCxn id="17" idx="4"/>
            <a:endCxn id="16" idx="5"/>
          </p:cNvCxnSpPr>
          <p:nvPr/>
        </p:nvCxnSpPr>
        <p:spPr>
          <a:xfrm flipV="1">
            <a:off x="12060431" y="5636749"/>
            <a:ext cx="40730" cy="864868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47" idx="3"/>
            <a:endCxn id="44" idx="5"/>
          </p:cNvCxnSpPr>
          <p:nvPr/>
        </p:nvCxnSpPr>
        <p:spPr>
          <a:xfrm>
            <a:off x="11014116" y="3977121"/>
            <a:ext cx="206908" cy="608473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31" idx="2"/>
            <a:endCxn id="47" idx="0"/>
          </p:cNvCxnSpPr>
          <p:nvPr/>
        </p:nvCxnSpPr>
        <p:spPr>
          <a:xfrm flipH="1">
            <a:off x="10987704" y="3215492"/>
            <a:ext cx="93935" cy="71588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1" idx="1"/>
            <a:endCxn id="31" idx="5"/>
          </p:cNvCxnSpPr>
          <p:nvPr/>
        </p:nvCxnSpPr>
        <p:spPr>
          <a:xfrm flipH="1">
            <a:off x="11140351" y="3119243"/>
            <a:ext cx="767326" cy="394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98"/>
          <p:cNvSpPr/>
          <p:nvPr/>
        </p:nvSpPr>
        <p:spPr bwMode="auto">
          <a:xfrm rot="19800000">
            <a:off x="11735841" y="6996073"/>
            <a:ext cx="115237" cy="100544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99"/>
          <p:cNvSpPr/>
          <p:nvPr/>
        </p:nvSpPr>
        <p:spPr bwMode="auto">
          <a:xfrm rot="19800000">
            <a:off x="12018541" y="5629855"/>
            <a:ext cx="113692" cy="100544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200"/>
          <p:cNvSpPr/>
          <p:nvPr/>
        </p:nvSpPr>
        <p:spPr bwMode="auto">
          <a:xfrm rot="19800000">
            <a:off x="11968148" y="6431976"/>
            <a:ext cx="104410" cy="92037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12"/>
          <p:cNvSpPr/>
          <p:nvPr/>
        </p:nvSpPr>
        <p:spPr bwMode="auto">
          <a:xfrm rot="19800000">
            <a:off x="10523911" y="5616578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216"/>
          <p:cNvSpPr/>
          <p:nvPr/>
        </p:nvSpPr>
        <p:spPr bwMode="auto">
          <a:xfrm rot="19800000">
            <a:off x="10952762" y="6184982"/>
            <a:ext cx="96918" cy="86005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221"/>
          <p:cNvSpPr/>
          <p:nvPr/>
        </p:nvSpPr>
        <p:spPr bwMode="auto">
          <a:xfrm rot="19800000">
            <a:off x="10346035" y="6790890"/>
            <a:ext cx="172469" cy="150042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222"/>
          <p:cNvSpPr>
            <a:spLocks noEditPoints="1"/>
          </p:cNvSpPr>
          <p:nvPr/>
        </p:nvSpPr>
        <p:spPr bwMode="auto">
          <a:xfrm rot="19800000">
            <a:off x="11174811" y="7111343"/>
            <a:ext cx="160869" cy="151587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223"/>
          <p:cNvSpPr/>
          <p:nvPr/>
        </p:nvSpPr>
        <p:spPr bwMode="auto">
          <a:xfrm rot="19800000">
            <a:off x="11256850" y="7190983"/>
            <a:ext cx="82755" cy="78887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226"/>
          <p:cNvSpPr/>
          <p:nvPr/>
        </p:nvSpPr>
        <p:spPr bwMode="auto">
          <a:xfrm rot="19800000">
            <a:off x="11348434" y="5356605"/>
            <a:ext cx="108278" cy="95130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59" name="直接连接符 58"/>
          <p:cNvCxnSpPr>
            <a:stCxn id="29" idx="2"/>
            <a:endCxn id="38" idx="0"/>
          </p:cNvCxnSpPr>
          <p:nvPr/>
        </p:nvCxnSpPr>
        <p:spPr>
          <a:xfrm flipH="1">
            <a:off x="10394759" y="5717697"/>
            <a:ext cx="162672" cy="108324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29" idx="4"/>
            <a:endCxn id="43" idx="2"/>
          </p:cNvCxnSpPr>
          <p:nvPr/>
        </p:nvCxnSpPr>
        <p:spPr>
          <a:xfrm flipV="1">
            <a:off x="10633644" y="5443828"/>
            <a:ext cx="744146" cy="25728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49" idx="1"/>
            <a:endCxn id="56" idx="5"/>
          </p:cNvCxnSpPr>
          <p:nvPr/>
        </p:nvCxnSpPr>
        <p:spPr>
          <a:xfrm flipH="1" flipV="1">
            <a:off x="11705996" y="4886958"/>
            <a:ext cx="198718" cy="23731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49" idx="5"/>
            <a:endCxn id="50" idx="3"/>
          </p:cNvCxnSpPr>
          <p:nvPr/>
        </p:nvCxnSpPr>
        <p:spPr>
          <a:xfrm flipV="1">
            <a:off x="11982785" y="3999019"/>
            <a:ext cx="136381" cy="11063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56" idx="0"/>
            <a:endCxn id="50" idx="2"/>
          </p:cNvCxnSpPr>
          <p:nvPr/>
        </p:nvCxnSpPr>
        <p:spPr>
          <a:xfrm flipV="1">
            <a:off x="11682644" y="3997777"/>
            <a:ext cx="378210" cy="8328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51" idx="5"/>
            <a:endCxn id="8" idx="2"/>
          </p:cNvCxnSpPr>
          <p:nvPr/>
        </p:nvCxnSpPr>
        <p:spPr>
          <a:xfrm flipV="1">
            <a:off x="11961533" y="2533771"/>
            <a:ext cx="205315" cy="57345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endCxn id="32" idx="2"/>
          </p:cNvCxnSpPr>
          <p:nvPr/>
        </p:nvCxnSpPr>
        <p:spPr>
          <a:xfrm flipV="1">
            <a:off x="11720491" y="2046943"/>
            <a:ext cx="515503" cy="64515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31" idx="4"/>
            <a:endCxn id="50" idx="1"/>
          </p:cNvCxnSpPr>
          <p:nvPr/>
        </p:nvCxnSpPr>
        <p:spPr>
          <a:xfrm>
            <a:off x="11156442" y="3198528"/>
            <a:ext cx="887566" cy="72170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50" idx="4"/>
          </p:cNvCxnSpPr>
          <p:nvPr/>
        </p:nvCxnSpPr>
        <p:spPr>
          <a:xfrm flipV="1">
            <a:off x="12139705" y="3913939"/>
            <a:ext cx="523841" cy="662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>
            <a:off x="11471350" y="5269524"/>
            <a:ext cx="764644" cy="9498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43" idx="3"/>
            <a:endCxn id="15" idx="5"/>
          </p:cNvCxnSpPr>
          <p:nvPr/>
        </p:nvCxnSpPr>
        <p:spPr>
          <a:xfrm>
            <a:off x="11425560" y="5445821"/>
            <a:ext cx="393701" cy="155924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44" idx="3"/>
            <a:endCxn id="29" idx="5"/>
          </p:cNvCxnSpPr>
          <p:nvPr/>
        </p:nvCxnSpPr>
        <p:spPr>
          <a:xfrm flipH="1">
            <a:off x="10616143" y="4679728"/>
            <a:ext cx="603104" cy="94566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47" idx="4"/>
            <a:endCxn id="50" idx="2"/>
          </p:cNvCxnSpPr>
          <p:nvPr/>
        </p:nvCxnSpPr>
        <p:spPr>
          <a:xfrm>
            <a:off x="11023251" y="3968260"/>
            <a:ext cx="1037603" cy="2951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44" idx="4"/>
            <a:endCxn id="56" idx="2"/>
          </p:cNvCxnSpPr>
          <p:nvPr/>
        </p:nvCxnSpPr>
        <p:spPr>
          <a:xfrm>
            <a:off x="11238535" y="4661429"/>
            <a:ext cx="411084" cy="20217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51" idx="4"/>
            <a:endCxn id="50" idx="0"/>
          </p:cNvCxnSpPr>
          <p:nvPr/>
        </p:nvCxnSpPr>
        <p:spPr>
          <a:xfrm>
            <a:off x="11973039" y="3160187"/>
            <a:ext cx="90199" cy="74196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48" idx="3"/>
            <a:endCxn id="51" idx="0"/>
          </p:cNvCxnSpPr>
          <p:nvPr/>
        </p:nvCxnSpPr>
        <p:spPr>
          <a:xfrm>
            <a:off x="11710016" y="2736112"/>
            <a:ext cx="210795" cy="37077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56" idx="4"/>
            <a:endCxn id="43" idx="5"/>
          </p:cNvCxnSpPr>
          <p:nvPr/>
        </p:nvCxnSpPr>
        <p:spPr>
          <a:xfrm flipH="1">
            <a:off x="11427356" y="4896631"/>
            <a:ext cx="255288" cy="46788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endCxn id="38" idx="5"/>
          </p:cNvCxnSpPr>
          <p:nvPr/>
        </p:nvCxnSpPr>
        <p:spPr>
          <a:xfrm flipH="1">
            <a:off x="10472089" y="6243411"/>
            <a:ext cx="459142" cy="55936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5" idx="5"/>
            <a:endCxn id="33" idx="4"/>
          </p:cNvCxnSpPr>
          <p:nvPr/>
        </p:nvCxnSpPr>
        <p:spPr>
          <a:xfrm flipH="1" flipV="1">
            <a:off x="11037097" y="6250944"/>
            <a:ext cx="782164" cy="75411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29" idx="3"/>
            <a:endCxn id="33" idx="0"/>
          </p:cNvCxnSpPr>
          <p:nvPr/>
        </p:nvCxnSpPr>
        <p:spPr>
          <a:xfrm>
            <a:off x="10614400" y="5719373"/>
            <a:ext cx="365320" cy="471370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43" idx="4"/>
            <a:endCxn id="16" idx="1"/>
          </p:cNvCxnSpPr>
          <p:nvPr/>
        </p:nvCxnSpPr>
        <p:spPr>
          <a:xfrm>
            <a:off x="11441889" y="5430057"/>
            <a:ext cx="590459" cy="22320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43" idx="2"/>
            <a:endCxn id="33" idx="5"/>
          </p:cNvCxnSpPr>
          <p:nvPr/>
        </p:nvCxnSpPr>
        <p:spPr>
          <a:xfrm flipH="1">
            <a:off x="11023263" y="5443828"/>
            <a:ext cx="354527" cy="74809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/>
          <p:cNvSpPr/>
          <p:nvPr/>
        </p:nvSpPr>
        <p:spPr>
          <a:xfrm>
            <a:off x="1388911" y="2385187"/>
            <a:ext cx="158615" cy="15861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1795059" y="2385187"/>
            <a:ext cx="158615" cy="15861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2201207" y="2385187"/>
            <a:ext cx="158615" cy="15861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2607356" y="2385187"/>
            <a:ext cx="158615" cy="15861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725494" y="66781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108"/>
          <p:cNvSpPr txBox="1"/>
          <p:nvPr/>
        </p:nvSpPr>
        <p:spPr>
          <a:xfrm>
            <a:off x="3565525" y="332105"/>
            <a:ext cx="7499350" cy="2543810"/>
          </a:xfrm>
          <a:prstGeom prst="rect">
            <a:avLst/>
          </a:prstGeom>
        </p:spPr>
        <p:txBody>
          <a:bodyPr vert="horz" wrap="square" lIns="0" tIns="0" rIns="0" bIns="0" anchor="ctr" anchorCtr="0">
            <a:normAutofit fontScale="90000"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Zigbee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将采集到的数据进行汇总到开发板上。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Zigbee采用了OSI模型体系结构，由称之为层的各个模块组成，每一层为其上一层提供数据整合和传输服务。每个服务模块通过相应的服务接入点SAP (Service Access Point)为上层提供数据服务接口。通常将Zigbee的协议栈结构分为六层，分别是:物理层、媒体访问控制层、网络层、应用层、应用程序框架以及ZigBee设备对象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4230" y="3010218"/>
            <a:ext cx="4203700" cy="31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12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13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16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17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20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21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24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25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30" grpId="0" bldLvl="0" animBg="1"/>
      <p:bldP spid="31" grpId="0" bldLvl="0" animBg="1"/>
      <p:bldP spid="32" grpId="0" bldLvl="0" animBg="1"/>
      <p:bldP spid="44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6" grpId="0" bldLvl="0" animBg="1"/>
      <p:bldP spid="16" grpId="0" bldLvl="0" animBg="1"/>
      <p:bldP spid="17" grpId="0" bldLvl="0" animBg="1"/>
      <p:bldP spid="29" grpId="0" bldLvl="0" animBg="1"/>
      <p:bldP spid="33" grpId="0" bldLvl="0" animBg="1"/>
      <p:bldP spid="38" grpId="0" bldLvl="0" animBg="1"/>
      <p:bldP spid="43" grpId="0" bldLvl="0" animBg="1"/>
      <p:bldP spid="195" grpId="0" bldLvl="0" animBg="1"/>
      <p:bldP spid="196" grpId="0" bldLvl="0" animBg="1"/>
      <p:bldP spid="197" grpId="0" bldLvl="0" animBg="1"/>
      <p:bldP spid="198" grpId="0" bldLvl="0" animBg="1"/>
      <p:bldP spid="60" grpId="0"/>
      <p:bldP spid="60" grpId="1"/>
      <p:bldP spid="62" grpId="0"/>
    </p:bldLst>
  </p:timing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1531</Words>
  <Application>WPS 演示</Application>
  <PresentationFormat>宽屏</PresentationFormat>
  <Paragraphs>155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宋体</vt:lpstr>
      <vt:lpstr>Wingdings</vt:lpstr>
      <vt:lpstr>方正小标宋简体</vt:lpstr>
      <vt:lpstr>Arial Unicode MS</vt:lpstr>
      <vt:lpstr>微软雅黑</vt:lpstr>
      <vt:lpstr>华文中宋</vt:lpstr>
      <vt:lpstr>Calibri</vt:lpstr>
      <vt:lpstr>Aharoni</vt:lpstr>
      <vt:lpstr>LiHei Pro</vt:lpstr>
      <vt:lpstr>Calibri Light</vt:lpstr>
      <vt:lpstr>Yu Gothic UI Semibold</vt:lpstr>
      <vt:lpstr>Office 主题</vt:lpstr>
      <vt:lpstr>1_Office 主题</vt:lpstr>
      <vt:lpstr>自定义设计方案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苍夜无月</cp:lastModifiedBy>
  <cp:revision>27</cp:revision>
  <dcterms:created xsi:type="dcterms:W3CDTF">2018-03-01T02:03:00Z</dcterms:created>
  <dcterms:modified xsi:type="dcterms:W3CDTF">2019-07-05T12:55:15Z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