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71" r:id="rId8"/>
    <p:sldId id="269" r:id="rId9"/>
    <p:sldId id="270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17671-6C83-5C48-B010-D4D825BE80AC}" v="24" dt="2020-11-07T20:59:24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stept" userId="39117342-55ac-4cd3-9410-37223ce9e984" providerId="ADAL" clId="{16217671-6C83-5C48-B010-D4D825BE80AC}"/>
    <pc:docChg chg="custSel mod addSld delSld modSld sldOrd">
      <pc:chgData name="zstept" userId="39117342-55ac-4cd3-9410-37223ce9e984" providerId="ADAL" clId="{16217671-6C83-5C48-B010-D4D825BE80AC}" dt="2020-11-07T21:01:27.180" v="3460" actId="20577"/>
      <pc:docMkLst>
        <pc:docMk/>
      </pc:docMkLst>
      <pc:sldChg chg="addSp delSp modSp mod setBg delDesignElem">
        <pc:chgData name="zstept" userId="39117342-55ac-4cd3-9410-37223ce9e984" providerId="ADAL" clId="{16217671-6C83-5C48-B010-D4D825BE80AC}" dt="2020-11-05T22:03:09.135" v="2045" actId="26606"/>
        <pc:sldMkLst>
          <pc:docMk/>
          <pc:sldMk cId="524853757" sldId="256"/>
        </pc:sldMkLst>
        <pc:spChg chg="mod">
          <ac:chgData name="zstept" userId="39117342-55ac-4cd3-9410-37223ce9e984" providerId="ADAL" clId="{16217671-6C83-5C48-B010-D4D825BE80AC}" dt="2020-11-05T22:03:09.135" v="2045" actId="26606"/>
          <ac:spMkLst>
            <pc:docMk/>
            <pc:sldMk cId="524853757" sldId="256"/>
            <ac:spMk id="2" creationId="{010345C3-9450-6543-8326-2E1A5C2E374E}"/>
          </ac:spMkLst>
        </pc:spChg>
        <pc:spChg chg="mod">
          <ac:chgData name="zstept" userId="39117342-55ac-4cd3-9410-37223ce9e984" providerId="ADAL" clId="{16217671-6C83-5C48-B010-D4D825BE80AC}" dt="2020-11-05T22:03:09.135" v="2045" actId="26606"/>
          <ac:spMkLst>
            <pc:docMk/>
            <pc:sldMk cId="524853757" sldId="256"/>
            <ac:spMk id="3" creationId="{F0D776E1-E215-954C-AE46-B927F541ABF9}"/>
          </ac:spMkLst>
        </pc:spChg>
        <pc:spChg chg="add">
          <ac:chgData name="zstept" userId="39117342-55ac-4cd3-9410-37223ce9e984" providerId="ADAL" clId="{16217671-6C83-5C48-B010-D4D825BE80AC}" dt="2020-11-05T22:03:09.135" v="2045" actId="26606"/>
          <ac:spMkLst>
            <pc:docMk/>
            <pc:sldMk cId="524853757" sldId="256"/>
            <ac:spMk id="5" creationId="{23962611-DFD5-4092-AAFD-559E3DFCE2C9}"/>
          </ac:spMkLst>
        </pc:spChg>
        <pc:spChg chg="add del">
          <ac:chgData name="zstept" userId="39117342-55ac-4cd3-9410-37223ce9e984" providerId="ADAL" clId="{16217671-6C83-5C48-B010-D4D825BE80AC}" dt="2020-11-05T21:59:39.189" v="2013"/>
          <ac:spMkLst>
            <pc:docMk/>
            <pc:sldMk cId="524853757" sldId="256"/>
            <ac:spMk id="8" creationId="{9BFE1AD3-B2BC-4567-8B4A-DCB8F908097D}"/>
          </ac:spMkLst>
        </pc:spChg>
        <pc:spChg chg="add del">
          <ac:chgData name="zstept" userId="39117342-55ac-4cd3-9410-37223ce9e984" providerId="ADAL" clId="{16217671-6C83-5C48-B010-D4D825BE80AC}" dt="2020-11-05T21:59:39.189" v="2013"/>
          <ac:spMkLst>
            <pc:docMk/>
            <pc:sldMk cId="524853757" sldId="256"/>
            <ac:spMk id="10" creationId="{CD70A28E-4FD8-4474-A206-E15B5EBB303F}"/>
          </ac:spMkLst>
        </pc:spChg>
        <pc:picChg chg="add">
          <ac:chgData name="zstept" userId="39117342-55ac-4cd3-9410-37223ce9e984" providerId="ADAL" clId="{16217671-6C83-5C48-B010-D4D825BE80AC}" dt="2020-11-05T22:03:09.135" v="2045" actId="26606"/>
          <ac:picMkLst>
            <pc:docMk/>
            <pc:sldMk cId="524853757" sldId="256"/>
            <ac:picMk id="6" creationId="{2270F1FA-0425-408F-9861-80BF5AFB276D}"/>
          </ac:picMkLst>
        </pc:picChg>
        <pc:picChg chg="add del">
          <ac:chgData name="zstept" userId="39117342-55ac-4cd3-9410-37223ce9e984" providerId="ADAL" clId="{16217671-6C83-5C48-B010-D4D825BE80AC}" dt="2020-11-05T21:59:39.189" v="2013"/>
          <ac:picMkLst>
            <pc:docMk/>
            <pc:sldMk cId="524853757" sldId="256"/>
            <ac:picMk id="12" creationId="{FDE75AAD-F4A4-4ED2-9A2F-B2412F936C4D}"/>
          </ac:picMkLst>
        </pc:picChg>
        <pc:picChg chg="add del">
          <ac:chgData name="zstept" userId="39117342-55ac-4cd3-9410-37223ce9e984" providerId="ADAL" clId="{16217671-6C83-5C48-B010-D4D825BE80AC}" dt="2020-11-05T21:59:39.189" v="2013"/>
          <ac:picMkLst>
            <pc:docMk/>
            <pc:sldMk cId="524853757" sldId="256"/>
            <ac:picMk id="14" creationId="{DA20CE0B-92EC-45FD-8F68-38003D6D8CA7}"/>
          </ac:picMkLst>
        </pc:picChg>
      </pc:sldChg>
      <pc:sldChg chg="modSp del mod">
        <pc:chgData name="zstept" userId="39117342-55ac-4cd3-9410-37223ce9e984" providerId="ADAL" clId="{16217671-6C83-5C48-B010-D4D825BE80AC}" dt="2020-11-05T21:33:10.658" v="549" actId="2696"/>
        <pc:sldMkLst>
          <pc:docMk/>
          <pc:sldMk cId="4012789152" sldId="257"/>
        </pc:sldMkLst>
        <pc:spChg chg="mod">
          <ac:chgData name="zstept" userId="39117342-55ac-4cd3-9410-37223ce9e984" providerId="ADAL" clId="{16217671-6C83-5C48-B010-D4D825BE80AC}" dt="2020-11-05T21:23:06.762" v="88" actId="20577"/>
          <ac:spMkLst>
            <pc:docMk/>
            <pc:sldMk cId="4012789152" sldId="257"/>
            <ac:spMk id="2" creationId="{B3E1B84E-BE14-364B-8729-C75312740D78}"/>
          </ac:spMkLst>
        </pc:spChg>
        <pc:spChg chg="mod">
          <ac:chgData name="zstept" userId="39117342-55ac-4cd3-9410-37223ce9e984" providerId="ADAL" clId="{16217671-6C83-5C48-B010-D4D825BE80AC}" dt="2020-11-05T21:28:10.298" v="372" actId="20577"/>
          <ac:spMkLst>
            <pc:docMk/>
            <pc:sldMk cId="4012789152" sldId="257"/>
            <ac:spMk id="3" creationId="{DEC31453-964D-A74E-BF3E-D7FAE99F0122}"/>
          </ac:spMkLst>
        </pc:spChg>
      </pc:sldChg>
      <pc:sldChg chg="addSp delSp modSp new mod setBg delDesignElem">
        <pc:chgData name="zstept" userId="39117342-55ac-4cd3-9410-37223ce9e984" providerId="ADAL" clId="{16217671-6C83-5C48-B010-D4D825BE80AC}" dt="2020-11-05T22:03:12.538" v="2046" actId="26606"/>
        <pc:sldMkLst>
          <pc:docMk/>
          <pc:sldMk cId="2983027013" sldId="258"/>
        </pc:sldMkLst>
        <pc:spChg chg="mod">
          <ac:chgData name="zstept" userId="39117342-55ac-4cd3-9410-37223ce9e984" providerId="ADAL" clId="{16217671-6C83-5C48-B010-D4D825BE80AC}" dt="2020-11-05T22:03:12.538" v="2046" actId="26606"/>
          <ac:spMkLst>
            <pc:docMk/>
            <pc:sldMk cId="2983027013" sldId="258"/>
            <ac:spMk id="2" creationId="{9B76CB18-312E-7C42-9199-A5FC22216EBC}"/>
          </ac:spMkLst>
        </pc:spChg>
        <pc:spChg chg="mod">
          <ac:chgData name="zstept" userId="39117342-55ac-4cd3-9410-37223ce9e984" providerId="ADAL" clId="{16217671-6C83-5C48-B010-D4D825BE80AC}" dt="2020-11-05T22:03:12.538" v="2046" actId="26606"/>
          <ac:spMkLst>
            <pc:docMk/>
            <pc:sldMk cId="2983027013" sldId="258"/>
            <ac:spMk id="3" creationId="{07908FD5-413B-8048-BA41-18ED15E80247}"/>
          </ac:spMkLst>
        </pc:spChg>
        <pc:spChg chg="add del mod">
          <ac:chgData name="zstept" userId="39117342-55ac-4cd3-9410-37223ce9e984" providerId="ADAL" clId="{16217671-6C83-5C48-B010-D4D825BE80AC}" dt="2020-11-05T22:01:05.580" v="2032"/>
          <ac:spMkLst>
            <pc:docMk/>
            <pc:sldMk cId="2983027013" sldId="258"/>
            <ac:spMk id="4" creationId="{A31300B2-4495-5D4D-986A-2B957C3AB565}"/>
          </ac:spMkLst>
        </pc:spChg>
        <pc:spChg chg="add">
          <ac:chgData name="zstept" userId="39117342-55ac-4cd3-9410-37223ce9e984" providerId="ADAL" clId="{16217671-6C83-5C48-B010-D4D825BE80AC}" dt="2020-11-05T22:03:12.538" v="2046" actId="26606"/>
          <ac:spMkLst>
            <pc:docMk/>
            <pc:sldMk cId="2983027013" sldId="258"/>
            <ac:spMk id="5" creationId="{23962611-DFD5-4092-AAFD-559E3DFCE2C9}"/>
          </ac:spMkLst>
        </pc:spChg>
        <pc:spChg chg="add del">
          <ac:chgData name="zstept" userId="39117342-55ac-4cd3-9410-37223ce9e984" providerId="ADAL" clId="{16217671-6C83-5C48-B010-D4D825BE80AC}" dt="2020-11-05T21:59:39.189" v="2013"/>
          <ac:spMkLst>
            <pc:docMk/>
            <pc:sldMk cId="2983027013" sldId="258"/>
            <ac:spMk id="8" creationId="{01C9CC24-B375-4226-BF2B-61FADBBA696A}"/>
          </ac:spMkLst>
        </pc:spChg>
        <pc:spChg chg="add del">
          <ac:chgData name="zstept" userId="39117342-55ac-4cd3-9410-37223ce9e984" providerId="ADAL" clId="{16217671-6C83-5C48-B010-D4D825BE80AC}" dt="2020-11-05T21:59:39.189" v="2013"/>
          <ac:spMkLst>
            <pc:docMk/>
            <pc:sldMk cId="2983027013" sldId="258"/>
            <ac:spMk id="10" creationId="{CD70A28E-4FD8-4474-A206-E15B5EBB303F}"/>
          </ac:spMkLst>
        </pc:spChg>
        <pc:picChg chg="add">
          <ac:chgData name="zstept" userId="39117342-55ac-4cd3-9410-37223ce9e984" providerId="ADAL" clId="{16217671-6C83-5C48-B010-D4D825BE80AC}" dt="2020-11-05T22:03:12.538" v="2046" actId="26606"/>
          <ac:picMkLst>
            <pc:docMk/>
            <pc:sldMk cId="2983027013" sldId="258"/>
            <ac:picMk id="6" creationId="{2270F1FA-0425-408F-9861-80BF5AFB276D}"/>
          </ac:picMkLst>
        </pc:picChg>
        <pc:picChg chg="add del">
          <ac:chgData name="zstept" userId="39117342-55ac-4cd3-9410-37223ce9e984" providerId="ADAL" clId="{16217671-6C83-5C48-B010-D4D825BE80AC}" dt="2020-11-05T21:59:39.189" v="2013"/>
          <ac:picMkLst>
            <pc:docMk/>
            <pc:sldMk cId="2983027013" sldId="258"/>
            <ac:picMk id="12" creationId="{39647E21-5366-4638-AC97-D8CD4111EB57}"/>
          </ac:picMkLst>
        </pc:picChg>
      </pc:sldChg>
      <pc:sldChg chg="delSp modSp new del mod">
        <pc:chgData name="zstept" userId="39117342-55ac-4cd3-9410-37223ce9e984" providerId="ADAL" clId="{16217671-6C83-5C48-B010-D4D825BE80AC}" dt="2020-11-05T21:30:09.612" v="408" actId="2696"/>
        <pc:sldMkLst>
          <pc:docMk/>
          <pc:sldMk cId="1640155848" sldId="259"/>
        </pc:sldMkLst>
        <pc:spChg chg="del">
          <ac:chgData name="zstept" userId="39117342-55ac-4cd3-9410-37223ce9e984" providerId="ADAL" clId="{16217671-6C83-5C48-B010-D4D825BE80AC}" dt="2020-11-05T21:29:14.408" v="383" actId="478"/>
          <ac:spMkLst>
            <pc:docMk/>
            <pc:sldMk cId="1640155848" sldId="259"/>
            <ac:spMk id="2" creationId="{F3CFEB51-23E4-6A48-B8E0-D775C3C1514E}"/>
          </ac:spMkLst>
        </pc:spChg>
        <pc:spChg chg="mod">
          <ac:chgData name="zstept" userId="39117342-55ac-4cd3-9410-37223ce9e984" providerId="ADAL" clId="{16217671-6C83-5C48-B010-D4D825BE80AC}" dt="2020-11-05T21:29:50.078" v="407" actId="20577"/>
          <ac:spMkLst>
            <pc:docMk/>
            <pc:sldMk cId="1640155848" sldId="259"/>
            <ac:spMk id="3" creationId="{2F0CE5A0-C497-A942-8927-D458D8A5B715}"/>
          </ac:spMkLst>
        </pc:spChg>
        <pc:spChg chg="mod">
          <ac:chgData name="zstept" userId="39117342-55ac-4cd3-9410-37223ce9e984" providerId="ADAL" clId="{16217671-6C83-5C48-B010-D4D825BE80AC}" dt="2020-11-05T21:29:23.747" v="385" actId="14100"/>
          <ac:spMkLst>
            <pc:docMk/>
            <pc:sldMk cId="1640155848" sldId="259"/>
            <ac:spMk id="4" creationId="{F3863EA9-CBDF-7F43-86B7-E8C5E0B3F28C}"/>
          </ac:spMkLst>
        </pc:spChg>
      </pc:sldChg>
      <pc:sldChg chg="addSp delSp modSp new mod ord setBg modClrScheme delDesignElem chgLayout">
        <pc:chgData name="zstept" userId="39117342-55ac-4cd3-9410-37223ce9e984" providerId="ADAL" clId="{16217671-6C83-5C48-B010-D4D825BE80AC}" dt="2020-11-05T22:09:09.189" v="2257" actId="1076"/>
        <pc:sldMkLst>
          <pc:docMk/>
          <pc:sldMk cId="3541146672" sldId="259"/>
        </pc:sldMkLst>
        <pc:spChg chg="mod ord">
          <ac:chgData name="zstept" userId="39117342-55ac-4cd3-9410-37223ce9e984" providerId="ADAL" clId="{16217671-6C83-5C48-B010-D4D825BE80AC}" dt="2020-11-05T22:05:15.013" v="2148" actId="26606"/>
          <ac:spMkLst>
            <pc:docMk/>
            <pc:sldMk cId="3541146672" sldId="259"/>
            <ac:spMk id="2" creationId="{7177A06B-B285-B140-AA12-ED9B06EB8559}"/>
          </ac:spMkLst>
        </pc:spChg>
        <pc:spChg chg="mod ord">
          <ac:chgData name="zstept" userId="39117342-55ac-4cd3-9410-37223ce9e984" providerId="ADAL" clId="{16217671-6C83-5C48-B010-D4D825BE80AC}" dt="2020-11-05T22:07:12.470" v="2158" actId="20577"/>
          <ac:spMkLst>
            <pc:docMk/>
            <pc:sldMk cId="3541146672" sldId="259"/>
            <ac:spMk id="3" creationId="{2EC045C2-F4FD-674F-918C-4434D666F626}"/>
          </ac:spMkLst>
        </pc:spChg>
        <pc:spChg chg="del mod ord">
          <ac:chgData name="zstept" userId="39117342-55ac-4cd3-9410-37223ce9e984" providerId="ADAL" clId="{16217671-6C83-5C48-B010-D4D825BE80AC}" dt="2020-11-05T22:05:10.386" v="2147" actId="478"/>
          <ac:spMkLst>
            <pc:docMk/>
            <pc:sldMk cId="3541146672" sldId="259"/>
            <ac:spMk id="4" creationId="{65BD21E8-B84D-904D-8948-56BDE5CECB18}"/>
          </ac:spMkLst>
        </pc:spChg>
        <pc:spChg chg="add del mod">
          <ac:chgData name="zstept" userId="39117342-55ac-4cd3-9410-37223ce9e984" providerId="ADAL" clId="{16217671-6C83-5C48-B010-D4D825BE80AC}" dt="2020-11-05T22:08:59.392" v="2256" actId="478"/>
          <ac:spMkLst>
            <pc:docMk/>
            <pc:sldMk cId="3541146672" sldId="259"/>
            <ac:spMk id="5" creationId="{B1917BD8-5777-8341-A2F5-D82D8BF6CCD4}"/>
          </ac:spMkLst>
        </pc:spChg>
        <pc:spChg chg="add">
          <ac:chgData name="zstept" userId="39117342-55ac-4cd3-9410-37223ce9e984" providerId="ADAL" clId="{16217671-6C83-5C48-B010-D4D825BE80AC}" dt="2020-11-05T22:05:15.013" v="2148" actId="26606"/>
          <ac:spMkLst>
            <pc:docMk/>
            <pc:sldMk cId="3541146672" sldId="259"/>
            <ac:spMk id="8" creationId="{3B854194-185D-494D-905C-7C7CB2E30F6E}"/>
          </ac:spMkLst>
        </pc:spChg>
        <pc:spChg chg="add del">
          <ac:chgData name="zstept" userId="39117342-55ac-4cd3-9410-37223ce9e984" providerId="ADAL" clId="{16217671-6C83-5C48-B010-D4D825BE80AC}" dt="2020-11-05T21:59:39.189" v="2013"/>
          <ac:spMkLst>
            <pc:docMk/>
            <pc:sldMk cId="3541146672" sldId="259"/>
            <ac:spMk id="9" creationId="{73DE2CFE-42F2-48F0-8706-5264E012B10C}"/>
          </ac:spMkLst>
        </pc:spChg>
        <pc:spChg chg="add">
          <ac:chgData name="zstept" userId="39117342-55ac-4cd3-9410-37223ce9e984" providerId="ADAL" clId="{16217671-6C83-5C48-B010-D4D825BE80AC}" dt="2020-11-05T22:05:15.013" v="2148" actId="26606"/>
          <ac:spMkLst>
            <pc:docMk/>
            <pc:sldMk cId="3541146672" sldId="259"/>
            <ac:spMk id="10" creationId="{B4F5FA0D-0104-4987-8241-EFF7C85B88DE}"/>
          </ac:spMkLst>
        </pc:spChg>
        <pc:spChg chg="add mod">
          <ac:chgData name="zstept" userId="39117342-55ac-4cd3-9410-37223ce9e984" providerId="ADAL" clId="{16217671-6C83-5C48-B010-D4D825BE80AC}" dt="2020-11-05T22:09:09.189" v="2257" actId="1076"/>
          <ac:spMkLst>
            <pc:docMk/>
            <pc:sldMk cId="3541146672" sldId="259"/>
            <ac:spMk id="11" creationId="{083A71BC-498F-F644-BB79-3CA02B43D7B0}"/>
          </ac:spMkLst>
        </pc:spChg>
        <pc:picChg chg="add">
          <ac:chgData name="zstept" userId="39117342-55ac-4cd3-9410-37223ce9e984" providerId="ADAL" clId="{16217671-6C83-5C48-B010-D4D825BE80AC}" dt="2020-11-05T22:05:15.013" v="2148" actId="26606"/>
          <ac:picMkLst>
            <pc:docMk/>
            <pc:sldMk cId="3541146672" sldId="259"/>
            <ac:picMk id="12" creationId="{2897127E-6CEF-446C-BE87-93B7C46E49D1}"/>
          </ac:picMkLst>
        </pc:picChg>
      </pc:sldChg>
      <pc:sldChg chg="addSp delSp modSp new mod ord setBg delDesignElem">
        <pc:chgData name="zstept" userId="39117342-55ac-4cd3-9410-37223ce9e984" providerId="ADAL" clId="{16217671-6C83-5C48-B010-D4D825BE80AC}" dt="2020-11-05T23:57:25.772" v="3347" actId="20577"/>
        <pc:sldMkLst>
          <pc:docMk/>
          <pc:sldMk cId="915938355" sldId="260"/>
        </pc:sldMkLst>
        <pc:spChg chg="mod">
          <ac:chgData name="zstept" userId="39117342-55ac-4cd3-9410-37223ce9e984" providerId="ADAL" clId="{16217671-6C83-5C48-B010-D4D825BE80AC}" dt="2020-11-05T22:27:05.266" v="3218" actId="20577"/>
          <ac:spMkLst>
            <pc:docMk/>
            <pc:sldMk cId="915938355" sldId="260"/>
            <ac:spMk id="2" creationId="{3C4DCD1F-3609-1542-9201-AE7909F7C01F}"/>
          </ac:spMkLst>
        </pc:spChg>
        <pc:spChg chg="mod">
          <ac:chgData name="zstept" userId="39117342-55ac-4cd3-9410-37223ce9e984" providerId="ADAL" clId="{16217671-6C83-5C48-B010-D4D825BE80AC}" dt="2020-11-05T23:57:25.772" v="3347" actId="20577"/>
          <ac:spMkLst>
            <pc:docMk/>
            <pc:sldMk cId="915938355" sldId="260"/>
            <ac:spMk id="3" creationId="{78824E86-EB6A-1F49-AC80-94D8F32BD26C}"/>
          </ac:spMkLst>
        </pc:spChg>
        <pc:spChg chg="add">
          <ac:chgData name="zstept" userId="39117342-55ac-4cd3-9410-37223ce9e984" providerId="ADAL" clId="{16217671-6C83-5C48-B010-D4D825BE80AC}" dt="2020-11-05T22:03:37.832" v="2047" actId="26606"/>
          <ac:spMkLst>
            <pc:docMk/>
            <pc:sldMk cId="915938355" sldId="260"/>
            <ac:spMk id="5" creationId="{3B854194-185D-494D-905C-7C7CB2E30F6E}"/>
          </ac:spMkLst>
        </pc:spChg>
        <pc:spChg chg="add">
          <ac:chgData name="zstept" userId="39117342-55ac-4cd3-9410-37223ce9e984" providerId="ADAL" clId="{16217671-6C83-5C48-B010-D4D825BE80AC}" dt="2020-11-05T22:03:37.832" v="2047" actId="26606"/>
          <ac:spMkLst>
            <pc:docMk/>
            <pc:sldMk cId="915938355" sldId="260"/>
            <ac:spMk id="6" creationId="{B4F5FA0D-0104-4987-8241-EFF7C85B88DE}"/>
          </ac:spMkLst>
        </pc:spChg>
        <pc:spChg chg="add del">
          <ac:chgData name="zstept" userId="39117342-55ac-4cd3-9410-37223ce9e984" providerId="ADAL" clId="{16217671-6C83-5C48-B010-D4D825BE80AC}" dt="2020-11-05T21:59:39.189" v="2013"/>
          <ac:spMkLst>
            <pc:docMk/>
            <pc:sldMk cId="915938355" sldId="260"/>
            <ac:spMk id="8" creationId="{4351DFE5-F63D-4BE0-BDA9-E3EB88F01AA5}"/>
          </ac:spMkLst>
        </pc:spChg>
        <pc:picChg chg="add del">
          <ac:chgData name="zstept" userId="39117342-55ac-4cd3-9410-37223ce9e984" providerId="ADAL" clId="{16217671-6C83-5C48-B010-D4D825BE80AC}" dt="2020-11-05T21:59:39.189" v="2013"/>
          <ac:picMkLst>
            <pc:docMk/>
            <pc:sldMk cId="915938355" sldId="260"/>
            <ac:picMk id="10" creationId="{3AA16612-ACD2-4A16-8F2B-4514FD6BF28F}"/>
          </ac:picMkLst>
        </pc:picChg>
        <pc:picChg chg="add">
          <ac:chgData name="zstept" userId="39117342-55ac-4cd3-9410-37223ce9e984" providerId="ADAL" clId="{16217671-6C83-5C48-B010-D4D825BE80AC}" dt="2020-11-05T22:03:37.832" v="2047" actId="26606"/>
          <ac:picMkLst>
            <pc:docMk/>
            <pc:sldMk cId="915938355" sldId="260"/>
            <ac:picMk id="12" creationId="{2897127E-6CEF-446C-BE87-93B7C46E49D1}"/>
          </ac:picMkLst>
        </pc:picChg>
      </pc:sldChg>
      <pc:sldChg chg="addSp delSp modSp new mod setBg delDesignElem">
        <pc:chgData name="zstept" userId="39117342-55ac-4cd3-9410-37223ce9e984" providerId="ADAL" clId="{16217671-6C83-5C48-B010-D4D825BE80AC}" dt="2020-11-05T22:03:42.093" v="2048" actId="26606"/>
        <pc:sldMkLst>
          <pc:docMk/>
          <pc:sldMk cId="4086278933" sldId="261"/>
        </pc:sldMkLst>
        <pc:spChg chg="mod">
          <ac:chgData name="zstept" userId="39117342-55ac-4cd3-9410-37223ce9e984" providerId="ADAL" clId="{16217671-6C83-5C48-B010-D4D825BE80AC}" dt="2020-11-05T22:03:42.093" v="2048" actId="26606"/>
          <ac:spMkLst>
            <pc:docMk/>
            <pc:sldMk cId="4086278933" sldId="261"/>
            <ac:spMk id="2" creationId="{89BD3CBD-049D-5A43-A0B6-820973F6B764}"/>
          </ac:spMkLst>
        </pc:spChg>
        <pc:spChg chg="mod">
          <ac:chgData name="zstept" userId="39117342-55ac-4cd3-9410-37223ce9e984" providerId="ADAL" clId="{16217671-6C83-5C48-B010-D4D825BE80AC}" dt="2020-11-05T22:03:42.093" v="2048" actId="26606"/>
          <ac:spMkLst>
            <pc:docMk/>
            <pc:sldMk cId="4086278933" sldId="261"/>
            <ac:spMk id="3" creationId="{C46F7FF4-43A9-184B-B0D5-29CA03BEE8AF}"/>
          </ac:spMkLst>
        </pc:spChg>
        <pc:spChg chg="add del mod">
          <ac:chgData name="zstept" userId="39117342-55ac-4cd3-9410-37223ce9e984" providerId="ADAL" clId="{16217671-6C83-5C48-B010-D4D825BE80AC}" dt="2020-11-05T22:01:42.551" v="2043"/>
          <ac:spMkLst>
            <pc:docMk/>
            <pc:sldMk cId="4086278933" sldId="261"/>
            <ac:spMk id="4" creationId="{6740CB12-5B03-044E-B53A-22FCFDC4A4F1}"/>
          </ac:spMkLst>
        </pc:spChg>
        <pc:spChg chg="add">
          <ac:chgData name="zstept" userId="39117342-55ac-4cd3-9410-37223ce9e984" providerId="ADAL" clId="{16217671-6C83-5C48-B010-D4D825BE80AC}" dt="2020-11-05T22:03:42.093" v="2048" actId="26606"/>
          <ac:spMkLst>
            <pc:docMk/>
            <pc:sldMk cId="4086278933" sldId="261"/>
            <ac:spMk id="5" creationId="{23962611-DFD5-4092-AAFD-559E3DFCE2C9}"/>
          </ac:spMkLst>
        </pc:spChg>
        <pc:spChg chg="add del">
          <ac:chgData name="zstept" userId="39117342-55ac-4cd3-9410-37223ce9e984" providerId="ADAL" clId="{16217671-6C83-5C48-B010-D4D825BE80AC}" dt="2020-11-05T21:59:39.189" v="2013"/>
          <ac:spMkLst>
            <pc:docMk/>
            <pc:sldMk cId="4086278933" sldId="261"/>
            <ac:spMk id="8" creationId="{01C9CC24-B375-4226-BF2B-61FADBBA696A}"/>
          </ac:spMkLst>
        </pc:spChg>
        <pc:spChg chg="add del">
          <ac:chgData name="zstept" userId="39117342-55ac-4cd3-9410-37223ce9e984" providerId="ADAL" clId="{16217671-6C83-5C48-B010-D4D825BE80AC}" dt="2020-11-05T21:59:39.189" v="2013"/>
          <ac:spMkLst>
            <pc:docMk/>
            <pc:sldMk cId="4086278933" sldId="261"/>
            <ac:spMk id="10" creationId="{CD70A28E-4FD8-4474-A206-E15B5EBB303F}"/>
          </ac:spMkLst>
        </pc:spChg>
        <pc:picChg chg="add">
          <ac:chgData name="zstept" userId="39117342-55ac-4cd3-9410-37223ce9e984" providerId="ADAL" clId="{16217671-6C83-5C48-B010-D4D825BE80AC}" dt="2020-11-05T22:03:42.093" v="2048" actId="26606"/>
          <ac:picMkLst>
            <pc:docMk/>
            <pc:sldMk cId="4086278933" sldId="261"/>
            <ac:picMk id="6" creationId="{2270F1FA-0425-408F-9861-80BF5AFB276D}"/>
          </ac:picMkLst>
        </pc:picChg>
        <pc:picChg chg="add del">
          <ac:chgData name="zstept" userId="39117342-55ac-4cd3-9410-37223ce9e984" providerId="ADAL" clId="{16217671-6C83-5C48-B010-D4D825BE80AC}" dt="2020-11-05T21:59:39.189" v="2013"/>
          <ac:picMkLst>
            <pc:docMk/>
            <pc:sldMk cId="4086278933" sldId="261"/>
            <ac:picMk id="12" creationId="{39647E21-5366-4638-AC97-D8CD4111EB57}"/>
          </ac:picMkLst>
        </pc:picChg>
      </pc:sldChg>
      <pc:sldChg chg="addSp delSp modSp new mod ord setBg delDesignElem">
        <pc:chgData name="zstept" userId="39117342-55ac-4cd3-9410-37223ce9e984" providerId="ADAL" clId="{16217671-6C83-5C48-B010-D4D825BE80AC}" dt="2020-11-07T20:58:36.489" v="3415" actId="20577"/>
        <pc:sldMkLst>
          <pc:docMk/>
          <pc:sldMk cId="2290810605" sldId="262"/>
        </pc:sldMkLst>
        <pc:spChg chg="mod">
          <ac:chgData name="zstept" userId="39117342-55ac-4cd3-9410-37223ce9e984" providerId="ADAL" clId="{16217671-6C83-5C48-B010-D4D825BE80AC}" dt="2020-11-07T20:58:36.489" v="3415" actId="20577"/>
          <ac:spMkLst>
            <pc:docMk/>
            <pc:sldMk cId="2290810605" sldId="262"/>
            <ac:spMk id="2" creationId="{A5390EC5-F44C-C044-A50C-06BA9D8FB253}"/>
          </ac:spMkLst>
        </pc:spChg>
        <pc:spChg chg="mod">
          <ac:chgData name="zstept" userId="39117342-55ac-4cd3-9410-37223ce9e984" providerId="ADAL" clId="{16217671-6C83-5C48-B010-D4D825BE80AC}" dt="2020-11-07T20:58:32.872" v="3413" actId="255"/>
          <ac:spMkLst>
            <pc:docMk/>
            <pc:sldMk cId="2290810605" sldId="262"/>
            <ac:spMk id="3" creationId="{8E4A9990-20DF-8A47-A3F2-983C17AD2E48}"/>
          </ac:spMkLst>
        </pc:spChg>
        <pc:spChg chg="add del mod">
          <ac:chgData name="zstept" userId="39117342-55ac-4cd3-9410-37223ce9e984" providerId="ADAL" clId="{16217671-6C83-5C48-B010-D4D825BE80AC}" dt="2020-11-05T22:01:42.204" v="2041"/>
          <ac:spMkLst>
            <pc:docMk/>
            <pc:sldMk cId="2290810605" sldId="262"/>
            <ac:spMk id="4" creationId="{286987D3-E363-1F4A-ADDA-19F065964EF8}"/>
          </ac:spMkLst>
        </pc:spChg>
        <pc:spChg chg="add">
          <ac:chgData name="zstept" userId="39117342-55ac-4cd3-9410-37223ce9e984" providerId="ADAL" clId="{16217671-6C83-5C48-B010-D4D825BE80AC}" dt="2020-11-05T22:03:47.355" v="2049" actId="26606"/>
          <ac:spMkLst>
            <pc:docMk/>
            <pc:sldMk cId="2290810605" sldId="262"/>
            <ac:spMk id="5" creationId="{3B854194-185D-494D-905C-7C7CB2E30F6E}"/>
          </ac:spMkLst>
        </pc:spChg>
        <pc:spChg chg="add">
          <ac:chgData name="zstept" userId="39117342-55ac-4cd3-9410-37223ce9e984" providerId="ADAL" clId="{16217671-6C83-5C48-B010-D4D825BE80AC}" dt="2020-11-05T22:03:47.355" v="2049" actId="26606"/>
          <ac:spMkLst>
            <pc:docMk/>
            <pc:sldMk cId="2290810605" sldId="262"/>
            <ac:spMk id="6" creationId="{B4F5FA0D-0104-4987-8241-EFF7C85B88DE}"/>
          </ac:spMkLst>
        </pc:spChg>
        <pc:spChg chg="add del mod">
          <ac:chgData name="zstept" userId="39117342-55ac-4cd3-9410-37223ce9e984" providerId="ADAL" clId="{16217671-6C83-5C48-B010-D4D825BE80AC}" dt="2020-11-05T22:17:57.150" v="2663"/>
          <ac:spMkLst>
            <pc:docMk/>
            <pc:sldMk cId="2290810605" sldId="262"/>
            <ac:spMk id="7" creationId="{12FA861F-D3F8-074F-9A5C-858995ABAC3D}"/>
          </ac:spMkLst>
        </pc:spChg>
        <pc:spChg chg="add del">
          <ac:chgData name="zstept" userId="39117342-55ac-4cd3-9410-37223ce9e984" providerId="ADAL" clId="{16217671-6C83-5C48-B010-D4D825BE80AC}" dt="2020-11-05T21:59:39.189" v="2013"/>
          <ac:spMkLst>
            <pc:docMk/>
            <pc:sldMk cId="2290810605" sldId="262"/>
            <ac:spMk id="8" creationId="{4351DFE5-F63D-4BE0-BDA9-E3EB88F01AA5}"/>
          </ac:spMkLst>
        </pc:spChg>
        <pc:picChg chg="add del">
          <ac:chgData name="zstept" userId="39117342-55ac-4cd3-9410-37223ce9e984" providerId="ADAL" clId="{16217671-6C83-5C48-B010-D4D825BE80AC}" dt="2020-11-05T21:59:39.189" v="2013"/>
          <ac:picMkLst>
            <pc:docMk/>
            <pc:sldMk cId="2290810605" sldId="262"/>
            <ac:picMk id="10" creationId="{3AA16612-ACD2-4A16-8F2B-4514FD6BF28F}"/>
          </ac:picMkLst>
        </pc:picChg>
        <pc:picChg chg="add">
          <ac:chgData name="zstept" userId="39117342-55ac-4cd3-9410-37223ce9e984" providerId="ADAL" clId="{16217671-6C83-5C48-B010-D4D825BE80AC}" dt="2020-11-05T22:03:47.355" v="2049" actId="26606"/>
          <ac:picMkLst>
            <pc:docMk/>
            <pc:sldMk cId="2290810605" sldId="262"/>
            <ac:picMk id="12" creationId="{2897127E-6CEF-446C-BE87-93B7C46E49D1}"/>
          </ac:picMkLst>
        </pc:picChg>
      </pc:sldChg>
      <pc:sldChg chg="addSp modSp new mod setBg">
        <pc:chgData name="zstept" userId="39117342-55ac-4cd3-9410-37223ce9e984" providerId="ADAL" clId="{16217671-6C83-5C48-B010-D4D825BE80AC}" dt="2020-11-05T22:10:27.042" v="2278" actId="20577"/>
        <pc:sldMkLst>
          <pc:docMk/>
          <pc:sldMk cId="4134410514" sldId="263"/>
        </pc:sldMkLst>
        <pc:spChg chg="mod">
          <ac:chgData name="zstept" userId="39117342-55ac-4cd3-9410-37223ce9e984" providerId="ADAL" clId="{16217671-6C83-5C48-B010-D4D825BE80AC}" dt="2020-11-05T22:10:27.042" v="2278" actId="20577"/>
          <ac:spMkLst>
            <pc:docMk/>
            <pc:sldMk cId="4134410514" sldId="263"/>
            <ac:spMk id="2" creationId="{00382464-CC07-2D42-B2CB-ECEC8BC88CAB}"/>
          </ac:spMkLst>
        </pc:spChg>
        <pc:spChg chg="mod">
          <ac:chgData name="zstept" userId="39117342-55ac-4cd3-9410-37223ce9e984" providerId="ADAL" clId="{16217671-6C83-5C48-B010-D4D825BE80AC}" dt="2020-11-05T22:03:55.423" v="2050" actId="26606"/>
          <ac:spMkLst>
            <pc:docMk/>
            <pc:sldMk cId="4134410514" sldId="263"/>
            <ac:spMk id="3" creationId="{77ABD043-777A-E04B-BD6B-DFC43109E80B}"/>
          </ac:spMkLst>
        </pc:spChg>
        <pc:spChg chg="add">
          <ac:chgData name="zstept" userId="39117342-55ac-4cd3-9410-37223ce9e984" providerId="ADAL" clId="{16217671-6C83-5C48-B010-D4D825BE80AC}" dt="2020-11-05T22:03:55.423" v="2050" actId="26606"/>
          <ac:spMkLst>
            <pc:docMk/>
            <pc:sldMk cId="4134410514" sldId="263"/>
            <ac:spMk id="8" creationId="{23962611-DFD5-4092-AAFD-559E3DFCE2C9}"/>
          </ac:spMkLst>
        </pc:spChg>
        <pc:picChg chg="add">
          <ac:chgData name="zstept" userId="39117342-55ac-4cd3-9410-37223ce9e984" providerId="ADAL" clId="{16217671-6C83-5C48-B010-D4D825BE80AC}" dt="2020-11-05T22:03:55.423" v="2050" actId="26606"/>
          <ac:picMkLst>
            <pc:docMk/>
            <pc:sldMk cId="4134410514" sldId="263"/>
            <ac:picMk id="10" creationId="{2270F1FA-0425-408F-9861-80BF5AFB276D}"/>
          </ac:picMkLst>
        </pc:picChg>
      </pc:sldChg>
      <pc:sldChg chg="addSp modSp new mod setBg">
        <pc:chgData name="zstept" userId="39117342-55ac-4cd3-9410-37223ce9e984" providerId="ADAL" clId="{16217671-6C83-5C48-B010-D4D825BE80AC}" dt="2020-11-05T22:26:12.009" v="3191" actId="20577"/>
        <pc:sldMkLst>
          <pc:docMk/>
          <pc:sldMk cId="295676735" sldId="264"/>
        </pc:sldMkLst>
        <pc:spChg chg="mod">
          <ac:chgData name="zstept" userId="39117342-55ac-4cd3-9410-37223ce9e984" providerId="ADAL" clId="{16217671-6C83-5C48-B010-D4D825BE80AC}" dt="2020-11-05T22:26:12.009" v="3191" actId="20577"/>
          <ac:spMkLst>
            <pc:docMk/>
            <pc:sldMk cId="295676735" sldId="264"/>
            <ac:spMk id="2" creationId="{8F905D94-D2BE-4143-8171-F10CE78C3A09}"/>
          </ac:spMkLst>
        </pc:spChg>
        <pc:spChg chg="mod">
          <ac:chgData name="zstept" userId="39117342-55ac-4cd3-9410-37223ce9e984" providerId="ADAL" clId="{16217671-6C83-5C48-B010-D4D825BE80AC}" dt="2020-11-05T22:15:54.537" v="2597" actId="20577"/>
          <ac:spMkLst>
            <pc:docMk/>
            <pc:sldMk cId="295676735" sldId="264"/>
            <ac:spMk id="3" creationId="{FB1FD114-2498-8F47-8090-ADB231C2A4E0}"/>
          </ac:spMkLst>
        </pc:spChg>
        <pc:spChg chg="add">
          <ac:chgData name="zstept" userId="39117342-55ac-4cd3-9410-37223ce9e984" providerId="ADAL" clId="{16217671-6C83-5C48-B010-D4D825BE80AC}" dt="2020-11-05T22:10:47.777" v="2280" actId="26606"/>
          <ac:spMkLst>
            <pc:docMk/>
            <pc:sldMk cId="295676735" sldId="264"/>
            <ac:spMk id="8" creationId="{3B854194-185D-494D-905C-7C7CB2E30F6E}"/>
          </ac:spMkLst>
        </pc:spChg>
        <pc:spChg chg="add">
          <ac:chgData name="zstept" userId="39117342-55ac-4cd3-9410-37223ce9e984" providerId="ADAL" clId="{16217671-6C83-5C48-B010-D4D825BE80AC}" dt="2020-11-05T22:10:47.777" v="2280" actId="26606"/>
          <ac:spMkLst>
            <pc:docMk/>
            <pc:sldMk cId="295676735" sldId="264"/>
            <ac:spMk id="10" creationId="{B4F5FA0D-0104-4987-8241-EFF7C85B88DE}"/>
          </ac:spMkLst>
        </pc:spChg>
        <pc:picChg chg="add">
          <ac:chgData name="zstept" userId="39117342-55ac-4cd3-9410-37223ce9e984" providerId="ADAL" clId="{16217671-6C83-5C48-B010-D4D825BE80AC}" dt="2020-11-05T22:10:47.777" v="2280" actId="26606"/>
          <ac:picMkLst>
            <pc:docMk/>
            <pc:sldMk cId="295676735" sldId="264"/>
            <ac:picMk id="12" creationId="{2897127E-6CEF-446C-BE87-93B7C46E49D1}"/>
          </ac:picMkLst>
        </pc:picChg>
      </pc:sldChg>
      <pc:sldChg chg="addSp delSp modSp new mod setBg modClrScheme delDesignElem chgLayout">
        <pc:chgData name="zstept" userId="39117342-55ac-4cd3-9410-37223ce9e984" providerId="ADAL" clId="{16217671-6C83-5C48-B010-D4D825BE80AC}" dt="2020-11-05T22:18:13.145" v="2678" actId="20577"/>
        <pc:sldMkLst>
          <pc:docMk/>
          <pc:sldMk cId="3360677626" sldId="265"/>
        </pc:sldMkLst>
        <pc:spChg chg="del mod ord">
          <ac:chgData name="zstept" userId="39117342-55ac-4cd3-9410-37223ce9e984" providerId="ADAL" clId="{16217671-6C83-5C48-B010-D4D825BE80AC}" dt="2020-11-05T22:18:06.604" v="2664" actId="700"/>
          <ac:spMkLst>
            <pc:docMk/>
            <pc:sldMk cId="3360677626" sldId="265"/>
            <ac:spMk id="2" creationId="{C2E36736-4A45-524A-B1B3-B1970A6E975C}"/>
          </ac:spMkLst>
        </pc:spChg>
        <pc:spChg chg="del mod ord">
          <ac:chgData name="zstept" userId="39117342-55ac-4cd3-9410-37223ce9e984" providerId="ADAL" clId="{16217671-6C83-5C48-B010-D4D825BE80AC}" dt="2020-11-05T22:18:06.604" v="2664" actId="700"/>
          <ac:spMkLst>
            <pc:docMk/>
            <pc:sldMk cId="3360677626" sldId="265"/>
            <ac:spMk id="3" creationId="{A088495B-8823-B446-A49B-9A139D7ED2D6}"/>
          </ac:spMkLst>
        </pc:spChg>
        <pc:spChg chg="add mod ord">
          <ac:chgData name="zstept" userId="39117342-55ac-4cd3-9410-37223ce9e984" providerId="ADAL" clId="{16217671-6C83-5C48-B010-D4D825BE80AC}" dt="2020-11-05T22:18:13.145" v="2678" actId="20577"/>
          <ac:spMkLst>
            <pc:docMk/>
            <pc:sldMk cId="3360677626" sldId="265"/>
            <ac:spMk id="4" creationId="{70E6EFB6-3993-4E44-B2CE-0415498CD750}"/>
          </ac:spMkLst>
        </pc:spChg>
        <pc:spChg chg="add mod ord">
          <ac:chgData name="zstept" userId="39117342-55ac-4cd3-9410-37223ce9e984" providerId="ADAL" clId="{16217671-6C83-5C48-B010-D4D825BE80AC}" dt="2020-11-05T22:18:08.382" v="2665" actId="26606"/>
          <ac:spMkLst>
            <pc:docMk/>
            <pc:sldMk cId="3360677626" sldId="265"/>
            <ac:spMk id="5" creationId="{4FE160EB-B9E3-384D-8D24-3B9B3312323F}"/>
          </ac:spMkLst>
        </pc:spChg>
        <pc:spChg chg="add">
          <ac:chgData name="zstept" userId="39117342-55ac-4cd3-9410-37223ce9e984" providerId="ADAL" clId="{16217671-6C83-5C48-B010-D4D825BE80AC}" dt="2020-11-05T22:18:08.382" v="2665" actId="26606"/>
          <ac:spMkLst>
            <pc:docMk/>
            <pc:sldMk cId="3360677626" sldId="265"/>
            <ac:spMk id="7" creationId="{23962611-DFD5-4092-AAFD-559E3DFCE2C9}"/>
          </ac:spMkLst>
        </pc:spChg>
        <pc:spChg chg="add del">
          <ac:chgData name="zstept" userId="39117342-55ac-4cd3-9410-37223ce9e984" providerId="ADAL" clId="{16217671-6C83-5C48-B010-D4D825BE80AC}" dt="2020-11-05T22:18:06.604" v="2664" actId="700"/>
          <ac:spMkLst>
            <pc:docMk/>
            <pc:sldMk cId="3360677626" sldId="265"/>
            <ac:spMk id="8" creationId="{3B854194-185D-494D-905C-7C7CB2E30F6E}"/>
          </ac:spMkLst>
        </pc:spChg>
        <pc:spChg chg="add del">
          <ac:chgData name="zstept" userId="39117342-55ac-4cd3-9410-37223ce9e984" providerId="ADAL" clId="{16217671-6C83-5C48-B010-D4D825BE80AC}" dt="2020-11-05T22:18:06.604" v="2664" actId="700"/>
          <ac:spMkLst>
            <pc:docMk/>
            <pc:sldMk cId="3360677626" sldId="265"/>
            <ac:spMk id="10" creationId="{B4F5FA0D-0104-4987-8241-EFF7C85B88DE}"/>
          </ac:spMkLst>
        </pc:spChg>
        <pc:picChg chg="add">
          <ac:chgData name="zstept" userId="39117342-55ac-4cd3-9410-37223ce9e984" providerId="ADAL" clId="{16217671-6C83-5C48-B010-D4D825BE80AC}" dt="2020-11-05T22:18:08.382" v="2665" actId="26606"/>
          <ac:picMkLst>
            <pc:docMk/>
            <pc:sldMk cId="3360677626" sldId="265"/>
            <ac:picMk id="9" creationId="{2270F1FA-0425-408F-9861-80BF5AFB276D}"/>
          </ac:picMkLst>
        </pc:picChg>
        <pc:picChg chg="add del">
          <ac:chgData name="zstept" userId="39117342-55ac-4cd3-9410-37223ce9e984" providerId="ADAL" clId="{16217671-6C83-5C48-B010-D4D825BE80AC}" dt="2020-11-05T22:18:06.604" v="2664" actId="700"/>
          <ac:picMkLst>
            <pc:docMk/>
            <pc:sldMk cId="3360677626" sldId="265"/>
            <ac:picMk id="12" creationId="{2897127E-6CEF-446C-BE87-93B7C46E49D1}"/>
          </ac:picMkLst>
        </pc:picChg>
      </pc:sldChg>
      <pc:sldChg chg="addSp modSp new mod setBg">
        <pc:chgData name="zstept" userId="39117342-55ac-4cd3-9410-37223ce9e984" providerId="ADAL" clId="{16217671-6C83-5C48-B010-D4D825BE80AC}" dt="2020-11-05T22:20:36.713" v="2701" actId="14100"/>
        <pc:sldMkLst>
          <pc:docMk/>
          <pc:sldMk cId="1012599317" sldId="266"/>
        </pc:sldMkLst>
        <pc:spChg chg="mod">
          <ac:chgData name="zstept" userId="39117342-55ac-4cd3-9410-37223ce9e984" providerId="ADAL" clId="{16217671-6C83-5C48-B010-D4D825BE80AC}" dt="2020-11-05T22:20:10.923" v="2694" actId="26606"/>
          <ac:spMkLst>
            <pc:docMk/>
            <pc:sldMk cId="1012599317" sldId="266"/>
            <ac:spMk id="2" creationId="{DF0BC501-6135-1144-82C0-7C568DBA577A}"/>
          </ac:spMkLst>
        </pc:spChg>
        <pc:spChg chg="mod">
          <ac:chgData name="zstept" userId="39117342-55ac-4cd3-9410-37223ce9e984" providerId="ADAL" clId="{16217671-6C83-5C48-B010-D4D825BE80AC}" dt="2020-11-05T22:20:10.923" v="2694" actId="26606"/>
          <ac:spMkLst>
            <pc:docMk/>
            <pc:sldMk cId="1012599317" sldId="266"/>
            <ac:spMk id="3" creationId="{B00BB026-E690-974C-B1D6-88D89087C903}"/>
          </ac:spMkLst>
        </pc:spChg>
        <pc:spChg chg="add">
          <ac:chgData name="zstept" userId="39117342-55ac-4cd3-9410-37223ce9e984" providerId="ADAL" clId="{16217671-6C83-5C48-B010-D4D825BE80AC}" dt="2020-11-05T22:20:10.923" v="2694" actId="26606"/>
          <ac:spMkLst>
            <pc:docMk/>
            <pc:sldMk cId="1012599317" sldId="266"/>
            <ac:spMk id="8" creationId="{9BFE1AD3-B2BC-4567-8B4A-DCB8F908097D}"/>
          </ac:spMkLst>
        </pc:spChg>
        <pc:spChg chg="add">
          <ac:chgData name="zstept" userId="39117342-55ac-4cd3-9410-37223ce9e984" providerId="ADAL" clId="{16217671-6C83-5C48-B010-D4D825BE80AC}" dt="2020-11-05T22:20:10.923" v="2694" actId="26606"/>
          <ac:spMkLst>
            <pc:docMk/>
            <pc:sldMk cId="1012599317" sldId="266"/>
            <ac:spMk id="10" creationId="{CD70A28E-4FD8-4474-A206-E15B5EBB303F}"/>
          </ac:spMkLst>
        </pc:spChg>
        <pc:picChg chg="add mod">
          <ac:chgData name="zstept" userId="39117342-55ac-4cd3-9410-37223ce9e984" providerId="ADAL" clId="{16217671-6C83-5C48-B010-D4D825BE80AC}" dt="2020-11-05T22:20:36.713" v="2701" actId="14100"/>
          <ac:picMkLst>
            <pc:docMk/>
            <pc:sldMk cId="1012599317" sldId="266"/>
            <ac:picMk id="5" creationId="{F07503E8-6868-8E4F-BEE4-49E3FEBFD256}"/>
          </ac:picMkLst>
        </pc:picChg>
        <pc:picChg chg="add">
          <ac:chgData name="zstept" userId="39117342-55ac-4cd3-9410-37223ce9e984" providerId="ADAL" clId="{16217671-6C83-5C48-B010-D4D825BE80AC}" dt="2020-11-05T22:20:10.923" v="2694" actId="26606"/>
          <ac:picMkLst>
            <pc:docMk/>
            <pc:sldMk cId="1012599317" sldId="266"/>
            <ac:picMk id="12" creationId="{FDE75AAD-F4A4-4ED2-9A2F-B2412F936C4D}"/>
          </ac:picMkLst>
        </pc:picChg>
        <pc:picChg chg="add">
          <ac:chgData name="zstept" userId="39117342-55ac-4cd3-9410-37223ce9e984" providerId="ADAL" clId="{16217671-6C83-5C48-B010-D4D825BE80AC}" dt="2020-11-05T22:20:10.923" v="2694" actId="26606"/>
          <ac:picMkLst>
            <pc:docMk/>
            <pc:sldMk cId="1012599317" sldId="266"/>
            <ac:picMk id="14" creationId="{DA20CE0B-92EC-45FD-8F68-38003D6D8CA7}"/>
          </ac:picMkLst>
        </pc:picChg>
      </pc:sldChg>
      <pc:sldChg chg="addSp delSp modSp new del mod">
        <pc:chgData name="zstept" userId="39117342-55ac-4cd3-9410-37223ce9e984" providerId="ADAL" clId="{16217671-6C83-5C48-B010-D4D825BE80AC}" dt="2020-11-05T22:19:52.976" v="2692" actId="2696"/>
        <pc:sldMkLst>
          <pc:docMk/>
          <pc:sldMk cId="1226202321" sldId="266"/>
        </pc:sldMkLst>
        <pc:picChg chg="add del mod">
          <ac:chgData name="zstept" userId="39117342-55ac-4cd3-9410-37223ce9e984" providerId="ADAL" clId="{16217671-6C83-5C48-B010-D4D825BE80AC}" dt="2020-11-05T22:19:43.201" v="2691" actId="478"/>
          <ac:picMkLst>
            <pc:docMk/>
            <pc:sldMk cId="1226202321" sldId="266"/>
            <ac:picMk id="3" creationId="{C528A350-5B75-8B44-8B4B-F1F03878E914}"/>
          </ac:picMkLst>
        </pc:picChg>
      </pc:sldChg>
      <pc:sldChg chg="addSp modSp new del mod setBg">
        <pc:chgData name="zstept" userId="39117342-55ac-4cd3-9410-37223ce9e984" providerId="ADAL" clId="{16217671-6C83-5C48-B010-D4D825BE80AC}" dt="2020-11-07T21:01:19.768" v="3447" actId="2696"/>
        <pc:sldMkLst>
          <pc:docMk/>
          <pc:sldMk cId="2691978777" sldId="267"/>
        </pc:sldMkLst>
        <pc:spChg chg="mod">
          <ac:chgData name="zstept" userId="39117342-55ac-4cd3-9410-37223ce9e984" providerId="ADAL" clId="{16217671-6C83-5C48-B010-D4D825BE80AC}" dt="2020-11-05T22:21:21.989" v="2732" actId="20577"/>
          <ac:spMkLst>
            <pc:docMk/>
            <pc:sldMk cId="2691978777" sldId="267"/>
            <ac:spMk id="2" creationId="{A91A576C-40FC-0047-A828-41FA72AB3453}"/>
          </ac:spMkLst>
        </pc:spChg>
        <pc:spChg chg="mod">
          <ac:chgData name="zstept" userId="39117342-55ac-4cd3-9410-37223ce9e984" providerId="ADAL" clId="{16217671-6C83-5C48-B010-D4D825BE80AC}" dt="2020-11-05T22:20:55.246" v="2703" actId="26606"/>
          <ac:spMkLst>
            <pc:docMk/>
            <pc:sldMk cId="2691978777" sldId="267"/>
            <ac:spMk id="3" creationId="{19965565-65D6-4F47-A981-5AE8FFBFAAAF}"/>
          </ac:spMkLst>
        </pc:spChg>
        <pc:spChg chg="add">
          <ac:chgData name="zstept" userId="39117342-55ac-4cd3-9410-37223ce9e984" providerId="ADAL" clId="{16217671-6C83-5C48-B010-D4D825BE80AC}" dt="2020-11-05T22:20:55.246" v="2703" actId="26606"/>
          <ac:spMkLst>
            <pc:docMk/>
            <pc:sldMk cId="2691978777" sldId="267"/>
            <ac:spMk id="8" creationId="{23962611-DFD5-4092-AAFD-559E3DFCE2C9}"/>
          </ac:spMkLst>
        </pc:spChg>
        <pc:picChg chg="add">
          <ac:chgData name="zstept" userId="39117342-55ac-4cd3-9410-37223ce9e984" providerId="ADAL" clId="{16217671-6C83-5C48-B010-D4D825BE80AC}" dt="2020-11-05T22:20:55.246" v="2703" actId="26606"/>
          <ac:picMkLst>
            <pc:docMk/>
            <pc:sldMk cId="2691978777" sldId="267"/>
            <ac:picMk id="10" creationId="{2270F1FA-0425-408F-9861-80BF5AFB276D}"/>
          </ac:picMkLst>
        </pc:picChg>
      </pc:sldChg>
      <pc:sldChg chg="addSp modSp new mod setBg">
        <pc:chgData name="zstept" userId="39117342-55ac-4cd3-9410-37223ce9e984" providerId="ADAL" clId="{16217671-6C83-5C48-B010-D4D825BE80AC}" dt="2020-11-07T21:01:27.180" v="3460" actId="20577"/>
        <pc:sldMkLst>
          <pc:docMk/>
          <pc:sldMk cId="3132698290" sldId="268"/>
        </pc:sldMkLst>
        <pc:spChg chg="mod">
          <ac:chgData name="zstept" userId="39117342-55ac-4cd3-9410-37223ce9e984" providerId="ADAL" clId="{16217671-6C83-5C48-B010-D4D825BE80AC}" dt="2020-11-07T21:01:27.180" v="3460" actId="20577"/>
          <ac:spMkLst>
            <pc:docMk/>
            <pc:sldMk cId="3132698290" sldId="268"/>
            <ac:spMk id="2" creationId="{AEED4ACF-C840-3745-8649-3C6221284A5D}"/>
          </ac:spMkLst>
        </pc:spChg>
        <pc:spChg chg="mod">
          <ac:chgData name="zstept" userId="39117342-55ac-4cd3-9410-37223ce9e984" providerId="ADAL" clId="{16217671-6C83-5C48-B010-D4D825BE80AC}" dt="2020-11-05T22:26:44.107" v="3197" actId="20577"/>
          <ac:spMkLst>
            <pc:docMk/>
            <pc:sldMk cId="3132698290" sldId="268"/>
            <ac:spMk id="3" creationId="{4BBF4BAC-CB94-0846-BAEE-1F895ADC4501}"/>
          </ac:spMkLst>
        </pc:spChg>
        <pc:spChg chg="add">
          <ac:chgData name="zstept" userId="39117342-55ac-4cd3-9410-37223ce9e984" providerId="ADAL" clId="{16217671-6C83-5C48-B010-D4D825BE80AC}" dt="2020-11-05T22:21:29.620" v="2734" actId="26606"/>
          <ac:spMkLst>
            <pc:docMk/>
            <pc:sldMk cId="3132698290" sldId="268"/>
            <ac:spMk id="8" creationId="{3B854194-185D-494D-905C-7C7CB2E30F6E}"/>
          </ac:spMkLst>
        </pc:spChg>
        <pc:spChg chg="add">
          <ac:chgData name="zstept" userId="39117342-55ac-4cd3-9410-37223ce9e984" providerId="ADAL" clId="{16217671-6C83-5C48-B010-D4D825BE80AC}" dt="2020-11-05T22:21:29.620" v="2734" actId="26606"/>
          <ac:spMkLst>
            <pc:docMk/>
            <pc:sldMk cId="3132698290" sldId="268"/>
            <ac:spMk id="10" creationId="{B4F5FA0D-0104-4987-8241-EFF7C85B88DE}"/>
          </ac:spMkLst>
        </pc:spChg>
        <pc:picChg chg="add">
          <ac:chgData name="zstept" userId="39117342-55ac-4cd3-9410-37223ce9e984" providerId="ADAL" clId="{16217671-6C83-5C48-B010-D4D825BE80AC}" dt="2020-11-05T22:21:29.620" v="2734" actId="26606"/>
          <ac:picMkLst>
            <pc:docMk/>
            <pc:sldMk cId="3132698290" sldId="268"/>
            <ac:picMk id="12" creationId="{2897127E-6CEF-446C-BE87-93B7C46E49D1}"/>
          </ac:picMkLst>
        </pc:picChg>
      </pc:sldChg>
      <pc:sldChg chg="addSp delSp modSp new mod setBg">
        <pc:chgData name="zstept" userId="39117342-55ac-4cd3-9410-37223ce9e984" providerId="ADAL" clId="{16217671-6C83-5C48-B010-D4D825BE80AC}" dt="2020-11-05T22:30:21.848" v="3229" actId="1076"/>
        <pc:sldMkLst>
          <pc:docMk/>
          <pc:sldMk cId="2061653619" sldId="269"/>
        </pc:sldMkLst>
        <pc:spChg chg="mod">
          <ac:chgData name="zstept" userId="39117342-55ac-4cd3-9410-37223ce9e984" providerId="ADAL" clId="{16217671-6C83-5C48-B010-D4D825BE80AC}" dt="2020-11-05T22:28:58.428" v="3221" actId="26606"/>
          <ac:spMkLst>
            <pc:docMk/>
            <pc:sldMk cId="2061653619" sldId="269"/>
            <ac:spMk id="2" creationId="{9BE9559D-CC22-C546-AF93-69B619292DAF}"/>
          </ac:spMkLst>
        </pc:spChg>
        <pc:spChg chg="del mod">
          <ac:chgData name="zstept" userId="39117342-55ac-4cd3-9410-37223ce9e984" providerId="ADAL" clId="{16217671-6C83-5C48-B010-D4D825BE80AC}" dt="2020-11-05T22:29:52.352" v="3222"/>
          <ac:spMkLst>
            <pc:docMk/>
            <pc:sldMk cId="2061653619" sldId="269"/>
            <ac:spMk id="3" creationId="{48878293-C4FB-E74A-AD34-06EF9AD5C3D9}"/>
          </ac:spMkLst>
        </pc:spChg>
        <pc:spChg chg="add">
          <ac:chgData name="zstept" userId="39117342-55ac-4cd3-9410-37223ce9e984" providerId="ADAL" clId="{16217671-6C83-5C48-B010-D4D825BE80AC}" dt="2020-11-05T22:28:58.428" v="3221" actId="26606"/>
          <ac:spMkLst>
            <pc:docMk/>
            <pc:sldMk cId="2061653619" sldId="269"/>
            <ac:spMk id="8" creationId="{B164D969-46F1-44FC-B488-3FA68C67756D}"/>
          </ac:spMkLst>
        </pc:spChg>
        <pc:spChg chg="add">
          <ac:chgData name="zstept" userId="39117342-55ac-4cd3-9410-37223ce9e984" providerId="ADAL" clId="{16217671-6C83-5C48-B010-D4D825BE80AC}" dt="2020-11-05T22:28:58.428" v="3221" actId="26606"/>
          <ac:spMkLst>
            <pc:docMk/>
            <pc:sldMk cId="2061653619" sldId="269"/>
            <ac:spMk id="14" creationId="{9E0A01E6-95B9-424D-93AE-19F4928DFD40}"/>
          </ac:spMkLst>
        </pc:spChg>
        <pc:picChg chg="add mod">
          <ac:chgData name="zstept" userId="39117342-55ac-4cd3-9410-37223ce9e984" providerId="ADAL" clId="{16217671-6C83-5C48-B010-D4D825BE80AC}" dt="2020-11-05T22:30:21.848" v="3229" actId="1076"/>
          <ac:picMkLst>
            <pc:docMk/>
            <pc:sldMk cId="2061653619" sldId="269"/>
            <ac:picMk id="5" creationId="{6B33C674-C9E4-FB43-8931-20172D3BD837}"/>
          </ac:picMkLst>
        </pc:picChg>
        <pc:picChg chg="add">
          <ac:chgData name="zstept" userId="39117342-55ac-4cd3-9410-37223ce9e984" providerId="ADAL" clId="{16217671-6C83-5C48-B010-D4D825BE80AC}" dt="2020-11-05T22:28:58.428" v="3221" actId="26606"/>
          <ac:picMkLst>
            <pc:docMk/>
            <pc:sldMk cId="2061653619" sldId="269"/>
            <ac:picMk id="10" creationId="{F3003D4E-E9FF-4669-90E7-7CED081587F1}"/>
          </ac:picMkLst>
        </pc:picChg>
        <pc:picChg chg="add">
          <ac:chgData name="zstept" userId="39117342-55ac-4cd3-9410-37223ce9e984" providerId="ADAL" clId="{16217671-6C83-5C48-B010-D4D825BE80AC}" dt="2020-11-05T22:28:58.428" v="3221" actId="26606"/>
          <ac:picMkLst>
            <pc:docMk/>
            <pc:sldMk cId="2061653619" sldId="269"/>
            <ac:picMk id="12" creationId="{A7D98261-3895-4FB5-B9CE-26FAF635730F}"/>
          </ac:picMkLst>
        </pc:picChg>
      </pc:sldChg>
      <pc:sldChg chg="addSp modSp new mod ord setBg">
        <pc:chgData name="zstept" userId="39117342-55ac-4cd3-9410-37223ce9e984" providerId="ADAL" clId="{16217671-6C83-5C48-B010-D4D825BE80AC}" dt="2020-11-07T21:00:15.141" v="3439" actId="20578"/>
        <pc:sldMkLst>
          <pc:docMk/>
          <pc:sldMk cId="3319308817" sldId="270"/>
        </pc:sldMkLst>
        <pc:spChg chg="mod">
          <ac:chgData name="zstept" userId="39117342-55ac-4cd3-9410-37223ce9e984" providerId="ADAL" clId="{16217671-6C83-5C48-B010-D4D825BE80AC}" dt="2020-11-07T21:00:01.053" v="3438" actId="26606"/>
          <ac:spMkLst>
            <pc:docMk/>
            <pc:sldMk cId="3319308817" sldId="270"/>
            <ac:spMk id="2" creationId="{46407253-B751-5D49-8552-56286C277935}"/>
          </ac:spMkLst>
        </pc:spChg>
        <pc:spChg chg="mod">
          <ac:chgData name="zstept" userId="39117342-55ac-4cd3-9410-37223ce9e984" providerId="ADAL" clId="{16217671-6C83-5C48-B010-D4D825BE80AC}" dt="2020-11-07T21:00:01.053" v="3438" actId="26606"/>
          <ac:spMkLst>
            <pc:docMk/>
            <pc:sldMk cId="3319308817" sldId="270"/>
            <ac:spMk id="3" creationId="{F6A8A735-0555-4945-B4FE-CC49E0B9C108}"/>
          </ac:spMkLst>
        </pc:spChg>
        <pc:spChg chg="add">
          <ac:chgData name="zstept" userId="39117342-55ac-4cd3-9410-37223ce9e984" providerId="ADAL" clId="{16217671-6C83-5C48-B010-D4D825BE80AC}" dt="2020-11-07T21:00:01.053" v="3438" actId="26606"/>
          <ac:spMkLst>
            <pc:docMk/>
            <pc:sldMk cId="3319308817" sldId="270"/>
            <ac:spMk id="8" creationId="{3B854194-185D-494D-905C-7C7CB2E30F6E}"/>
          </ac:spMkLst>
        </pc:spChg>
        <pc:spChg chg="add">
          <ac:chgData name="zstept" userId="39117342-55ac-4cd3-9410-37223ce9e984" providerId="ADAL" clId="{16217671-6C83-5C48-B010-D4D825BE80AC}" dt="2020-11-07T21:00:01.053" v="3438" actId="26606"/>
          <ac:spMkLst>
            <pc:docMk/>
            <pc:sldMk cId="3319308817" sldId="270"/>
            <ac:spMk id="10" creationId="{B4F5FA0D-0104-4987-8241-EFF7C85B88DE}"/>
          </ac:spMkLst>
        </pc:spChg>
        <pc:picChg chg="add">
          <ac:chgData name="zstept" userId="39117342-55ac-4cd3-9410-37223ce9e984" providerId="ADAL" clId="{16217671-6C83-5C48-B010-D4D825BE80AC}" dt="2020-11-07T21:00:01.053" v="3438" actId="26606"/>
          <ac:picMkLst>
            <pc:docMk/>
            <pc:sldMk cId="3319308817" sldId="270"/>
            <ac:picMk id="12" creationId="{2897127E-6CEF-446C-BE87-93B7C46E49D1}"/>
          </ac:picMkLst>
        </pc:picChg>
      </pc:sldChg>
      <pc:sldChg chg="addSp modSp new mod ord setBg">
        <pc:chgData name="zstept" userId="39117342-55ac-4cd3-9410-37223ce9e984" providerId="ADAL" clId="{16217671-6C83-5C48-B010-D4D825BE80AC}" dt="2020-11-07T21:00:49.763" v="3446" actId="26606"/>
        <pc:sldMkLst>
          <pc:docMk/>
          <pc:sldMk cId="2190751691" sldId="271"/>
        </pc:sldMkLst>
        <pc:spChg chg="mod">
          <ac:chgData name="zstept" userId="39117342-55ac-4cd3-9410-37223ce9e984" providerId="ADAL" clId="{16217671-6C83-5C48-B010-D4D825BE80AC}" dt="2020-11-07T21:00:49.763" v="3446" actId="26606"/>
          <ac:spMkLst>
            <pc:docMk/>
            <pc:sldMk cId="2190751691" sldId="271"/>
            <ac:spMk id="2" creationId="{8C7D7F22-2756-4B46-B7B6-1FCB1FACBD4E}"/>
          </ac:spMkLst>
        </pc:spChg>
        <pc:spChg chg="mod">
          <ac:chgData name="zstept" userId="39117342-55ac-4cd3-9410-37223ce9e984" providerId="ADAL" clId="{16217671-6C83-5C48-B010-D4D825BE80AC}" dt="2020-11-07T21:00:49.763" v="3446" actId="26606"/>
          <ac:spMkLst>
            <pc:docMk/>
            <pc:sldMk cId="2190751691" sldId="271"/>
            <ac:spMk id="3" creationId="{69D75554-4E12-8D49-B30E-1E7AD7F777AA}"/>
          </ac:spMkLst>
        </pc:spChg>
        <pc:spChg chg="add">
          <ac:chgData name="zstept" userId="39117342-55ac-4cd3-9410-37223ce9e984" providerId="ADAL" clId="{16217671-6C83-5C48-B010-D4D825BE80AC}" dt="2020-11-07T21:00:49.763" v="3446" actId="26606"/>
          <ac:spMkLst>
            <pc:docMk/>
            <pc:sldMk cId="2190751691" sldId="271"/>
            <ac:spMk id="8" creationId="{23962611-DFD5-4092-AAFD-559E3DFCE2C9}"/>
          </ac:spMkLst>
        </pc:spChg>
        <pc:picChg chg="add">
          <ac:chgData name="zstept" userId="39117342-55ac-4cd3-9410-37223ce9e984" providerId="ADAL" clId="{16217671-6C83-5C48-B010-D4D825BE80AC}" dt="2020-11-07T21:00:49.763" v="3446" actId="26606"/>
          <ac:picMkLst>
            <pc:docMk/>
            <pc:sldMk cId="2190751691" sldId="271"/>
            <ac:picMk id="10" creationId="{2270F1FA-0425-408F-9861-80BF5AFB276D}"/>
          </ac:picMkLst>
        </pc:picChg>
      </pc:sldChg>
    </pc:docChg>
  </pc:docChgLst>
  <pc:docChgLst>
    <pc:chgData name="zstept" userId="39117342-55ac-4cd3-9410-37223ce9e984" providerId="ADAL" clId="{075B26F6-15BB-474F-803B-63FCC954A1A4}"/>
    <pc:docChg chg="addSld modSld">
      <pc:chgData name="zstept" userId="39117342-55ac-4cd3-9410-37223ce9e984" providerId="ADAL" clId="{075B26F6-15BB-474F-803B-63FCC954A1A4}" dt="2020-10-17T21:30:07.521" v="83" actId="20577"/>
      <pc:docMkLst>
        <pc:docMk/>
      </pc:docMkLst>
      <pc:sldChg chg="modSp mod">
        <pc:chgData name="zstept" userId="39117342-55ac-4cd3-9410-37223ce9e984" providerId="ADAL" clId="{075B26F6-15BB-474F-803B-63FCC954A1A4}" dt="2020-10-17T21:30:07.521" v="83" actId="20577"/>
        <pc:sldMkLst>
          <pc:docMk/>
          <pc:sldMk cId="524853757" sldId="256"/>
        </pc:sldMkLst>
        <pc:spChg chg="mod">
          <ac:chgData name="zstept" userId="39117342-55ac-4cd3-9410-37223ce9e984" providerId="ADAL" clId="{075B26F6-15BB-474F-803B-63FCC954A1A4}" dt="2020-10-17T21:30:07.521" v="83" actId="20577"/>
          <ac:spMkLst>
            <pc:docMk/>
            <pc:sldMk cId="524853757" sldId="256"/>
            <ac:spMk id="2" creationId="{010345C3-9450-6543-8326-2E1A5C2E374E}"/>
          </ac:spMkLst>
        </pc:spChg>
        <pc:spChg chg="mod">
          <ac:chgData name="zstept" userId="39117342-55ac-4cd3-9410-37223ce9e984" providerId="ADAL" clId="{075B26F6-15BB-474F-803B-63FCC954A1A4}" dt="2020-10-17T21:28:56.258" v="72" actId="20577"/>
          <ac:spMkLst>
            <pc:docMk/>
            <pc:sldMk cId="524853757" sldId="256"/>
            <ac:spMk id="3" creationId="{F0D776E1-E215-954C-AE46-B927F541ABF9}"/>
          </ac:spMkLst>
        </pc:spChg>
      </pc:sldChg>
      <pc:sldChg chg="add">
        <pc:chgData name="zstept" userId="39117342-55ac-4cd3-9410-37223ce9e984" providerId="ADAL" clId="{075B26F6-15BB-474F-803B-63FCC954A1A4}" dt="2020-10-17T21:28:59.170" v="73"/>
        <pc:sldMkLst>
          <pc:docMk/>
          <pc:sldMk cId="4012789152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7B0B-61F5-6244-B0AE-8300297D2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10F65-447F-6A43-9D10-1CE84104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66C52-77DD-3B41-975B-EF098BC1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34ED-EAC8-A247-B820-015F0BF9338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0E73-4DEF-8643-B6A5-BF7B81A6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1DA36-3CCA-9546-961A-1F3063AB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D1B-7631-0740-8152-13B4A66A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8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1BE6-A6C0-4147-B2AC-62B7A844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8A3A0-2ADD-9A44-8201-0E64BBFEA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D1E3-03E7-2F47-B473-AB401BF0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34ED-EAC8-A247-B820-015F0BF9338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625E-7C96-454B-BA4E-170D257E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8299-2DC9-0347-8C31-6E4E48EB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D1B-7631-0740-8152-13B4A66A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9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4913F-9BC6-144F-9E4A-80F6EB529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59DFE-1E61-E442-88C8-6FEE81893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3567-71F5-B247-B10A-8ED8B137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34ED-EAC8-A247-B820-015F0BF9338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48DF0-1402-7C46-B5D6-4AFF0D43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9C29-DA9A-D745-8AD7-4301FB58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D1B-7631-0740-8152-13B4A66A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52F3-0025-2048-A0B3-5384784B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B8F79-860E-6949-A0A6-D3FE8A1C1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8784-0BB2-7D44-A3F6-060E598F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34ED-EAC8-A247-B820-015F0BF9338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3FB2C-C61F-F442-B106-2FB71874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8449-55F3-074F-86EE-4BDDBA6E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D1B-7631-0740-8152-13B4A66A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5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CD8A-69E3-0C43-8FE3-694217E8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B6DAE-FEC2-D44C-B429-FA3FBC822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AD07-1471-D142-B048-EEE67AAB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34ED-EAC8-A247-B820-015F0BF9338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94FD6-D766-1C4C-9C4D-FF011464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3C00B-401C-F848-A48B-439B11A0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D1B-7631-0740-8152-13B4A66A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7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B118-7A7A-2E44-B1DB-8300C00F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24613-2E05-7A45-B289-A8F73E267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8B534-473F-9441-8B1C-05C730C9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E82DF-3951-104E-AF52-ED8B8401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34ED-EAC8-A247-B820-015F0BF9338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45C5E-ECC5-084F-A68A-650282F9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90C67-C89A-C84C-8198-EC5EB5B8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D1B-7631-0740-8152-13B4A66A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5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5FDC-BAB5-394B-BD90-5A72382E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209CC-39F6-4445-889D-0D0B64453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159A7-3C32-554F-91A2-ADE62D881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3C60D-F9EC-3147-AC66-58F10AC27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AD27D-C4A4-A147-BA08-628BA18FB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88B7A-309A-0E46-AD82-DF3EFC6E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34ED-EAC8-A247-B820-015F0BF9338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E9502-86DD-D546-9F7B-65726B34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378CD-404E-1443-96C3-04E4AEE1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D1B-7631-0740-8152-13B4A66A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5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D6F2-7703-694D-8E69-0C5FF211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8B921-AB65-814C-AF89-24E50A87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34ED-EAC8-A247-B820-015F0BF9338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B1000-CAA1-EA4E-8A22-BCCF05CC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43CCB-43F3-6749-8B8A-00C76F33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D1B-7631-0740-8152-13B4A66A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3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266E2-1DDF-C946-929E-FD55AFA8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34ED-EAC8-A247-B820-015F0BF9338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D94E1-2C80-5046-A146-D9B35E0D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581D4-09C5-D24E-B4C8-2BA9B5D0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D1B-7631-0740-8152-13B4A66A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5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7809-DC63-1A49-AE04-A5F4E2C5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69DD1-AF06-EB49-BA85-00211BA61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6C730-A679-B349-805D-377CFF874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BA9B8-BBF1-C047-A1BA-D75A045C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34ED-EAC8-A247-B820-015F0BF9338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6F97B-E9F7-5840-B26D-8F1E7340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9F353-5589-7E47-8780-4B855CC5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D1B-7631-0740-8152-13B4A66A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8B3C-878A-F346-9B7B-FDF8F93B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645F3-3A87-C844-A746-DB2615FAE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224F-D817-E442-8621-A5991E589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E4991-C145-A244-AD58-772D0D28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34ED-EAC8-A247-B820-015F0BF9338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2BE6D-C9C4-0046-8111-FDAB01B0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5EEBD-18CB-024B-99F2-D22D9B84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0D1B-7631-0740-8152-13B4A66A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5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0A541-CC03-7E41-B052-5871F8BB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0472F-07A9-2A4B-84E9-F3854B89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1C282-8A46-DA4E-81F8-CCEA22E4C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234ED-EAC8-A247-B820-015F0BF9338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F966A-367E-FC4C-98F0-2DB127E2B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8E09F-FF47-3C48-92ED-710EBC1E3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0D1B-7631-0740-8152-13B4A66A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8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hsen1330/us-police-shooting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ggplot2/ggplot2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345C3-9450-6543-8326-2E1A5C2E3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Term Project:</a:t>
            </a:r>
            <a:br>
              <a:rPr lang="en-US" sz="5600">
                <a:solidFill>
                  <a:srgbClr val="FFFFFF"/>
                </a:solidFill>
              </a:rPr>
            </a:br>
            <a:r>
              <a:rPr lang="en-US" sz="5600">
                <a:solidFill>
                  <a:srgbClr val="FFFFFF"/>
                </a:solidFill>
              </a:rPr>
              <a:t>US Police Shootings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776E1-E215-954C-AE46-B927F541A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Zach Stept</a:t>
            </a:r>
          </a:p>
        </p:txBody>
      </p:sp>
    </p:spTree>
    <p:extLst>
      <p:ext uri="{BB962C8B-B14F-4D97-AF65-F5344CB8AC3E}">
        <p14:creationId xmlns:p14="http://schemas.microsoft.com/office/powerpoint/2010/main" val="524853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382464-CC07-2D42-B2CB-ECEC8BC8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BD043-777A-E04B-BD6B-DFC43109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41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905D94-D2BE-4143-8171-F10CE78C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Break Down of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D114-2498-8F47-8090-ADB231C2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goals of this project is to determine which race is mostly affected/killed by police.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 order to better determine which race is mostly affected/killed, I broke it down by state.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We can also see which type of arms was used most by each race.</a:t>
            </a:r>
          </a:p>
        </p:txBody>
      </p:sp>
    </p:spTree>
    <p:extLst>
      <p:ext uri="{BB962C8B-B14F-4D97-AF65-F5344CB8AC3E}">
        <p14:creationId xmlns:p14="http://schemas.microsoft.com/office/powerpoint/2010/main" val="29567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E6EFB6-3993-4E44-B2CE-0415498C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160EB-B9E3-384D-8D24-3B9B33123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677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0BC501-6135-1144-82C0-7C568DBA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601735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BB026-E690-974C-B1D6-88D89087C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3806169"/>
            <a:ext cx="9469211" cy="865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3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07503E8-6868-8E4F-BEE4-49E3FEBFD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704" y="13560"/>
            <a:ext cx="8623673" cy="684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9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D4ACF-C840-3745-8649-3C622128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Break Down of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4BAC-CB94-0846-BAEE-1F895ADC4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From looking at the visualization/graph, we can see that the races that are affected the most are Hispanics and Whites.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states that have the most shootings are California, Georgia and Texas.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most common weapon of the victim in these shootings are guns. However, sharp objects are also common.</a:t>
            </a:r>
          </a:p>
        </p:txBody>
      </p:sp>
    </p:spTree>
    <p:extLst>
      <p:ext uri="{BB962C8B-B14F-4D97-AF65-F5344CB8AC3E}">
        <p14:creationId xmlns:p14="http://schemas.microsoft.com/office/powerpoint/2010/main" val="313269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76CB18-312E-7C42-9199-A5FC2221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08FD5-413B-8048-BA41-18ED15E80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 more info and for source: 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  <a:hlinkClick r:id="rId3"/>
              </a:rPr>
              <a:t>https://www.kaggle.com/ahsen1330/us-police-shootings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02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4DCD1F-3609-1542-9201-AE7909F7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Break Down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4E86-EB6A-1F49-AC80-94D8F32BD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Each row is specific to an individual person and is based on the facts of each shooting.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This dataset contains all 4,895 shootings from 2015 to mid-2020.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This dataset only contains information related to police shootings. Deaths like George Floyd are not police shootings (death by police brutality) and thus are not a part of this dataset.</a:t>
            </a:r>
          </a:p>
        </p:txBody>
      </p:sp>
    </p:spTree>
    <p:extLst>
      <p:ext uri="{BB962C8B-B14F-4D97-AF65-F5344CB8AC3E}">
        <p14:creationId xmlns:p14="http://schemas.microsoft.com/office/powerpoint/2010/main" val="91593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77A06B-B285-B140-AA12-ED9B06EB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Columns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45C2-F4FD-674F-918C-4434D666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2415752" cy="5230634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ID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Name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Date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Manner of death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Armed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Age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Gender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Race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3A71BC-498F-F644-BB79-3CA02B43D7B0}"/>
              </a:ext>
            </a:extLst>
          </p:cNvPr>
          <p:cNvSpPr txBox="1">
            <a:spLocks/>
          </p:cNvSpPr>
          <p:nvPr/>
        </p:nvSpPr>
        <p:spPr>
          <a:xfrm>
            <a:off x="8506326" y="825500"/>
            <a:ext cx="2415752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City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State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Signs of mental illness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Threat level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Flee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Body camera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Arms category</a:t>
            </a:r>
          </a:p>
        </p:txBody>
      </p:sp>
    </p:spTree>
    <p:extLst>
      <p:ext uri="{BB962C8B-B14F-4D97-AF65-F5344CB8AC3E}">
        <p14:creationId xmlns:p14="http://schemas.microsoft.com/office/powerpoint/2010/main" val="354114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BD3CBD-049D-5A43-A0B6-820973F6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Package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F7FF4-43A9-184B-B0D5-29CA03BEE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 more info and for source: 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3"/>
              </a:rPr>
              <a:t>https://cran.r-project.org/web/packages/ggplot2/ggplot2.pdf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27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390EC5-F44C-C044-A50C-06BA9D8F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9990-20DF-8A47-A3F2-983C17AD2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This package is part of the </a:t>
            </a:r>
            <a:r>
              <a:rPr lang="en-US" sz="2400" dirty="0" err="1">
                <a:solidFill>
                  <a:srgbClr val="000000"/>
                </a:solidFill>
              </a:rPr>
              <a:t>tidyverse</a:t>
            </a:r>
            <a:r>
              <a:rPr lang="en-US" sz="2400" dirty="0">
                <a:solidFill>
                  <a:srgbClr val="000000"/>
                </a:solidFill>
              </a:rPr>
              <a:t> package and is used for basic graphing.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The package is also referred to as the grammar of graphics.</a:t>
            </a:r>
          </a:p>
        </p:txBody>
      </p:sp>
    </p:spTree>
    <p:extLst>
      <p:ext uri="{BB962C8B-B14F-4D97-AF65-F5344CB8AC3E}">
        <p14:creationId xmlns:p14="http://schemas.microsoft.com/office/powerpoint/2010/main" val="229081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7D7F22-2756-4B46-B7B6-1FCB1F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75554-4E12-8D49-B30E-1E7AD7F77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75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E9559D-CC22-C546-AF93-69B61929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B33C674-C9E4-FB43-8931-20172D3BD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883" y="1072857"/>
            <a:ext cx="11649185" cy="4100513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5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07253-B751-5D49-8552-56286C27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Break Down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A735-0555-4945-B4FE-CC49E0B9C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The features I used from this package:</a:t>
            </a:r>
          </a:p>
          <a:p>
            <a:pPr marL="685800" lvl="2">
              <a:spcBef>
                <a:spcPts val="1000"/>
              </a:spcBef>
            </a:pPr>
            <a:r>
              <a:rPr lang="en-US" sz="1700" dirty="0" err="1">
                <a:solidFill>
                  <a:srgbClr val="000000"/>
                </a:solidFill>
              </a:rPr>
              <a:t>geom_bar</a:t>
            </a:r>
            <a:r>
              <a:rPr lang="en-US" sz="1700" dirty="0">
                <a:solidFill>
                  <a:srgbClr val="000000"/>
                </a:solidFill>
              </a:rPr>
              <a:t>: creates a bar graph from a chosen x variable; the y variable is not needed because it automatically counts the frequency in each category of the x variable 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fill: colors in the bars using categories from a chosen categorical variable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position = “identity”: overlaps each category in the x variable instead of stacking them or placing them side by side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alpha = changes the transparency of the bars from 0 to 1</a:t>
            </a:r>
          </a:p>
          <a:p>
            <a:pPr lvl="1"/>
            <a:r>
              <a:rPr lang="en-US" sz="1700" dirty="0" err="1">
                <a:solidFill>
                  <a:srgbClr val="000000"/>
                </a:solidFill>
              </a:rPr>
              <a:t>facet_wrap</a:t>
            </a:r>
            <a:r>
              <a:rPr lang="en-US" sz="1700" dirty="0">
                <a:solidFill>
                  <a:srgbClr val="000000"/>
                </a:solidFill>
              </a:rPr>
              <a:t>: turns 1 graph into multiple graphs based on a chosen variable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theme: rotates the position of the x variable categories in order to better see the words</a:t>
            </a:r>
          </a:p>
          <a:p>
            <a:pPr lvl="1"/>
            <a:r>
              <a:rPr lang="en-US" sz="1700" dirty="0" err="1">
                <a:solidFill>
                  <a:srgbClr val="000000"/>
                </a:solidFill>
              </a:rPr>
              <a:t>xlab</a:t>
            </a:r>
            <a:r>
              <a:rPr lang="en-US" sz="1700" dirty="0">
                <a:solidFill>
                  <a:srgbClr val="000000"/>
                </a:solidFill>
              </a:rPr>
              <a:t>, </a:t>
            </a:r>
            <a:r>
              <a:rPr lang="en-US" sz="1700" dirty="0" err="1">
                <a:solidFill>
                  <a:srgbClr val="000000"/>
                </a:solidFill>
              </a:rPr>
              <a:t>ylab</a:t>
            </a:r>
            <a:r>
              <a:rPr lang="en-US" sz="1700" dirty="0">
                <a:solidFill>
                  <a:srgbClr val="000000"/>
                </a:solidFill>
              </a:rPr>
              <a:t>, </a:t>
            </a:r>
            <a:r>
              <a:rPr lang="en-US" sz="1700" dirty="0" err="1">
                <a:solidFill>
                  <a:srgbClr val="000000"/>
                </a:solidFill>
              </a:rPr>
              <a:t>ggtitle</a:t>
            </a:r>
            <a:r>
              <a:rPr lang="en-US" sz="1700" dirty="0">
                <a:solidFill>
                  <a:srgbClr val="000000"/>
                </a:solidFill>
              </a:rPr>
              <a:t>, and guides: changes the name of the x-axis, y-axis, title, and legend </a:t>
            </a:r>
            <a:r>
              <a:rPr lang="en-US" sz="1700" dirty="0" err="1">
                <a:solidFill>
                  <a:srgbClr val="000000"/>
                </a:solidFill>
              </a:rPr>
              <a:t>labesl</a:t>
            </a:r>
            <a:endParaRPr lang="en-US" sz="1700" dirty="0">
              <a:solidFill>
                <a:srgbClr val="000000"/>
              </a:solidFill>
            </a:endParaRPr>
          </a:p>
          <a:p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0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Macintosh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Term Project: US Police Shootings</vt:lpstr>
      <vt:lpstr>Data</vt:lpstr>
      <vt:lpstr>Break Down of Dataset</vt:lpstr>
      <vt:lpstr>Columns of the Dataset</vt:lpstr>
      <vt:lpstr>Code Package</vt:lpstr>
      <vt:lpstr>ggplot2</vt:lpstr>
      <vt:lpstr>Code</vt:lpstr>
      <vt:lpstr>PowerPoint Presentation</vt:lpstr>
      <vt:lpstr>Break Down of Code</vt:lpstr>
      <vt:lpstr>Goals</vt:lpstr>
      <vt:lpstr>Break Down of Goals </vt:lpstr>
      <vt:lpstr>Visualization</vt:lpstr>
      <vt:lpstr>PowerPoint Presentation</vt:lpstr>
      <vt:lpstr>Break Down of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Project: US Police Shootings</dc:title>
  <dc:creator>zstept</dc:creator>
  <cp:lastModifiedBy>zstept</cp:lastModifiedBy>
  <cp:revision>1</cp:revision>
  <dcterms:created xsi:type="dcterms:W3CDTF">2020-11-07T21:00:49Z</dcterms:created>
  <dcterms:modified xsi:type="dcterms:W3CDTF">2020-11-07T21:01:45Z</dcterms:modified>
</cp:coreProperties>
</file>