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06AC-70EF-FBF1-F177-256F7032BF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BE"/>
          </a:p>
        </p:txBody>
      </p:sp>
      <p:sp>
        <p:nvSpPr>
          <p:cNvPr id="3" name="Subtitle 2">
            <a:extLst>
              <a:ext uri="{FF2B5EF4-FFF2-40B4-BE49-F238E27FC236}">
                <a16:creationId xmlns:a16="http://schemas.microsoft.com/office/drawing/2014/main" id="{21B8D817-71E5-4383-B719-F6DC460E7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BE"/>
          </a:p>
        </p:txBody>
      </p:sp>
      <p:sp>
        <p:nvSpPr>
          <p:cNvPr id="4" name="Date Placeholder 3">
            <a:extLst>
              <a:ext uri="{FF2B5EF4-FFF2-40B4-BE49-F238E27FC236}">
                <a16:creationId xmlns:a16="http://schemas.microsoft.com/office/drawing/2014/main" id="{8CD8407B-E13B-7CF1-4984-55F1BB06AA96}"/>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5" name="Footer Placeholder 4">
            <a:extLst>
              <a:ext uri="{FF2B5EF4-FFF2-40B4-BE49-F238E27FC236}">
                <a16:creationId xmlns:a16="http://schemas.microsoft.com/office/drawing/2014/main" id="{36233008-2AD2-CB13-3309-3E52A6BC769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385563-CD97-1A4D-F951-71EC2855762F}"/>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167078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5ECA-6128-5E67-A117-89380CE505A2}"/>
              </a:ext>
            </a:extLst>
          </p:cNvPr>
          <p:cNvSpPr>
            <a:spLocks noGrp="1"/>
          </p:cNvSpPr>
          <p:nvPr>
            <p:ph type="title"/>
          </p:nvPr>
        </p:nvSpPr>
        <p:spPr/>
        <p:txBody>
          <a:bodyPr/>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DA25C910-B5E0-B871-E0C3-77217B1C97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4693AA0D-884B-B031-A404-613428F498A0}"/>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5" name="Footer Placeholder 4">
            <a:extLst>
              <a:ext uri="{FF2B5EF4-FFF2-40B4-BE49-F238E27FC236}">
                <a16:creationId xmlns:a16="http://schemas.microsoft.com/office/drawing/2014/main" id="{E6712079-5A99-79CD-C40B-2D6523D7D35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D027D3C-7AA7-AB05-3D26-D718F33C7876}"/>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162754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8D334B-B283-72C2-86E1-CEF29EF4E7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BE"/>
          </a:p>
        </p:txBody>
      </p:sp>
      <p:sp>
        <p:nvSpPr>
          <p:cNvPr id="3" name="Vertical Text Placeholder 2">
            <a:extLst>
              <a:ext uri="{FF2B5EF4-FFF2-40B4-BE49-F238E27FC236}">
                <a16:creationId xmlns:a16="http://schemas.microsoft.com/office/drawing/2014/main" id="{AF656F25-7CC2-E7DA-FA4F-A52E30D054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71A15B05-FF19-A034-6A63-740577B17DB2}"/>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5" name="Footer Placeholder 4">
            <a:extLst>
              <a:ext uri="{FF2B5EF4-FFF2-40B4-BE49-F238E27FC236}">
                <a16:creationId xmlns:a16="http://schemas.microsoft.com/office/drawing/2014/main" id="{406B222A-CF94-BCA2-1A82-2C0FFC15C54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FE1BCC3-3268-E6CA-EBA5-9209DD02618B}"/>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168982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FBA7-6A8F-BD0C-FBA2-4FFD3A6BA191}"/>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6B0001A3-0C02-C236-876C-F3FD2C3105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FAB0B089-3FFC-041A-A74A-06A9DDB6C004}"/>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5" name="Footer Placeholder 4">
            <a:extLst>
              <a:ext uri="{FF2B5EF4-FFF2-40B4-BE49-F238E27FC236}">
                <a16:creationId xmlns:a16="http://schemas.microsoft.com/office/drawing/2014/main" id="{4EC3959B-4668-8F2D-175E-75005A0CD47D}"/>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C781200-921E-FCBE-9291-9F8421AAB97D}"/>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3773168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BD73E-EE1C-297A-ED72-CB75583C3E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BE"/>
          </a:p>
        </p:txBody>
      </p:sp>
      <p:sp>
        <p:nvSpPr>
          <p:cNvPr id="3" name="Text Placeholder 2">
            <a:extLst>
              <a:ext uri="{FF2B5EF4-FFF2-40B4-BE49-F238E27FC236}">
                <a16:creationId xmlns:a16="http://schemas.microsoft.com/office/drawing/2014/main" id="{97FE9B81-D5D5-8BF2-65D0-8D291FCC2D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EF3977-0E0C-1820-8636-5C821DA75BC5}"/>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5" name="Footer Placeholder 4">
            <a:extLst>
              <a:ext uri="{FF2B5EF4-FFF2-40B4-BE49-F238E27FC236}">
                <a16:creationId xmlns:a16="http://schemas.microsoft.com/office/drawing/2014/main" id="{6380AF88-2D57-48C0-0B89-C676F91DC99C}"/>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0924A6C-AAC3-AD7F-34B8-37562DEADAE7}"/>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285655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FEAC5-57FE-4415-40CF-F21B2C6A07D2}"/>
              </a:ext>
            </a:extLst>
          </p:cNvPr>
          <p:cNvSpPr>
            <a:spLocks noGrp="1"/>
          </p:cNvSpPr>
          <p:nvPr>
            <p:ph type="title"/>
          </p:nvPr>
        </p:nvSpPr>
        <p:spPr/>
        <p:txBody>
          <a:bodyPr/>
          <a:lstStyle/>
          <a:p>
            <a:r>
              <a:rPr lang="en-US"/>
              <a:t>Click to edit Master title style</a:t>
            </a:r>
            <a:endParaRPr lang="en-BE"/>
          </a:p>
        </p:txBody>
      </p:sp>
      <p:sp>
        <p:nvSpPr>
          <p:cNvPr id="3" name="Content Placeholder 2">
            <a:extLst>
              <a:ext uri="{FF2B5EF4-FFF2-40B4-BE49-F238E27FC236}">
                <a16:creationId xmlns:a16="http://schemas.microsoft.com/office/drawing/2014/main" id="{A27C6F04-2353-104C-3507-0D6E1AC004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Content Placeholder 3">
            <a:extLst>
              <a:ext uri="{FF2B5EF4-FFF2-40B4-BE49-F238E27FC236}">
                <a16:creationId xmlns:a16="http://schemas.microsoft.com/office/drawing/2014/main" id="{EE52A363-7652-3AB7-F45C-46A21228EE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Date Placeholder 4">
            <a:extLst>
              <a:ext uri="{FF2B5EF4-FFF2-40B4-BE49-F238E27FC236}">
                <a16:creationId xmlns:a16="http://schemas.microsoft.com/office/drawing/2014/main" id="{8B4C28A2-B956-984F-29AF-789B20FD1F65}"/>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6" name="Footer Placeholder 5">
            <a:extLst>
              <a:ext uri="{FF2B5EF4-FFF2-40B4-BE49-F238E27FC236}">
                <a16:creationId xmlns:a16="http://schemas.microsoft.com/office/drawing/2014/main" id="{1E9634CF-8EB5-962A-32FB-A24114DE765A}"/>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950B00C-4615-E3AB-0B77-C96A6CAC0DF5}"/>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303297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6C66-C81C-4D23-302E-71409BC37795}"/>
              </a:ext>
            </a:extLst>
          </p:cNvPr>
          <p:cNvSpPr>
            <a:spLocks noGrp="1"/>
          </p:cNvSpPr>
          <p:nvPr>
            <p:ph type="title"/>
          </p:nvPr>
        </p:nvSpPr>
        <p:spPr>
          <a:xfrm>
            <a:off x="839788" y="365125"/>
            <a:ext cx="10515600" cy="1325563"/>
          </a:xfrm>
        </p:spPr>
        <p:txBody>
          <a:bodyPr/>
          <a:lstStyle/>
          <a:p>
            <a:r>
              <a:rPr lang="en-US"/>
              <a:t>Click to edit Master title style</a:t>
            </a:r>
            <a:endParaRPr lang="en-BE"/>
          </a:p>
        </p:txBody>
      </p:sp>
      <p:sp>
        <p:nvSpPr>
          <p:cNvPr id="3" name="Text Placeholder 2">
            <a:extLst>
              <a:ext uri="{FF2B5EF4-FFF2-40B4-BE49-F238E27FC236}">
                <a16:creationId xmlns:a16="http://schemas.microsoft.com/office/drawing/2014/main" id="{36625599-58A2-E409-564D-46D281435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32D4CE-8020-56D1-7DBE-D77317D3EB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5" name="Text Placeholder 4">
            <a:extLst>
              <a:ext uri="{FF2B5EF4-FFF2-40B4-BE49-F238E27FC236}">
                <a16:creationId xmlns:a16="http://schemas.microsoft.com/office/drawing/2014/main" id="{785C1618-6FAC-5AF2-FFF9-39E6E1085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7D62EF-E830-7FCA-CED3-10D75F2E48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7" name="Date Placeholder 6">
            <a:extLst>
              <a:ext uri="{FF2B5EF4-FFF2-40B4-BE49-F238E27FC236}">
                <a16:creationId xmlns:a16="http://schemas.microsoft.com/office/drawing/2014/main" id="{0B3B83C6-656A-097B-051C-1783EDD818D3}"/>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8" name="Footer Placeholder 7">
            <a:extLst>
              <a:ext uri="{FF2B5EF4-FFF2-40B4-BE49-F238E27FC236}">
                <a16:creationId xmlns:a16="http://schemas.microsoft.com/office/drawing/2014/main" id="{A3F876BD-D950-C5F5-84C0-FE0C692F93A1}"/>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CBA0987A-9DCE-A0AE-F7A9-853A5C87C0E7}"/>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710306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F8A5-C9F6-DC90-FA54-493F0534AC81}"/>
              </a:ext>
            </a:extLst>
          </p:cNvPr>
          <p:cNvSpPr>
            <a:spLocks noGrp="1"/>
          </p:cNvSpPr>
          <p:nvPr>
            <p:ph type="title"/>
          </p:nvPr>
        </p:nvSpPr>
        <p:spPr/>
        <p:txBody>
          <a:bodyPr/>
          <a:lstStyle/>
          <a:p>
            <a:r>
              <a:rPr lang="en-US"/>
              <a:t>Click to edit Master title style</a:t>
            </a:r>
            <a:endParaRPr lang="en-BE"/>
          </a:p>
        </p:txBody>
      </p:sp>
      <p:sp>
        <p:nvSpPr>
          <p:cNvPr id="3" name="Date Placeholder 2">
            <a:extLst>
              <a:ext uri="{FF2B5EF4-FFF2-40B4-BE49-F238E27FC236}">
                <a16:creationId xmlns:a16="http://schemas.microsoft.com/office/drawing/2014/main" id="{11F9A575-6E98-62F3-C755-048F1932B19C}"/>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4" name="Footer Placeholder 3">
            <a:extLst>
              <a:ext uri="{FF2B5EF4-FFF2-40B4-BE49-F238E27FC236}">
                <a16:creationId xmlns:a16="http://schemas.microsoft.com/office/drawing/2014/main" id="{542CED5B-9C74-8B04-A775-42177A30FBA5}"/>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3020AD8-2EFF-DA53-33F5-3500E523A25A}"/>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3272066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CA357D-B463-997F-F2A6-93FD3A87B4EE}"/>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3" name="Footer Placeholder 2">
            <a:extLst>
              <a:ext uri="{FF2B5EF4-FFF2-40B4-BE49-F238E27FC236}">
                <a16:creationId xmlns:a16="http://schemas.microsoft.com/office/drawing/2014/main" id="{0AA9EF64-E41D-7BF3-68F0-83BB85A0A364}"/>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33C8CCD-FA19-0D80-19DC-70C305155283}"/>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3637275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3F808-FC86-8A96-2F93-07C8D4572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Content Placeholder 2">
            <a:extLst>
              <a:ext uri="{FF2B5EF4-FFF2-40B4-BE49-F238E27FC236}">
                <a16:creationId xmlns:a16="http://schemas.microsoft.com/office/drawing/2014/main" id="{BA394ACA-D915-F038-3278-3CD99B8D9B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Text Placeholder 3">
            <a:extLst>
              <a:ext uri="{FF2B5EF4-FFF2-40B4-BE49-F238E27FC236}">
                <a16:creationId xmlns:a16="http://schemas.microsoft.com/office/drawing/2014/main" id="{A900C042-1942-5DA4-BC90-01DA06DFF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F92D1-1226-FEC4-49D7-190CF1A91A65}"/>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6" name="Footer Placeholder 5">
            <a:extLst>
              <a:ext uri="{FF2B5EF4-FFF2-40B4-BE49-F238E27FC236}">
                <a16:creationId xmlns:a16="http://schemas.microsoft.com/office/drawing/2014/main" id="{B6D554B4-7223-C85A-A789-A4161EB4F7DF}"/>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7BAABB5-CCA7-31FB-D5E0-4B3FA63E4393}"/>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4214833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12E2-15FA-4B32-8B7B-92E73974BD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BE"/>
          </a:p>
        </p:txBody>
      </p:sp>
      <p:sp>
        <p:nvSpPr>
          <p:cNvPr id="3" name="Picture Placeholder 2">
            <a:extLst>
              <a:ext uri="{FF2B5EF4-FFF2-40B4-BE49-F238E27FC236}">
                <a16:creationId xmlns:a16="http://schemas.microsoft.com/office/drawing/2014/main" id="{DD7F0834-DD04-19D8-8E8C-A35B4D2B07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2368FC73-17F2-37D8-3135-075DFCA50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AD8030-F97F-7578-9B0D-0079FCD8DCCE}"/>
              </a:ext>
            </a:extLst>
          </p:cNvPr>
          <p:cNvSpPr>
            <a:spLocks noGrp="1"/>
          </p:cNvSpPr>
          <p:nvPr>
            <p:ph type="dt" sz="half" idx="10"/>
          </p:nvPr>
        </p:nvSpPr>
        <p:spPr/>
        <p:txBody>
          <a:bodyPr/>
          <a:lstStyle/>
          <a:p>
            <a:fld id="{30205170-608D-274C-81A9-5412116CD2F9}" type="datetimeFigureOut">
              <a:rPr lang="en-BE" smtClean="0"/>
              <a:t>16/01/2023</a:t>
            </a:fld>
            <a:endParaRPr lang="en-BE"/>
          </a:p>
        </p:txBody>
      </p:sp>
      <p:sp>
        <p:nvSpPr>
          <p:cNvPr id="6" name="Footer Placeholder 5">
            <a:extLst>
              <a:ext uri="{FF2B5EF4-FFF2-40B4-BE49-F238E27FC236}">
                <a16:creationId xmlns:a16="http://schemas.microsoft.com/office/drawing/2014/main" id="{0DE2D631-A856-C347-4488-B28A036C8DF1}"/>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5E5D8533-2A8B-1F85-5A37-89FD712F8082}"/>
              </a:ext>
            </a:extLst>
          </p:cNvPr>
          <p:cNvSpPr>
            <a:spLocks noGrp="1"/>
          </p:cNvSpPr>
          <p:nvPr>
            <p:ph type="sldNum" sz="quarter" idx="12"/>
          </p:nvPr>
        </p:nvSpPr>
        <p:spPr/>
        <p:txBody>
          <a:bodyPr/>
          <a:lstStyle/>
          <a:p>
            <a:fld id="{727968D2-5CC0-F548-B04F-7C86FB7227D6}" type="slidenum">
              <a:rPr lang="en-BE" smtClean="0"/>
              <a:t>‹#›</a:t>
            </a:fld>
            <a:endParaRPr lang="en-BE"/>
          </a:p>
        </p:txBody>
      </p:sp>
    </p:spTree>
    <p:extLst>
      <p:ext uri="{BB962C8B-B14F-4D97-AF65-F5344CB8AC3E}">
        <p14:creationId xmlns:p14="http://schemas.microsoft.com/office/powerpoint/2010/main" val="340832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33462-15DF-3455-5D23-09A8BA99EA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BE"/>
          </a:p>
        </p:txBody>
      </p:sp>
      <p:sp>
        <p:nvSpPr>
          <p:cNvPr id="3" name="Text Placeholder 2">
            <a:extLst>
              <a:ext uri="{FF2B5EF4-FFF2-40B4-BE49-F238E27FC236}">
                <a16:creationId xmlns:a16="http://schemas.microsoft.com/office/drawing/2014/main" id="{31ABE176-9B8B-52AE-3DBC-41B58CDB32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4" name="Date Placeholder 3">
            <a:extLst>
              <a:ext uri="{FF2B5EF4-FFF2-40B4-BE49-F238E27FC236}">
                <a16:creationId xmlns:a16="http://schemas.microsoft.com/office/drawing/2014/main" id="{5038C0F4-17C0-12AB-5646-4B407B12AC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205170-608D-274C-81A9-5412116CD2F9}" type="datetimeFigureOut">
              <a:rPr lang="en-BE" smtClean="0"/>
              <a:t>16/01/2023</a:t>
            </a:fld>
            <a:endParaRPr lang="en-BE"/>
          </a:p>
        </p:txBody>
      </p:sp>
      <p:sp>
        <p:nvSpPr>
          <p:cNvPr id="5" name="Footer Placeholder 4">
            <a:extLst>
              <a:ext uri="{FF2B5EF4-FFF2-40B4-BE49-F238E27FC236}">
                <a16:creationId xmlns:a16="http://schemas.microsoft.com/office/drawing/2014/main" id="{5ADBDDBF-3C7E-C368-986C-B066FDC84A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D23B994A-A3AE-C58B-34D1-9A7CDB0B4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968D2-5CC0-F548-B04F-7C86FB7227D6}" type="slidenum">
              <a:rPr lang="en-BE" smtClean="0"/>
              <a:t>‹#›</a:t>
            </a:fld>
            <a:endParaRPr lang="en-BE"/>
          </a:p>
        </p:txBody>
      </p:sp>
    </p:spTree>
    <p:extLst>
      <p:ext uri="{BB962C8B-B14F-4D97-AF65-F5344CB8AC3E}">
        <p14:creationId xmlns:p14="http://schemas.microsoft.com/office/powerpoint/2010/main" val="46911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1759-3448-8B4B-6D6F-AA6407FC01BE}"/>
              </a:ext>
            </a:extLst>
          </p:cNvPr>
          <p:cNvSpPr>
            <a:spLocks noGrp="1"/>
          </p:cNvSpPr>
          <p:nvPr>
            <p:ph type="ctrTitle"/>
          </p:nvPr>
        </p:nvSpPr>
        <p:spPr/>
        <p:txBody>
          <a:bodyPr/>
          <a:lstStyle/>
          <a:p>
            <a:endParaRPr lang="en-BE"/>
          </a:p>
        </p:txBody>
      </p:sp>
      <p:sp>
        <p:nvSpPr>
          <p:cNvPr id="3" name="Subtitle 2">
            <a:extLst>
              <a:ext uri="{FF2B5EF4-FFF2-40B4-BE49-F238E27FC236}">
                <a16:creationId xmlns:a16="http://schemas.microsoft.com/office/drawing/2014/main" id="{3BFC32EF-D772-81E3-F9F6-B27864F42B51}"/>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3801302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521C10-0264-C46F-E8A7-CFF720348F2D}"/>
              </a:ext>
            </a:extLst>
          </p:cNvPr>
          <p:cNvSpPr>
            <a:spLocks noGrp="1"/>
          </p:cNvSpPr>
          <p:nvPr>
            <p:ph type="title"/>
          </p:nvPr>
        </p:nvSpPr>
        <p:spPr>
          <a:xfrm>
            <a:off x="1399293" y="0"/>
            <a:ext cx="11440874" cy="6377668"/>
          </a:xfrm>
        </p:spPr>
        <p:txBody>
          <a:bodyPr vert="horz" lIns="91440" tIns="45720" rIns="91440" bIns="45720" rtlCol="0" anchor="b">
            <a:normAutofit fontScale="90000"/>
          </a:bodyPr>
          <a:lstStyle/>
          <a:p>
            <a:r>
              <a:rPr lang="en-US" sz="5400" b="1" dirty="0"/>
              <a:t>A prayer to myself</a:t>
            </a:r>
            <a:br>
              <a:rPr lang="en-US" sz="5400" b="1" dirty="0"/>
            </a:br>
            <a:br>
              <a:rPr lang="en-US" sz="5400" b="1" dirty="0"/>
            </a:br>
            <a:r>
              <a:rPr lang="en-US" sz="2800" dirty="0"/>
              <a:t>Please, myself,</a:t>
            </a:r>
            <a:br>
              <a:rPr lang="en-US" sz="2800" dirty="0"/>
            </a:br>
            <a:br>
              <a:rPr lang="en-US" sz="2800" dirty="0"/>
            </a:br>
            <a:r>
              <a:rPr lang="en-US" sz="2800" dirty="0"/>
              <a:t>Help me to know.</a:t>
            </a:r>
            <a:br>
              <a:rPr lang="en-US" sz="2800" dirty="0"/>
            </a:br>
            <a:r>
              <a:rPr lang="en-US" sz="2800" dirty="0"/>
              <a:t>Help me to be kind.</a:t>
            </a:r>
            <a:br>
              <a:rPr lang="en-US" sz="2800" dirty="0"/>
            </a:br>
            <a:r>
              <a:rPr lang="en-US" sz="2800" dirty="0"/>
              <a:t>Help me to see more.</a:t>
            </a:r>
            <a:br>
              <a:rPr lang="en-US" sz="2800" dirty="0"/>
            </a:br>
            <a:r>
              <a:rPr lang="en-US" sz="2800" dirty="0"/>
              <a:t>Help me to learn.</a:t>
            </a:r>
            <a:br>
              <a:rPr lang="en-US" sz="2800" dirty="0"/>
            </a:br>
            <a:r>
              <a:rPr lang="en-US" sz="2800" dirty="0"/>
              <a:t>Help me to listen to others.</a:t>
            </a:r>
            <a:br>
              <a:rPr lang="en-US" sz="2800" dirty="0"/>
            </a:br>
            <a:r>
              <a:rPr lang="en-US" sz="2800" dirty="0"/>
              <a:t>Help me to do.</a:t>
            </a:r>
            <a:br>
              <a:rPr lang="en-US" sz="2800" dirty="0"/>
            </a:br>
            <a:r>
              <a:rPr lang="en-US" sz="2800" dirty="0"/>
              <a:t>Help me to dream.</a:t>
            </a:r>
            <a:br>
              <a:rPr lang="en-US" sz="2800" dirty="0"/>
            </a:br>
            <a:r>
              <a:rPr lang="en-US" sz="2800" dirty="0"/>
              <a:t>Help me to enjoy.</a:t>
            </a:r>
            <a:br>
              <a:rPr lang="en-US" sz="2800" dirty="0"/>
            </a:br>
            <a:r>
              <a:rPr lang="en-US" sz="2800" dirty="0"/>
              <a:t>Please, myself, remind me to be thankful </a:t>
            </a:r>
            <a:br>
              <a:rPr lang="en-US" sz="2800" dirty="0"/>
            </a:br>
            <a:r>
              <a:rPr lang="en-US" sz="2800" dirty="0"/>
              <a:t>to myself for the appreciation I receive from </a:t>
            </a:r>
            <a:br>
              <a:rPr lang="en-US" sz="2800" dirty="0"/>
            </a:br>
            <a:r>
              <a:rPr lang="en-US" sz="2800" dirty="0"/>
              <a:t>others. But most of all, thank you for being true.</a:t>
            </a:r>
            <a:endParaRPr lang="en-US" sz="5400" b="1" kern="1200" dirty="0">
              <a:solidFill>
                <a:schemeClr val="tx1"/>
              </a:solidFill>
              <a:latin typeface="+mj-lt"/>
              <a:ea typeface="+mj-ea"/>
              <a:cs typeface="+mj-cs"/>
            </a:endParaRPr>
          </a:p>
        </p:txBody>
      </p:sp>
    </p:spTree>
    <p:extLst>
      <p:ext uri="{BB962C8B-B14F-4D97-AF65-F5344CB8AC3E}">
        <p14:creationId xmlns:p14="http://schemas.microsoft.com/office/powerpoint/2010/main" val="249311300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96</Words>
  <Application>Microsoft Macintosh PowerPoint</Application>
  <PresentationFormat>Widescreen</PresentationFormat>
  <Paragraphs>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A prayer to myself  Please, myself,  Help me to know. Help me to be kind. Help me to see more. Help me to learn. Help me to listen to others. Help me to do. Help me to dream. Help me to enjoy. Please, myself, remind me to be thankful  to myself for the appreciation I receive from  others. But most of all, thank you for being true.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Stephane  Van der Aa</dc:creator>
  <cp:lastModifiedBy>Stephane  Van der Aa</cp:lastModifiedBy>
  <cp:revision>1</cp:revision>
  <dcterms:created xsi:type="dcterms:W3CDTF">2023-01-16T17:34:48Z</dcterms:created>
  <dcterms:modified xsi:type="dcterms:W3CDTF">2023-01-16T17:53:22Z</dcterms:modified>
</cp:coreProperties>
</file>