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2" r:id="rId3"/>
    <p:sldId id="313" r:id="rId4"/>
    <p:sldId id="314" r:id="rId5"/>
    <p:sldId id="315" r:id="rId6"/>
    <p:sldId id="31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FF"/>
    <a:srgbClr val="0B00F0"/>
    <a:srgbClr val="FF99FF"/>
    <a:srgbClr val="99CCFF"/>
    <a:srgbClr val="0099FF"/>
    <a:srgbClr val="5DBDFF"/>
    <a:srgbClr val="99FF99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2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47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4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5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4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9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45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2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0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28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0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453D-9B21-4B3A-816B-4EFDA16907E8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0EDB1-16CA-4225-AAA4-7C8F2E5797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4A4F6AA-909D-C991-1924-5653A02E0BE0}"/>
              </a:ext>
            </a:extLst>
          </p:cNvPr>
          <p:cNvGrpSpPr/>
          <p:nvPr/>
        </p:nvGrpSpPr>
        <p:grpSpPr>
          <a:xfrm>
            <a:off x="611327" y="2137702"/>
            <a:ext cx="3120702" cy="3303892"/>
            <a:chOff x="561127" y="1780870"/>
            <a:chExt cx="4176464" cy="237626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FD88F1D-849F-C9CA-FA90-398692B6BA65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B68CCEAA-8544-26B4-E83B-DB7FDB4D641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タイトルシーン</a:t>
              </a:r>
            </a:p>
          </p:txBody>
        </p:sp>
      </p:grpSp>
      <p:pic>
        <p:nvPicPr>
          <p:cNvPr id="1026" name="Picture 2" descr="スーパーマリオワールド | Nintendo Switchであそぶ | 任天堂">
            <a:extLst>
              <a:ext uri="{FF2B5EF4-FFF2-40B4-BE49-F238E27FC236}">
                <a16:creationId xmlns:a16="http://schemas.microsoft.com/office/drawing/2014/main" id="{423065D3-DD10-48CE-AE03-60D136FCA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32" y="2960506"/>
            <a:ext cx="2824567" cy="216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4531711" y="213770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8449137" y="213770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pic>
        <p:nvPicPr>
          <p:cNvPr id="1028" name="Picture 4" descr="チラシ スーパーファミコン スーパーマリオワールド F-ZERO パイロットウィングス SFC ゲーム パンフレット カタログ 任天堂 テレビゲーム">
            <a:extLst>
              <a:ext uri="{FF2B5EF4-FFF2-40B4-BE49-F238E27FC236}">
                <a16:creationId xmlns:a16="http://schemas.microsoft.com/office/drawing/2014/main" id="{1CF92FAF-3356-40E1-8A8C-84FBE7D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4" y="2924758"/>
            <a:ext cx="2890065" cy="216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スーパーマリオワールド」レビュー | ゲーム子">
            <a:extLst>
              <a:ext uri="{FF2B5EF4-FFF2-40B4-BE49-F238E27FC236}">
                <a16:creationId xmlns:a16="http://schemas.microsoft.com/office/drawing/2014/main" id="{703BABED-AB55-4E25-BD7D-463C244A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43" y="2886339"/>
            <a:ext cx="3016435" cy="23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5B19F0D8-B4DC-4976-A3C8-7B07DF7C5A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11937" y="3583797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6211FA13-A7C3-4EED-94B4-4231472B31A4}"/>
              </a:ext>
            </a:extLst>
          </p:cNvPr>
          <p:cNvCxnSpPr/>
          <p:nvPr/>
        </p:nvCxnSpPr>
        <p:spPr>
          <a:xfrm>
            <a:off x="2171677" y="5448196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262" y="358379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964002" y="544819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31981" y="1111568"/>
            <a:ext cx="5110699" cy="1016366"/>
          </a:xfrm>
          <a:prstGeom prst="bentConnector3">
            <a:avLst>
              <a:gd name="adj1" fmla="val 10013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55653" y="2461168"/>
            <a:ext cx="4320261" cy="1653793"/>
          </a:xfrm>
          <a:prstGeom prst="bentConnector3">
            <a:avLst>
              <a:gd name="adj1" fmla="val -734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84B50E1-4D66-4686-B599-492B3C78E45C}"/>
              </a:ext>
            </a:extLst>
          </p:cNvPr>
          <p:cNvSpPr txBox="1"/>
          <p:nvPr/>
        </p:nvSpPr>
        <p:spPr>
          <a:xfrm>
            <a:off x="1642076" y="5861212"/>
            <a:ext cx="1249980" cy="4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ボタン押す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6096000" y="583781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9045038" y="5831532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379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3617311" y="219932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7534737" y="219932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pic>
        <p:nvPicPr>
          <p:cNvPr id="1028" name="Picture 4" descr="チラシ スーパーファミコン スーパーマリオワールド F-ZERO パイロットウィングス SFC ゲーム パンフレット カタログ 任天堂 テレビゲーム">
            <a:extLst>
              <a:ext uri="{FF2B5EF4-FFF2-40B4-BE49-F238E27FC236}">
                <a16:creationId xmlns:a16="http://schemas.microsoft.com/office/drawing/2014/main" id="{1CF92FAF-3356-40E1-8A8C-84FBE7D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78" y="4708863"/>
            <a:ext cx="1023136" cy="76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スーパーマリオワールド」レビュー | ゲーム子">
            <a:extLst>
              <a:ext uri="{FF2B5EF4-FFF2-40B4-BE49-F238E27FC236}">
                <a16:creationId xmlns:a16="http://schemas.microsoft.com/office/drawing/2014/main" id="{703BABED-AB55-4E25-BD7D-463C244A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24" y="4708863"/>
            <a:ext cx="1013819" cy="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9862" y="364541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049602" y="550981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581" y="1173188"/>
            <a:ext cx="5110699" cy="1016366"/>
          </a:xfrm>
          <a:prstGeom prst="bentConnector3">
            <a:avLst>
              <a:gd name="adj1" fmla="val 10013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41253" y="2522788"/>
            <a:ext cx="4320261" cy="1653793"/>
          </a:xfrm>
          <a:prstGeom prst="bentConnector3">
            <a:avLst>
              <a:gd name="adj1" fmla="val -734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5181600" y="589943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8130638" y="5893152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40696B-FB4B-4432-A847-DF70BAFFA370}"/>
              </a:ext>
            </a:extLst>
          </p:cNvPr>
          <p:cNvSpPr/>
          <p:nvPr/>
        </p:nvSpPr>
        <p:spPr>
          <a:xfrm>
            <a:off x="3985608" y="2768522"/>
            <a:ext cx="2379452" cy="33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endParaRPr kumimoji="1" lang="ja-JP" altLang="en-US" sz="1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BB4A441-4CA6-4AFF-92A4-15DB0C290328}"/>
              </a:ext>
            </a:extLst>
          </p:cNvPr>
          <p:cNvSpPr/>
          <p:nvPr/>
        </p:nvSpPr>
        <p:spPr>
          <a:xfrm>
            <a:off x="3985608" y="3171046"/>
            <a:ext cx="2379452" cy="1487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■ステージ選択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DD5F57-5177-4C54-AB28-54B543A51DC5}"/>
              </a:ext>
            </a:extLst>
          </p:cNvPr>
          <p:cNvGrpSpPr/>
          <p:nvPr/>
        </p:nvGrpSpPr>
        <p:grpSpPr>
          <a:xfrm>
            <a:off x="365633" y="2189555"/>
            <a:ext cx="3120702" cy="3303892"/>
            <a:chOff x="561127" y="1780870"/>
            <a:chExt cx="4176464" cy="237626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EAF4612-80F5-4518-A7A5-BE2AF62AE6B7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73638F-88CB-40EE-AA89-7D0B008DCA58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データクラス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49C5A8-1469-4F64-9976-56F47D1F88F4}"/>
              </a:ext>
            </a:extLst>
          </p:cNvPr>
          <p:cNvSpPr/>
          <p:nvPr/>
        </p:nvSpPr>
        <p:spPr>
          <a:xfrm>
            <a:off x="4087158" y="3581275"/>
            <a:ext cx="1751803" cy="661537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98F0DB4-8675-4C0D-84F0-57D3E5B6613C}"/>
              </a:ext>
            </a:extLst>
          </p:cNvPr>
          <p:cNvSpPr/>
          <p:nvPr/>
        </p:nvSpPr>
        <p:spPr>
          <a:xfrm>
            <a:off x="487818" y="2768522"/>
            <a:ext cx="1751803" cy="660478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70CDFE-DDAB-4556-A823-238B5EA24DA2}"/>
              </a:ext>
            </a:extLst>
          </p:cNvPr>
          <p:cNvSpPr/>
          <p:nvPr/>
        </p:nvSpPr>
        <p:spPr>
          <a:xfrm>
            <a:off x="7706850" y="2726701"/>
            <a:ext cx="2911564" cy="1855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r>
              <a:rPr lang="ja-JP" altLang="en-US" sz="1400" b="1" dirty="0"/>
              <a:t>データクラスから上記を取得</a:t>
            </a:r>
            <a:br>
              <a:rPr lang="en-US" altLang="ja-JP" sz="1400" b="1" dirty="0"/>
            </a:br>
            <a:r>
              <a:rPr lang="ja-JP" altLang="en-US" sz="1400" b="1" dirty="0"/>
              <a:t>プレイシーンを構築</a:t>
            </a:r>
            <a:br>
              <a:rPr lang="en-US" altLang="ja-JP" sz="1400" b="1" dirty="0"/>
            </a:br>
            <a:r>
              <a:rPr lang="ja-JP" altLang="en-US" sz="1400" b="1" dirty="0"/>
              <a:t>プレイヤーキャラクター生成</a:t>
            </a: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C6F1836-222D-45BA-B9BD-F6EF05319FDA}"/>
              </a:ext>
            </a:extLst>
          </p:cNvPr>
          <p:cNvSpPr/>
          <p:nvPr/>
        </p:nvSpPr>
        <p:spPr>
          <a:xfrm>
            <a:off x="7832696" y="3061227"/>
            <a:ext cx="1751803" cy="653523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001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3617311" y="219932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7534737" y="219932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pic>
        <p:nvPicPr>
          <p:cNvPr id="1028" name="Picture 4" descr="チラシ スーパーファミコン スーパーマリオワールド F-ZERO パイロットウィングス SFC ゲーム パンフレット カタログ 任天堂 テレビゲーム">
            <a:extLst>
              <a:ext uri="{FF2B5EF4-FFF2-40B4-BE49-F238E27FC236}">
                <a16:creationId xmlns:a16="http://schemas.microsoft.com/office/drawing/2014/main" id="{1CF92FAF-3356-40E1-8A8C-84FBE7DE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278" y="4708863"/>
            <a:ext cx="1023136" cy="76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スーパーマリオワールド」レビュー | ゲーム子">
            <a:extLst>
              <a:ext uri="{FF2B5EF4-FFF2-40B4-BE49-F238E27FC236}">
                <a16:creationId xmlns:a16="http://schemas.microsoft.com/office/drawing/2014/main" id="{703BABED-AB55-4E25-BD7D-463C244A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24" y="4708863"/>
            <a:ext cx="1013819" cy="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9862" y="364541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049602" y="550981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581" y="1173188"/>
            <a:ext cx="5110699" cy="1016366"/>
          </a:xfrm>
          <a:prstGeom prst="bentConnector3">
            <a:avLst>
              <a:gd name="adj1" fmla="val 100139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41253" y="2522788"/>
            <a:ext cx="4320261" cy="1653793"/>
          </a:xfrm>
          <a:prstGeom prst="bentConnector3">
            <a:avLst>
              <a:gd name="adj1" fmla="val -7343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5181600" y="589943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8130638" y="5893152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40696B-FB4B-4432-A847-DF70BAFFA370}"/>
              </a:ext>
            </a:extLst>
          </p:cNvPr>
          <p:cNvSpPr/>
          <p:nvPr/>
        </p:nvSpPr>
        <p:spPr>
          <a:xfrm>
            <a:off x="3985608" y="2768522"/>
            <a:ext cx="2379452" cy="33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endParaRPr kumimoji="1" lang="ja-JP" altLang="en-US" sz="1400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BB4A441-4CA6-4AFF-92A4-15DB0C290328}"/>
              </a:ext>
            </a:extLst>
          </p:cNvPr>
          <p:cNvSpPr/>
          <p:nvPr/>
        </p:nvSpPr>
        <p:spPr>
          <a:xfrm>
            <a:off x="3985608" y="3171046"/>
            <a:ext cx="2379452" cy="1487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■ステージ選択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DD5F57-5177-4C54-AB28-54B543A51DC5}"/>
              </a:ext>
            </a:extLst>
          </p:cNvPr>
          <p:cNvGrpSpPr/>
          <p:nvPr/>
        </p:nvGrpSpPr>
        <p:grpSpPr>
          <a:xfrm>
            <a:off x="365633" y="2189555"/>
            <a:ext cx="3120702" cy="3303892"/>
            <a:chOff x="561127" y="1780870"/>
            <a:chExt cx="4176464" cy="237626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EAF4612-80F5-4518-A7A5-BE2AF62AE6B7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73638F-88CB-40EE-AA89-7D0B008DCA58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データクラス</a:t>
              </a:r>
            </a:p>
          </p:txBody>
        </p:sp>
      </p:grp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649C5A8-1469-4F64-9976-56F47D1F88F4}"/>
              </a:ext>
            </a:extLst>
          </p:cNvPr>
          <p:cNvSpPr/>
          <p:nvPr/>
        </p:nvSpPr>
        <p:spPr>
          <a:xfrm>
            <a:off x="4087158" y="3581275"/>
            <a:ext cx="1751803" cy="565627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98F0DB4-8675-4C0D-84F0-57D3E5B6613C}"/>
              </a:ext>
            </a:extLst>
          </p:cNvPr>
          <p:cNvSpPr/>
          <p:nvPr/>
        </p:nvSpPr>
        <p:spPr>
          <a:xfrm>
            <a:off x="487818" y="2768522"/>
            <a:ext cx="1751803" cy="565626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70CDFE-DDAB-4556-A823-238B5EA24DA2}"/>
              </a:ext>
            </a:extLst>
          </p:cNvPr>
          <p:cNvSpPr/>
          <p:nvPr/>
        </p:nvSpPr>
        <p:spPr>
          <a:xfrm>
            <a:off x="7706850" y="2726701"/>
            <a:ext cx="2911564" cy="18559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r>
              <a:rPr lang="ja-JP" altLang="en-US" sz="1400" b="1" dirty="0"/>
              <a:t>データクラスから上記を取得</a:t>
            </a:r>
            <a:br>
              <a:rPr lang="en-US" altLang="ja-JP" sz="1400" b="1" dirty="0"/>
            </a:br>
            <a:r>
              <a:rPr lang="ja-JP" altLang="en-US" sz="1400" b="1" dirty="0"/>
              <a:t>プレイシーンを構築</a:t>
            </a:r>
            <a:br>
              <a:rPr lang="en-US" altLang="ja-JP" sz="1400" b="1" dirty="0"/>
            </a:br>
            <a:r>
              <a:rPr lang="ja-JP" altLang="en-US" sz="1400" b="1" dirty="0"/>
              <a:t>プレイヤーキャラクター生成</a:t>
            </a: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C6F1836-222D-45BA-B9BD-F6EF05319FDA}"/>
              </a:ext>
            </a:extLst>
          </p:cNvPr>
          <p:cNvSpPr/>
          <p:nvPr/>
        </p:nvSpPr>
        <p:spPr>
          <a:xfrm>
            <a:off x="7804693" y="3134619"/>
            <a:ext cx="1751803" cy="520048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94DF0CD-8A2A-479A-84E9-8AD3C632E0E0}"/>
              </a:ext>
            </a:extLst>
          </p:cNvPr>
          <p:cNvCxnSpPr>
            <a:cxnSpLocks/>
          </p:cNvCxnSpPr>
          <p:nvPr/>
        </p:nvCxnSpPr>
        <p:spPr>
          <a:xfrm flipH="1" flipV="1">
            <a:off x="2203611" y="3234573"/>
            <a:ext cx="1883547" cy="760054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0FC6C9D-9926-4743-A949-DD9F98B66641}"/>
              </a:ext>
            </a:extLst>
          </p:cNvPr>
          <p:cNvCxnSpPr>
            <a:cxnSpLocks/>
          </p:cNvCxnSpPr>
          <p:nvPr/>
        </p:nvCxnSpPr>
        <p:spPr>
          <a:xfrm>
            <a:off x="2203611" y="2961679"/>
            <a:ext cx="5601082" cy="237881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29CC29-EE67-4086-B914-CA0F06476471}"/>
              </a:ext>
            </a:extLst>
          </p:cNvPr>
          <p:cNvSpPr txBox="1"/>
          <p:nvPr/>
        </p:nvSpPr>
        <p:spPr>
          <a:xfrm>
            <a:off x="2233805" y="3653627"/>
            <a:ext cx="721494" cy="442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保存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454D663-91A7-4FEC-936A-726D018A8603}"/>
              </a:ext>
            </a:extLst>
          </p:cNvPr>
          <p:cNvSpPr txBox="1"/>
          <p:nvPr/>
        </p:nvSpPr>
        <p:spPr>
          <a:xfrm>
            <a:off x="6911086" y="3216929"/>
            <a:ext cx="721494" cy="442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594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3617311" y="219932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7534737" y="219932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9862" y="364541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049602" y="550981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582" y="1173188"/>
            <a:ext cx="5986600" cy="1016366"/>
          </a:xfrm>
          <a:prstGeom prst="bentConnector3">
            <a:avLst>
              <a:gd name="adj1" fmla="val 9990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8415" y="1298995"/>
            <a:ext cx="4371571" cy="4119961"/>
          </a:xfrm>
          <a:prstGeom prst="bentConnector3">
            <a:avLst>
              <a:gd name="adj1" fmla="val -1469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5181600" y="589943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8416878" y="1111621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40696B-FB4B-4432-A847-DF70BAFFA370}"/>
              </a:ext>
            </a:extLst>
          </p:cNvPr>
          <p:cNvSpPr/>
          <p:nvPr/>
        </p:nvSpPr>
        <p:spPr>
          <a:xfrm>
            <a:off x="3985608" y="2768522"/>
            <a:ext cx="2379452" cy="33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endParaRPr kumimoji="1" lang="ja-JP" altLang="en-US" sz="1400" b="1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DD5F57-5177-4C54-AB28-54B543A51DC5}"/>
              </a:ext>
            </a:extLst>
          </p:cNvPr>
          <p:cNvGrpSpPr/>
          <p:nvPr/>
        </p:nvGrpSpPr>
        <p:grpSpPr>
          <a:xfrm>
            <a:off x="365633" y="2189555"/>
            <a:ext cx="3120702" cy="3303892"/>
            <a:chOff x="561127" y="1780870"/>
            <a:chExt cx="4176464" cy="237626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EAF4612-80F5-4518-A7A5-BE2AF62AE6B7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73638F-88CB-40EE-AA89-7D0B008DCA58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データクラス</a:t>
              </a: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98F0DB4-8675-4C0D-84F0-57D3E5B6613C}"/>
              </a:ext>
            </a:extLst>
          </p:cNvPr>
          <p:cNvSpPr/>
          <p:nvPr/>
        </p:nvSpPr>
        <p:spPr>
          <a:xfrm>
            <a:off x="487818" y="2768522"/>
            <a:ext cx="1751803" cy="548836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70CDFE-DDAB-4556-A823-238B5EA24DA2}"/>
              </a:ext>
            </a:extLst>
          </p:cNvPr>
          <p:cNvSpPr/>
          <p:nvPr/>
        </p:nvSpPr>
        <p:spPr>
          <a:xfrm>
            <a:off x="7706850" y="2726702"/>
            <a:ext cx="2911564" cy="136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C6F1836-222D-45BA-B9BD-F6EF05319FDA}"/>
              </a:ext>
            </a:extLst>
          </p:cNvPr>
          <p:cNvSpPr/>
          <p:nvPr/>
        </p:nvSpPr>
        <p:spPr>
          <a:xfrm>
            <a:off x="7804761" y="3029381"/>
            <a:ext cx="1719595" cy="524927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DFDA10E-F3BA-4DDB-98F4-043A058AAF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62632" y="1653353"/>
            <a:ext cx="2041072" cy="550264"/>
          </a:xfrm>
          <a:prstGeom prst="bentConnector3">
            <a:avLst>
              <a:gd name="adj1" fmla="val 1005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7C2A976E-32AB-41B9-8614-5B27EF2B18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7453" y="2523562"/>
            <a:ext cx="3856462" cy="2116044"/>
          </a:xfrm>
          <a:prstGeom prst="bentConnector3">
            <a:avLst>
              <a:gd name="adj1" fmla="val -293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E60920-A22B-40F0-96BD-B78ADF050635}"/>
              </a:ext>
            </a:extLst>
          </p:cNvPr>
          <p:cNvSpPr txBox="1"/>
          <p:nvPr/>
        </p:nvSpPr>
        <p:spPr>
          <a:xfrm>
            <a:off x="7720941" y="5603030"/>
            <a:ext cx="391382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リトライ・シームレスに次のステージへ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060207E-75C9-4A26-914B-B5257307A966}"/>
              </a:ext>
            </a:extLst>
          </p:cNvPr>
          <p:cNvSpPr/>
          <p:nvPr/>
        </p:nvSpPr>
        <p:spPr>
          <a:xfrm>
            <a:off x="7706850" y="4177926"/>
            <a:ext cx="2911564" cy="1263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■後処理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1F6BE9A-22BF-4911-9244-D52DDC113BA4}"/>
              </a:ext>
            </a:extLst>
          </p:cNvPr>
          <p:cNvSpPr/>
          <p:nvPr/>
        </p:nvSpPr>
        <p:spPr>
          <a:xfrm>
            <a:off x="7779252" y="4506111"/>
            <a:ext cx="1641196" cy="395498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endParaRPr kumimoji="1" lang="ja-JP" altLang="en-US" sz="1400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4A73B5F-24AB-4256-B0A5-69116746608A}"/>
              </a:ext>
            </a:extLst>
          </p:cNvPr>
          <p:cNvSpPr/>
          <p:nvPr/>
        </p:nvSpPr>
        <p:spPr>
          <a:xfrm>
            <a:off x="7797341" y="5009831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59643A5-FBF1-417A-B316-9E1F125B67FD}"/>
              </a:ext>
            </a:extLst>
          </p:cNvPr>
          <p:cNvSpPr/>
          <p:nvPr/>
        </p:nvSpPr>
        <p:spPr>
          <a:xfrm>
            <a:off x="487818" y="340954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F4121A1-3959-4539-8C0D-F14EC354FFA2}"/>
              </a:ext>
            </a:extLst>
          </p:cNvPr>
          <p:cNvSpPr/>
          <p:nvPr/>
        </p:nvSpPr>
        <p:spPr>
          <a:xfrm>
            <a:off x="7809851" y="366253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F69EECC-EA6F-4A48-8AFE-FE36BB11B74F}"/>
              </a:ext>
            </a:extLst>
          </p:cNvPr>
          <p:cNvSpPr txBox="1"/>
          <p:nvPr/>
        </p:nvSpPr>
        <p:spPr>
          <a:xfrm>
            <a:off x="451229" y="1117950"/>
            <a:ext cx="1118353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応用してステージを繰り返す</a:t>
            </a:r>
            <a:endParaRPr lang="en-US" altLang="ja-JP" sz="2000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D01DDF7-0052-4D01-A8C6-F8F243563F54}"/>
              </a:ext>
            </a:extLst>
          </p:cNvPr>
          <p:cNvSpPr/>
          <p:nvPr/>
        </p:nvSpPr>
        <p:spPr>
          <a:xfrm>
            <a:off x="3985608" y="3171046"/>
            <a:ext cx="2379452" cy="1487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■ステージ選択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13D671-4302-4D27-A5B1-A7E923FCEB52}"/>
              </a:ext>
            </a:extLst>
          </p:cNvPr>
          <p:cNvSpPr/>
          <p:nvPr/>
        </p:nvSpPr>
        <p:spPr>
          <a:xfrm>
            <a:off x="4087158" y="3581275"/>
            <a:ext cx="1751803" cy="512261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D1793C4-3219-4030-93BF-1857A1872898}"/>
              </a:ext>
            </a:extLst>
          </p:cNvPr>
          <p:cNvSpPr/>
          <p:nvPr/>
        </p:nvSpPr>
        <p:spPr>
          <a:xfrm>
            <a:off x="4101871" y="4177926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025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3617311" y="219932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7534737" y="219932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9862" y="364541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049602" y="550981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582" y="1173188"/>
            <a:ext cx="5986600" cy="1016366"/>
          </a:xfrm>
          <a:prstGeom prst="bentConnector3">
            <a:avLst>
              <a:gd name="adj1" fmla="val 9990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8415" y="1298995"/>
            <a:ext cx="4371571" cy="4119961"/>
          </a:xfrm>
          <a:prstGeom prst="bentConnector3">
            <a:avLst>
              <a:gd name="adj1" fmla="val -1469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5181600" y="589943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8416878" y="1111621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40696B-FB4B-4432-A847-DF70BAFFA370}"/>
              </a:ext>
            </a:extLst>
          </p:cNvPr>
          <p:cNvSpPr/>
          <p:nvPr/>
        </p:nvSpPr>
        <p:spPr>
          <a:xfrm>
            <a:off x="3985608" y="2768522"/>
            <a:ext cx="2379452" cy="33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endParaRPr kumimoji="1" lang="ja-JP" altLang="en-US" sz="1400" b="1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DD5F57-5177-4C54-AB28-54B543A51DC5}"/>
              </a:ext>
            </a:extLst>
          </p:cNvPr>
          <p:cNvGrpSpPr/>
          <p:nvPr/>
        </p:nvGrpSpPr>
        <p:grpSpPr>
          <a:xfrm>
            <a:off x="365633" y="2189555"/>
            <a:ext cx="3120702" cy="3303892"/>
            <a:chOff x="561127" y="1780870"/>
            <a:chExt cx="4176464" cy="237626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EAF4612-80F5-4518-A7A5-BE2AF62AE6B7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73638F-88CB-40EE-AA89-7D0B008DCA58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データクラス</a:t>
              </a: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98F0DB4-8675-4C0D-84F0-57D3E5B6613C}"/>
              </a:ext>
            </a:extLst>
          </p:cNvPr>
          <p:cNvSpPr/>
          <p:nvPr/>
        </p:nvSpPr>
        <p:spPr>
          <a:xfrm>
            <a:off x="487818" y="2768522"/>
            <a:ext cx="1751803" cy="548836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70CDFE-DDAB-4556-A823-238B5EA24DA2}"/>
              </a:ext>
            </a:extLst>
          </p:cNvPr>
          <p:cNvSpPr/>
          <p:nvPr/>
        </p:nvSpPr>
        <p:spPr>
          <a:xfrm>
            <a:off x="7706850" y="2726702"/>
            <a:ext cx="2911564" cy="136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C6F1836-222D-45BA-B9BD-F6EF05319FDA}"/>
              </a:ext>
            </a:extLst>
          </p:cNvPr>
          <p:cNvSpPr/>
          <p:nvPr/>
        </p:nvSpPr>
        <p:spPr>
          <a:xfrm>
            <a:off x="7804761" y="3029381"/>
            <a:ext cx="1719595" cy="524927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DFDA10E-F3BA-4DDB-98F4-043A058AAF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62632" y="1653353"/>
            <a:ext cx="2041072" cy="550264"/>
          </a:xfrm>
          <a:prstGeom prst="bentConnector3">
            <a:avLst>
              <a:gd name="adj1" fmla="val 1005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7C2A976E-32AB-41B9-8614-5B27EF2B18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7453" y="2523562"/>
            <a:ext cx="3856462" cy="2116044"/>
          </a:xfrm>
          <a:prstGeom prst="bentConnector3">
            <a:avLst>
              <a:gd name="adj1" fmla="val -293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E60920-A22B-40F0-96BD-B78ADF050635}"/>
              </a:ext>
            </a:extLst>
          </p:cNvPr>
          <p:cNvSpPr txBox="1"/>
          <p:nvPr/>
        </p:nvSpPr>
        <p:spPr>
          <a:xfrm>
            <a:off x="7720941" y="5603030"/>
            <a:ext cx="391382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リトライ・シームレスに次のステージへ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060207E-75C9-4A26-914B-B5257307A966}"/>
              </a:ext>
            </a:extLst>
          </p:cNvPr>
          <p:cNvSpPr/>
          <p:nvPr/>
        </p:nvSpPr>
        <p:spPr>
          <a:xfrm>
            <a:off x="7706850" y="4177926"/>
            <a:ext cx="2911564" cy="1263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■後処理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1F6BE9A-22BF-4911-9244-D52DDC113BA4}"/>
              </a:ext>
            </a:extLst>
          </p:cNvPr>
          <p:cNvSpPr/>
          <p:nvPr/>
        </p:nvSpPr>
        <p:spPr>
          <a:xfrm>
            <a:off x="7779252" y="4506111"/>
            <a:ext cx="1641196" cy="395498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endParaRPr kumimoji="1" lang="ja-JP" altLang="en-US" sz="1400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4A73B5F-24AB-4256-B0A5-69116746608A}"/>
              </a:ext>
            </a:extLst>
          </p:cNvPr>
          <p:cNvSpPr/>
          <p:nvPr/>
        </p:nvSpPr>
        <p:spPr>
          <a:xfrm>
            <a:off x="7797341" y="5009831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59643A5-FBF1-417A-B316-9E1F125B67FD}"/>
              </a:ext>
            </a:extLst>
          </p:cNvPr>
          <p:cNvSpPr/>
          <p:nvPr/>
        </p:nvSpPr>
        <p:spPr>
          <a:xfrm>
            <a:off x="487818" y="340954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F4121A1-3959-4539-8C0D-F14EC354FFA2}"/>
              </a:ext>
            </a:extLst>
          </p:cNvPr>
          <p:cNvSpPr/>
          <p:nvPr/>
        </p:nvSpPr>
        <p:spPr>
          <a:xfrm>
            <a:off x="7809851" y="366253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F69EECC-EA6F-4A48-8AFE-FE36BB11B74F}"/>
              </a:ext>
            </a:extLst>
          </p:cNvPr>
          <p:cNvSpPr txBox="1"/>
          <p:nvPr/>
        </p:nvSpPr>
        <p:spPr>
          <a:xfrm>
            <a:off x="451229" y="1117950"/>
            <a:ext cx="1118353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応用してステージを繰り返す</a:t>
            </a:r>
            <a:endParaRPr lang="en-US" altLang="ja-JP" sz="2000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D01DDF7-0052-4D01-A8C6-F8F243563F54}"/>
              </a:ext>
            </a:extLst>
          </p:cNvPr>
          <p:cNvSpPr/>
          <p:nvPr/>
        </p:nvSpPr>
        <p:spPr>
          <a:xfrm>
            <a:off x="3985608" y="3171046"/>
            <a:ext cx="2379452" cy="1487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■ステージ選択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13D671-4302-4D27-A5B1-A7E923FCEB52}"/>
              </a:ext>
            </a:extLst>
          </p:cNvPr>
          <p:cNvSpPr/>
          <p:nvPr/>
        </p:nvSpPr>
        <p:spPr>
          <a:xfrm>
            <a:off x="4087158" y="3581275"/>
            <a:ext cx="1751803" cy="512261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D1793C4-3219-4030-93BF-1857A1872898}"/>
              </a:ext>
            </a:extLst>
          </p:cNvPr>
          <p:cNvSpPr/>
          <p:nvPr/>
        </p:nvSpPr>
        <p:spPr>
          <a:xfrm>
            <a:off x="4101871" y="4177926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CA5AF0-E220-4378-8DFB-0E73AEB324F6}"/>
              </a:ext>
            </a:extLst>
          </p:cNvPr>
          <p:cNvCxnSpPr>
            <a:cxnSpLocks/>
          </p:cNvCxnSpPr>
          <p:nvPr/>
        </p:nvCxnSpPr>
        <p:spPr>
          <a:xfrm flipH="1" flipV="1">
            <a:off x="2305228" y="3474009"/>
            <a:ext cx="1796642" cy="901666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A5DB6E9-2366-4BFA-B57A-10551D034CB1}"/>
              </a:ext>
            </a:extLst>
          </p:cNvPr>
          <p:cNvCxnSpPr>
            <a:cxnSpLocks/>
          </p:cNvCxnSpPr>
          <p:nvPr/>
        </p:nvCxnSpPr>
        <p:spPr>
          <a:xfrm>
            <a:off x="2415835" y="3200914"/>
            <a:ext cx="5416861" cy="339729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A1F1872-0E0F-434F-8E06-A753EB0A242C}"/>
              </a:ext>
            </a:extLst>
          </p:cNvPr>
          <p:cNvSpPr txBox="1"/>
          <p:nvPr/>
        </p:nvSpPr>
        <p:spPr>
          <a:xfrm>
            <a:off x="2447058" y="3963566"/>
            <a:ext cx="721494" cy="442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保存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D53EDF-1035-4230-8E48-905C5E8047D5}"/>
              </a:ext>
            </a:extLst>
          </p:cNvPr>
          <p:cNvSpPr txBox="1"/>
          <p:nvPr/>
        </p:nvSpPr>
        <p:spPr>
          <a:xfrm>
            <a:off x="6974995" y="3604632"/>
            <a:ext cx="721494" cy="442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61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77320CA-C45B-E793-4B22-5F25E6EB3D22}"/>
              </a:ext>
            </a:extLst>
          </p:cNvPr>
          <p:cNvSpPr/>
          <p:nvPr/>
        </p:nvSpPr>
        <p:spPr>
          <a:xfrm>
            <a:off x="248478" y="953013"/>
            <a:ext cx="11695044" cy="5389302"/>
          </a:xfrm>
          <a:prstGeom prst="roundRect">
            <a:avLst>
              <a:gd name="adj" fmla="val 48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15C73D-0E11-E974-8099-A37A5BDE286D}"/>
              </a:ext>
            </a:extLst>
          </p:cNvPr>
          <p:cNvSpPr/>
          <p:nvPr/>
        </p:nvSpPr>
        <p:spPr>
          <a:xfrm>
            <a:off x="0" y="-1"/>
            <a:ext cx="12192000" cy="1031371"/>
          </a:xfrm>
          <a:prstGeom prst="rect">
            <a:avLst/>
          </a:prstGeom>
          <a:gradFill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/>
          <p:cNvSpPr/>
          <p:nvPr/>
        </p:nvSpPr>
        <p:spPr>
          <a:xfrm>
            <a:off x="82107" y="66764"/>
            <a:ext cx="11552661" cy="57957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tx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106" y="6605"/>
            <a:ext cx="801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マリオワールドで考える</a:t>
            </a:r>
            <a:r>
              <a:rPr kumimoji="1" lang="en-US" altLang="ja-JP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Data</a:t>
            </a:r>
            <a:r>
              <a:rPr kumimoji="1" lang="ja-JP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クラスと設計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ECD060F-58A4-4E79-82F4-C78C25213C86}"/>
              </a:ext>
            </a:extLst>
          </p:cNvPr>
          <p:cNvCxnSpPr>
            <a:cxnSpLocks/>
          </p:cNvCxnSpPr>
          <p:nvPr/>
        </p:nvCxnSpPr>
        <p:spPr>
          <a:xfrm>
            <a:off x="0" y="749499"/>
            <a:ext cx="12192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02A185-4174-71A7-98C7-E2AA2D005327}"/>
              </a:ext>
            </a:extLst>
          </p:cNvPr>
          <p:cNvSpPr/>
          <p:nvPr/>
        </p:nvSpPr>
        <p:spPr>
          <a:xfrm>
            <a:off x="0" y="5826630"/>
            <a:ext cx="12192000" cy="1031371"/>
          </a:xfrm>
          <a:prstGeom prst="rect">
            <a:avLst/>
          </a:prstGeom>
          <a:gradFill>
            <a:gsLst>
              <a:gs pos="0">
                <a:srgbClr val="99FF99"/>
              </a:gs>
              <a:gs pos="5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6D589AD-3125-4EB0-B436-F7A405FA6507}"/>
              </a:ext>
            </a:extLst>
          </p:cNvPr>
          <p:cNvGrpSpPr/>
          <p:nvPr/>
        </p:nvGrpSpPr>
        <p:grpSpPr>
          <a:xfrm>
            <a:off x="3617311" y="2199322"/>
            <a:ext cx="3120702" cy="3303892"/>
            <a:chOff x="561127" y="1780870"/>
            <a:chExt cx="4176464" cy="2376264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579CA4D-D626-474B-8F46-026BFB21FEEF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DDDED1B-4C28-43E9-B941-08B06F83AAE4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b="1" dirty="0"/>
                <a:t>ステージ選択</a:t>
              </a:r>
              <a:r>
                <a:rPr kumimoji="1" lang="ja-JP" altLang="en-US" sz="1400" b="1" dirty="0"/>
                <a:t>シーン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099F1F5-E94A-4512-9D7F-37C15FA12F6A}"/>
              </a:ext>
            </a:extLst>
          </p:cNvPr>
          <p:cNvGrpSpPr/>
          <p:nvPr/>
        </p:nvGrpSpPr>
        <p:grpSpPr>
          <a:xfrm>
            <a:off x="7534737" y="2199322"/>
            <a:ext cx="3120702" cy="3303892"/>
            <a:chOff x="561127" y="1780870"/>
            <a:chExt cx="4176464" cy="2376264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8596FE9-3DA5-432A-8EEE-9029F0B66FFE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5E9CA7B-E475-421C-AAB2-ACC35BE0218A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プレイシーン</a:t>
              </a:r>
            </a:p>
          </p:txBody>
        </p:sp>
      </p:grp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94EF23F9-9A4B-493F-8C6B-0B0CC55E364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89862" y="3645415"/>
            <a:ext cx="3688927" cy="796741"/>
          </a:xfrm>
          <a:prstGeom prst="bentConnector3">
            <a:avLst>
              <a:gd name="adj1" fmla="val 11629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5EFFFC4E-0CBF-416B-BACF-8DFDA7DDABEF}"/>
              </a:ext>
            </a:extLst>
          </p:cNvPr>
          <p:cNvCxnSpPr/>
          <p:nvPr/>
        </p:nvCxnSpPr>
        <p:spPr>
          <a:xfrm>
            <a:off x="5049602" y="5509814"/>
            <a:ext cx="1985492" cy="378434"/>
          </a:xfrm>
          <a:prstGeom prst="bentConnector3">
            <a:avLst>
              <a:gd name="adj1" fmla="val -1409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C28746A-BB24-4F75-AC7B-84BC7E86DE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582" y="1173188"/>
            <a:ext cx="5986600" cy="1016366"/>
          </a:xfrm>
          <a:prstGeom prst="bentConnector3">
            <a:avLst>
              <a:gd name="adj1" fmla="val 9990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F30DEF97-2BC0-4968-B51D-C535A7C770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8415" y="1298995"/>
            <a:ext cx="4371571" cy="4119961"/>
          </a:xfrm>
          <a:prstGeom prst="bentConnector3">
            <a:avLst>
              <a:gd name="adj1" fmla="val -14697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A3F21E2-59D2-4624-A033-E6687EE2EAC4}"/>
              </a:ext>
            </a:extLst>
          </p:cNvPr>
          <p:cNvSpPr txBox="1"/>
          <p:nvPr/>
        </p:nvSpPr>
        <p:spPr>
          <a:xfrm>
            <a:off x="5181600" y="5899437"/>
            <a:ext cx="155641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ステージ選択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B75C29B-F332-4BE6-A0EC-C96E62690F67}"/>
              </a:ext>
            </a:extLst>
          </p:cNvPr>
          <p:cNvSpPr txBox="1"/>
          <p:nvPr/>
        </p:nvSpPr>
        <p:spPr>
          <a:xfrm>
            <a:off x="8416878" y="1111621"/>
            <a:ext cx="2246103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ステージクリア・失敗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840696B-FB4B-4432-A847-DF70BAFFA370}"/>
              </a:ext>
            </a:extLst>
          </p:cNvPr>
          <p:cNvSpPr/>
          <p:nvPr/>
        </p:nvSpPr>
        <p:spPr>
          <a:xfrm>
            <a:off x="3985608" y="2768522"/>
            <a:ext cx="2379452" cy="3346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endParaRPr kumimoji="1" lang="ja-JP" altLang="en-US" sz="1400" b="1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DD5F57-5177-4C54-AB28-54B543A51DC5}"/>
              </a:ext>
            </a:extLst>
          </p:cNvPr>
          <p:cNvGrpSpPr/>
          <p:nvPr/>
        </p:nvGrpSpPr>
        <p:grpSpPr>
          <a:xfrm>
            <a:off x="365633" y="2189555"/>
            <a:ext cx="3120702" cy="3303892"/>
            <a:chOff x="561127" y="1780870"/>
            <a:chExt cx="4176464" cy="2376264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7EAF4612-80F5-4518-A7A5-BE2AF62AE6B7}"/>
                </a:ext>
              </a:extLst>
            </p:cNvPr>
            <p:cNvSpPr/>
            <p:nvPr/>
          </p:nvSpPr>
          <p:spPr>
            <a:xfrm>
              <a:off x="561127" y="1780870"/>
              <a:ext cx="4176464" cy="237626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2C73638F-88CB-40EE-AA89-7D0B008DCA58}"/>
                </a:ext>
              </a:extLst>
            </p:cNvPr>
            <p:cNvSpPr/>
            <p:nvPr/>
          </p:nvSpPr>
          <p:spPr>
            <a:xfrm>
              <a:off x="759286" y="1855058"/>
              <a:ext cx="3780144" cy="2406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b="1" dirty="0"/>
                <a:t>データクラス</a:t>
              </a:r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98F0DB4-8675-4C0D-84F0-57D3E5B6613C}"/>
              </a:ext>
            </a:extLst>
          </p:cNvPr>
          <p:cNvSpPr/>
          <p:nvPr/>
        </p:nvSpPr>
        <p:spPr>
          <a:xfrm>
            <a:off x="487818" y="2768522"/>
            <a:ext cx="1751803" cy="548836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A70CDFE-DDAB-4556-A823-238B5EA24DA2}"/>
              </a:ext>
            </a:extLst>
          </p:cNvPr>
          <p:cNvSpPr/>
          <p:nvPr/>
        </p:nvSpPr>
        <p:spPr>
          <a:xfrm>
            <a:off x="7706850" y="2726702"/>
            <a:ext cx="2911564" cy="13668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■初期化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C6F1836-222D-45BA-B9BD-F6EF05319FDA}"/>
              </a:ext>
            </a:extLst>
          </p:cNvPr>
          <p:cNvSpPr/>
          <p:nvPr/>
        </p:nvSpPr>
        <p:spPr>
          <a:xfrm>
            <a:off x="7804761" y="3029381"/>
            <a:ext cx="1719595" cy="524927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2DFDA10E-F3BA-4DDB-98F4-043A058AAF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62632" y="1653353"/>
            <a:ext cx="2041072" cy="550264"/>
          </a:xfrm>
          <a:prstGeom prst="bentConnector3">
            <a:avLst>
              <a:gd name="adj1" fmla="val 1005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コネクタ: カギ線 44">
            <a:extLst>
              <a:ext uri="{FF2B5EF4-FFF2-40B4-BE49-F238E27FC236}">
                <a16:creationId xmlns:a16="http://schemas.microsoft.com/office/drawing/2014/main" id="{7C2A976E-32AB-41B9-8614-5B27EF2B18D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7453" y="2523562"/>
            <a:ext cx="3856462" cy="2116044"/>
          </a:xfrm>
          <a:prstGeom prst="bentConnector3">
            <a:avLst>
              <a:gd name="adj1" fmla="val -293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E60920-A22B-40F0-96BD-B78ADF050635}"/>
              </a:ext>
            </a:extLst>
          </p:cNvPr>
          <p:cNvSpPr txBox="1"/>
          <p:nvPr/>
        </p:nvSpPr>
        <p:spPr>
          <a:xfrm>
            <a:off x="7720941" y="5603030"/>
            <a:ext cx="3913827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リトライ・シームレスに次のステージへ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060207E-75C9-4A26-914B-B5257307A966}"/>
              </a:ext>
            </a:extLst>
          </p:cNvPr>
          <p:cNvSpPr/>
          <p:nvPr/>
        </p:nvSpPr>
        <p:spPr>
          <a:xfrm>
            <a:off x="7706850" y="4177926"/>
            <a:ext cx="2911564" cy="12636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■後処理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1F6BE9A-22BF-4911-9244-D52DDC113BA4}"/>
              </a:ext>
            </a:extLst>
          </p:cNvPr>
          <p:cNvSpPr/>
          <p:nvPr/>
        </p:nvSpPr>
        <p:spPr>
          <a:xfrm>
            <a:off x="7779252" y="4506111"/>
            <a:ext cx="1641196" cy="395498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endParaRPr kumimoji="1" lang="ja-JP" altLang="en-US" sz="1400" b="1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4A73B5F-24AB-4256-B0A5-69116746608A}"/>
              </a:ext>
            </a:extLst>
          </p:cNvPr>
          <p:cNvSpPr/>
          <p:nvPr/>
        </p:nvSpPr>
        <p:spPr>
          <a:xfrm>
            <a:off x="7797341" y="5009831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859643A5-FBF1-417A-B316-9E1F125B67FD}"/>
              </a:ext>
            </a:extLst>
          </p:cNvPr>
          <p:cNvSpPr/>
          <p:nvPr/>
        </p:nvSpPr>
        <p:spPr>
          <a:xfrm>
            <a:off x="487818" y="340954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F4121A1-3959-4539-8C0D-F14EC354FFA2}"/>
              </a:ext>
            </a:extLst>
          </p:cNvPr>
          <p:cNvSpPr/>
          <p:nvPr/>
        </p:nvSpPr>
        <p:spPr>
          <a:xfrm>
            <a:off x="7809851" y="3662530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F69EECC-EA6F-4A48-8AFE-FE36BB11B74F}"/>
              </a:ext>
            </a:extLst>
          </p:cNvPr>
          <p:cNvSpPr txBox="1"/>
          <p:nvPr/>
        </p:nvSpPr>
        <p:spPr>
          <a:xfrm>
            <a:off x="451229" y="1117950"/>
            <a:ext cx="11183539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応用してステージを繰り返す</a:t>
            </a:r>
            <a:endParaRPr lang="en-US" altLang="ja-JP" sz="2000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D01DDF7-0052-4D01-A8C6-F8F243563F54}"/>
              </a:ext>
            </a:extLst>
          </p:cNvPr>
          <p:cNvSpPr/>
          <p:nvPr/>
        </p:nvSpPr>
        <p:spPr>
          <a:xfrm>
            <a:off x="3985608" y="3171046"/>
            <a:ext cx="2379452" cy="14876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■ステージ選択</a:t>
            </a: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br>
              <a:rPr lang="en-US" altLang="ja-JP" sz="1400" b="1" dirty="0"/>
            </a:br>
            <a:endParaRPr kumimoji="1" lang="ja-JP" altLang="en-US" sz="1400" b="1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13D671-4302-4D27-A5B1-A7E923FCEB52}"/>
              </a:ext>
            </a:extLst>
          </p:cNvPr>
          <p:cNvSpPr/>
          <p:nvPr/>
        </p:nvSpPr>
        <p:spPr>
          <a:xfrm>
            <a:off x="4087158" y="3581275"/>
            <a:ext cx="1751803" cy="512261"/>
          </a:xfrm>
          <a:prstGeom prst="rect">
            <a:avLst/>
          </a:prstGeom>
          <a:solidFill>
            <a:srgbClr val="FF99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次のステージ情報</a:t>
            </a:r>
            <a:br>
              <a:rPr lang="en-US" altLang="ja-JP" sz="1400" b="1" dirty="0"/>
            </a:br>
            <a:r>
              <a:rPr lang="ja-JP" altLang="en-US" sz="1400" b="1" dirty="0"/>
              <a:t>使うキャラクター</a:t>
            </a:r>
            <a:endParaRPr kumimoji="1" lang="ja-JP" altLang="en-US" sz="1400" b="1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D1793C4-3219-4030-93BF-1857A1872898}"/>
              </a:ext>
            </a:extLst>
          </p:cNvPr>
          <p:cNvSpPr/>
          <p:nvPr/>
        </p:nvSpPr>
        <p:spPr>
          <a:xfrm>
            <a:off x="4101871" y="4177926"/>
            <a:ext cx="1641196" cy="395498"/>
          </a:xfrm>
          <a:prstGeom prst="rect">
            <a:avLst/>
          </a:prstGeom>
          <a:solidFill>
            <a:srgbClr val="FF3399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b="1" dirty="0"/>
              <a:t>残り残機</a:t>
            </a:r>
            <a:endParaRPr kumimoji="1" lang="ja-JP" altLang="en-US" sz="1400" b="1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5CA5AF0-E220-4378-8DFB-0E73AEB324F6}"/>
              </a:ext>
            </a:extLst>
          </p:cNvPr>
          <p:cNvCxnSpPr>
            <a:cxnSpLocks/>
          </p:cNvCxnSpPr>
          <p:nvPr/>
        </p:nvCxnSpPr>
        <p:spPr>
          <a:xfrm flipH="1" flipV="1">
            <a:off x="2305228" y="3474009"/>
            <a:ext cx="5474024" cy="1427600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A5DB6E9-2366-4BFA-B57A-10551D034CB1}"/>
              </a:ext>
            </a:extLst>
          </p:cNvPr>
          <p:cNvCxnSpPr>
            <a:cxnSpLocks/>
          </p:cNvCxnSpPr>
          <p:nvPr/>
        </p:nvCxnSpPr>
        <p:spPr>
          <a:xfrm>
            <a:off x="2415835" y="3200914"/>
            <a:ext cx="5416861" cy="339729"/>
          </a:xfrm>
          <a:prstGeom prst="straightConnector1">
            <a:avLst/>
          </a:prstGeom>
          <a:ln w="57150">
            <a:solidFill>
              <a:srgbClr val="0B0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A1F1872-0E0F-434F-8E06-A753EB0A242C}"/>
              </a:ext>
            </a:extLst>
          </p:cNvPr>
          <p:cNvSpPr txBox="1"/>
          <p:nvPr/>
        </p:nvSpPr>
        <p:spPr>
          <a:xfrm>
            <a:off x="623409" y="3975358"/>
            <a:ext cx="3311424" cy="8583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保存</a:t>
            </a:r>
            <a:br>
              <a:rPr lang="en-US" altLang="ja-JP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次のステージ情報は書き換える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D53EDF-1035-4230-8E48-905C5E8047D5}"/>
              </a:ext>
            </a:extLst>
          </p:cNvPr>
          <p:cNvSpPr txBox="1"/>
          <p:nvPr/>
        </p:nvSpPr>
        <p:spPr>
          <a:xfrm>
            <a:off x="6923000" y="3595650"/>
            <a:ext cx="721494" cy="4428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effectLst>
                  <a:glow>
                    <a:schemeClr val="bg1">
                      <a:lumMod val="65000"/>
                      <a:alpha val="61000"/>
                    </a:schemeClr>
                  </a:glow>
                  <a:outerShdw sx="1000" sy="1000" algn="ctr" rotWithShape="0">
                    <a:schemeClr val="bg1"/>
                  </a:outerShdw>
                </a:effectLst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取得</a:t>
            </a:r>
            <a:endParaRPr lang="en-US" altLang="ja-JP" dirty="0">
              <a:effectLst>
                <a:glow>
                  <a:schemeClr val="bg1">
                    <a:lumMod val="65000"/>
                    <a:alpha val="61000"/>
                  </a:schemeClr>
                </a:glow>
                <a:outerShdw sx="1000" sy="1000" algn="ctr" rotWithShape="0">
                  <a:schemeClr val="bg1"/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37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423</Words>
  <Application>Microsoft Office PowerPoint</Application>
  <PresentationFormat>ワイド画面</PresentationFormat>
  <Paragraphs>97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nagasue-genki</dc:creator>
  <cp:lastModifiedBy>永末 元希</cp:lastModifiedBy>
  <cp:revision>71</cp:revision>
  <dcterms:created xsi:type="dcterms:W3CDTF">2021-03-25T03:32:37Z</dcterms:created>
  <dcterms:modified xsi:type="dcterms:W3CDTF">2024-11-28T01:59:35Z</dcterms:modified>
</cp:coreProperties>
</file>