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5"/>
  </p:notesMasterIdLst>
  <p:sldIdLst>
    <p:sldId id="355" r:id="rId2"/>
    <p:sldId id="386" r:id="rId3"/>
    <p:sldId id="385" r:id="rId4"/>
    <p:sldId id="379" r:id="rId5"/>
    <p:sldId id="388" r:id="rId6"/>
    <p:sldId id="389" r:id="rId7"/>
    <p:sldId id="390" r:id="rId8"/>
    <p:sldId id="391" r:id="rId9"/>
    <p:sldId id="387" r:id="rId10"/>
    <p:sldId id="392" r:id="rId11"/>
    <p:sldId id="395" r:id="rId12"/>
    <p:sldId id="393" r:id="rId13"/>
    <p:sldId id="394" r:id="rId14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245" autoAdjust="0"/>
  </p:normalViewPr>
  <p:slideViewPr>
    <p:cSldViewPr>
      <p:cViewPr varScale="1">
        <p:scale>
          <a:sx n="106" d="100"/>
          <a:sy n="106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87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ファイルから読み取る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5822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ファイルを開いて、データを読み取ります。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この場合のデータとは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テキスト文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テキストファイルを開いて、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中の文章を読み取るプログラムを作ります。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練習してみましょう。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36" y="1185735"/>
            <a:ext cx="652747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59" y="2931185"/>
            <a:ext cx="6742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ファイルのすべての行の情報が読み取られました。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ファイルの中身を追加したりして、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挙動の違いを確認してみてください。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9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の最後判定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67457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ファイルの最後まで読んだら、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fscanf_s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の戻り値が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EOF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というものになります。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これは 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End of File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の略称で、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ファイルの最後まで到達したことを意味します。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よく使う言葉ですので、覚えておいてください。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EOF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#define EOF -1</a:t>
            </a: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でマクロ定義されています。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では、最後に別のプログラムで練習してみましょう。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977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51520" y="11663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3-1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7376B09-D0C8-4DC0-9541-E8B7EDB9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2" y="980728"/>
            <a:ext cx="8712968" cy="49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3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38063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3-2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6617" y="451021"/>
            <a:ext cx="502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実行結果から、ファイルを作成しよう。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59" y="2931185"/>
            <a:ext cx="5958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プログラム中の </a:t>
            </a:r>
            <a:r>
              <a:rPr lang="en-US" altLang="ja-JP" sz="2400" dirty="0" err="1">
                <a:latin typeface="ＭＳ Ｐゴシック" pitchFamily="50" charset="-128"/>
                <a:ea typeface="ＭＳ Ｐゴシック" pitchFamily="50" charset="-128"/>
              </a:rPr>
              <a:t>fscanf_s</a:t>
            </a:r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のフォーマットから、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テキストデータを考えてみてください。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778770-33E0-402D-BC3B-56C2065C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470127"/>
            <a:ext cx="754485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38063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1-1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6617" y="451021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テキストファイルを用意します。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1124744"/>
            <a:ext cx="6893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Data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フォルダを用意して、</a:t>
            </a:r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 Information.txt 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を作成し、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中身を以下のようにします。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06406"/>
            <a:ext cx="5655759" cy="24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9512" y="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1-2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53FB474-E1E4-4226-9BD5-869A48EA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244408" cy="60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59" y="2204864"/>
            <a:ext cx="6819496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ファイルを開いて、最初の１行だけ読み込みました。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endParaRPr lang="en-US" altLang="ja-JP" sz="105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ためしに </a:t>
            </a:r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Information.txt 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を以下のように変更して、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実行してみましょう。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74" y="1196752"/>
            <a:ext cx="675767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74" y="3789039"/>
            <a:ext cx="4451614" cy="251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3647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scanf_s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で読み取る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6886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ファイルを開くことに成功したら、次は読み取りです。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fscanf_s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は決まったフォーマットのデータを、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一行ずつ読み取ることのできる関数です。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2617184"/>
            <a:ext cx="7366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latin typeface="HGP明朝E" panose="02020900000000000000" pitchFamily="18" charset="-128"/>
                <a:ea typeface="HGP明朝E" panose="02020900000000000000" pitchFamily="18" charset="-128"/>
              </a:rPr>
              <a:t>fscanf_s</a:t>
            </a:r>
            <a:r>
              <a:rPr lang="en-US" altLang="ja-JP" sz="3200" dirty="0">
                <a:latin typeface="HGP明朝E" panose="02020900000000000000" pitchFamily="18" charset="-128"/>
                <a:ea typeface="HGP明朝E" panose="02020900000000000000" pitchFamily="18" charset="-128"/>
              </a:rPr>
              <a:t>( "</a:t>
            </a:r>
            <a:r>
              <a:rPr lang="ja-JP" altLang="en-US" sz="3200" dirty="0">
                <a:latin typeface="HGP明朝E" panose="02020900000000000000" pitchFamily="18" charset="-128"/>
                <a:ea typeface="HGP明朝E" panose="02020900000000000000" pitchFamily="18" charset="-128"/>
              </a:rPr>
              <a:t>フォーマット</a:t>
            </a:r>
            <a:r>
              <a:rPr lang="en-US" altLang="ja-JP" sz="3200" dirty="0">
                <a:latin typeface="HGP明朝E" panose="02020900000000000000" pitchFamily="18" charset="-128"/>
                <a:ea typeface="HGP明朝E" panose="02020900000000000000" pitchFamily="18" charset="-128"/>
              </a:rPr>
              <a:t>", </a:t>
            </a:r>
            <a:r>
              <a:rPr lang="ja-JP" altLang="en-US" sz="3200" dirty="0">
                <a:latin typeface="HGP明朝E" panose="02020900000000000000" pitchFamily="18" charset="-128"/>
                <a:ea typeface="HGP明朝E" panose="02020900000000000000" pitchFamily="18" charset="-128"/>
              </a:rPr>
              <a:t>格納先変数</a:t>
            </a:r>
            <a:r>
              <a:rPr lang="en-US" altLang="ja-JP" sz="3200" dirty="0">
                <a:latin typeface="HGP明朝E" panose="02020900000000000000" pitchFamily="18" charset="-128"/>
                <a:ea typeface="HGP明朝E" panose="02020900000000000000" pitchFamily="18" charset="-128"/>
              </a:rPr>
              <a:t>… );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573016"/>
            <a:ext cx="7502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このときのフォーマットは、</a:t>
            </a:r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読み取り先のテキストデータの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solidFill>
                  <a:srgbClr val="FF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文章と合わせておく必要があります。</a:t>
            </a:r>
            <a:endParaRPr lang="en-US" altLang="ja-JP" sz="24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8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6673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scanf_s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のフォーマット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（空白の場合）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データの文章が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212976"/>
            <a:ext cx="438934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この場合、 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文字列 整数 整数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ですので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"%s %d %d"</a:t>
            </a: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と合わせる必要があります。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899592" y="1772816"/>
            <a:ext cx="3600400" cy="720080"/>
            <a:chOff x="899592" y="1772816"/>
            <a:chExt cx="3600400" cy="720080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995761" y="1772816"/>
              <a:ext cx="3360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 err="1">
                  <a:latin typeface="HGP明朝E" panose="02020900000000000000" pitchFamily="18" charset="-128"/>
                  <a:ea typeface="HGP明朝E" panose="02020900000000000000" pitchFamily="18" charset="-128"/>
                </a:rPr>
                <a:t>MOURI</a:t>
              </a:r>
              <a:r>
                <a:rPr lang="en-US" altLang="ja-JP" sz="3600" dirty="0">
                  <a:latin typeface="HGP明朝E" panose="02020900000000000000" pitchFamily="18" charset="-128"/>
                  <a:ea typeface="HGP明朝E" panose="02020900000000000000" pitchFamily="18" charset="-128"/>
                </a:rPr>
                <a:t> 35 2400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772816"/>
              <a:ext cx="360040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二等辺三角形 7"/>
          <p:cNvSpPr/>
          <p:nvPr/>
        </p:nvSpPr>
        <p:spPr>
          <a:xfrm>
            <a:off x="2411760" y="2349096"/>
            <a:ext cx="323610" cy="33779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3068322" y="2348880"/>
            <a:ext cx="323610" cy="33779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73455" y="268667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空白</a:t>
            </a:r>
            <a:endParaRPr lang="en-US" altLang="ja-JP" sz="20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87876" y="26868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空白</a:t>
            </a:r>
            <a:endParaRPr lang="en-US" altLang="ja-JP" sz="20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669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11560" y="399796"/>
            <a:ext cx="6917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f</a:t>
            </a:r>
            <a:r>
              <a:rPr kumimoji="1" lang="en-US" altLang="ja-JP" sz="3200" b="1" u="sng" dirty="0" err="1">
                <a:latin typeface="ＭＳ Ｐゴシック" pitchFamily="50" charset="-128"/>
                <a:ea typeface="ＭＳ Ｐゴシック" pitchFamily="50" charset="-128"/>
              </a:rPr>
              <a:t>scanf_s</a:t>
            </a:r>
            <a:r>
              <a:rPr kumimoji="1" lang="en-US" altLang="ja-JP" sz="3200" b="1" u="sng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のフォーマット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（カンマの場合）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2244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データの文章が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212976"/>
            <a:ext cx="4552849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この場合、 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文字列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,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 整数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,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 整数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</a:t>
            </a:r>
            <a:r>
              <a:rPr lang="ja-JP" altLang="en-US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 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ですので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en-US" altLang="ja-JP" sz="2400" dirty="0">
                <a:latin typeface="HGP明朝E" panose="02020900000000000000" pitchFamily="18" charset="-128"/>
                <a:ea typeface="HGP明朝E" panose="02020900000000000000" pitchFamily="18" charset="-128"/>
              </a:rPr>
              <a:t>"%s, %d, %d"</a:t>
            </a:r>
          </a:p>
          <a:p>
            <a:endParaRPr lang="en-US" altLang="ja-JP" sz="105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と合わせる必要があります。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899592" y="1772816"/>
            <a:ext cx="3703247" cy="720080"/>
            <a:chOff x="899592" y="1772816"/>
            <a:chExt cx="3703247" cy="720080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995761" y="1772816"/>
              <a:ext cx="36070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600" dirty="0" err="1">
                  <a:latin typeface="HGP明朝E" panose="02020900000000000000" pitchFamily="18" charset="-128"/>
                  <a:ea typeface="HGP明朝E" panose="02020900000000000000" pitchFamily="18" charset="-128"/>
                </a:rPr>
                <a:t>MOURI</a:t>
              </a:r>
              <a:r>
                <a:rPr lang="en-US" altLang="ja-JP" sz="3600" dirty="0">
                  <a:latin typeface="HGP明朝E" panose="02020900000000000000" pitchFamily="18" charset="-128"/>
                  <a:ea typeface="HGP明朝E" panose="02020900000000000000" pitchFamily="18" charset="-128"/>
                </a:rPr>
                <a:t>, 35, 2400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99592" y="1772816"/>
              <a:ext cx="360040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二等辺三角形 7"/>
          <p:cNvSpPr/>
          <p:nvPr/>
        </p:nvSpPr>
        <p:spPr>
          <a:xfrm>
            <a:off x="2411760" y="2349096"/>
            <a:ext cx="323610" cy="33779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3151766" y="2348880"/>
            <a:ext cx="323610" cy="337790"/>
          </a:xfrm>
          <a:prstGeom prst="triangle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73455" y="2686670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カンマ</a:t>
            </a:r>
            <a:endParaRPr lang="en-US" altLang="ja-JP" sz="20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71320" y="2686886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カンマ</a:t>
            </a:r>
            <a:endParaRPr lang="en-US" altLang="ja-JP" sz="2000" dirty="0">
              <a:solidFill>
                <a:srgbClr val="FF0066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1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51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の最後まで読み取る</a:t>
            </a:r>
            <a:endParaRPr kumimoji="1" lang="en-US" altLang="ja-JP" sz="3200" b="1" u="sng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1705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先ほどは一行読んで終わりでした、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今度は、</a:t>
            </a:r>
            <a:r>
              <a:rPr lang="ja-JP" altLang="en-US" sz="2400" u="sng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ファイルの最後まで読み取りたい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と思います。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ファイルの最後まで読んだかの判定は、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fscanf_s</a:t>
            </a:r>
            <a:r>
              <a:rPr lang="en-US" altLang="ja-JP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の戻り値を利用して判定します。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267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9512" y="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238ED13-2B01-41CC-81E7-C101C241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836712"/>
            <a:ext cx="8460432" cy="56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452</Words>
  <Application>Microsoft Office PowerPoint</Application>
  <PresentationFormat>画面に合わせる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寺戸　瑞貴</cp:lastModifiedBy>
  <cp:revision>246</cp:revision>
  <dcterms:created xsi:type="dcterms:W3CDTF">2015-03-30T02:43:03Z</dcterms:created>
  <dcterms:modified xsi:type="dcterms:W3CDTF">2024-10-02T04:39:34Z</dcterms:modified>
</cp:coreProperties>
</file>