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355" r:id="rId2"/>
    <p:sldId id="385" r:id="rId3"/>
    <p:sldId id="379" r:id="rId4"/>
    <p:sldId id="388" r:id="rId5"/>
    <p:sldId id="395" r:id="rId6"/>
    <p:sldId id="387" r:id="rId7"/>
    <p:sldId id="392" r:id="rId8"/>
    <p:sldId id="396" r:id="rId9"/>
    <p:sldId id="397" r:id="rId10"/>
  </p:sldIdLst>
  <p:sldSz cx="9144000" cy="6858000" type="screen4x3"/>
  <p:notesSz cx="6858000" cy="9144000"/>
  <p:kinsoku lang="ja-JP" invalStChars="、。，．・：；？！゜ヽヾゝゞ々ー’”）〕］｝〉》」』】°‰″℃￠％ぁぃぅぇぉっゃゅょゎァィゥェォッャュョヮヵヶ!%),.:;?]}｡｣､･ｧｨｩｪｫｬｭｮｯｰﾟ" invalEndChars="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F0000"/>
    <a:srgbClr val="008000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107" d="100"/>
          <a:sy n="107" d="100"/>
        </p:scale>
        <p:origin x="17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A6F1-A5AB-4053-8825-0DDC8A93553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173D-1E65-4A9A-A864-D8B241328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ファイルへ書き出す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57663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ファイルを開いて、データを書き出します。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この場合のデータとは</a:t>
            </a:r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テキスト文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読み取りの逆の行為です。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テキストファイルを開いて、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中へ文章を書き出すプログラムを作ります。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練習してみましょう。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74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40965" y="16947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>
                <a:latin typeface="ＭＳ Ｐゴシック" pitchFamily="50" charset="-128"/>
                <a:ea typeface="ＭＳ Ｐゴシック" pitchFamily="50" charset="-128"/>
              </a:rPr>
              <a:t>1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3275856" y="261610"/>
            <a:ext cx="5312545" cy="504056"/>
            <a:chOff x="3131840" y="1052736"/>
            <a:chExt cx="5312545" cy="504056"/>
          </a:xfrm>
        </p:grpSpPr>
        <p:sp>
          <p:nvSpPr>
            <p:cNvPr id="3" name="正方形/長方形 2"/>
            <p:cNvSpPr/>
            <p:nvPr/>
          </p:nvSpPr>
          <p:spPr>
            <a:xfrm>
              <a:off x="3131840" y="1052736"/>
              <a:ext cx="5256584" cy="504056"/>
            </a:xfrm>
            <a:prstGeom prst="rect">
              <a:avLst/>
            </a:prstGeom>
            <a:solidFill>
              <a:srgbClr val="FF0000">
                <a:alpha val="12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203848" y="1052736"/>
              <a:ext cx="5240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ＭＳ Ｐゴシック" pitchFamily="50" charset="-128"/>
                  <a:ea typeface="ＭＳ Ｐゴシック" pitchFamily="50" charset="-128"/>
                </a:rPr>
                <a:t>Data</a:t>
              </a:r>
              <a:r>
                <a:rPr lang="ja-JP" altLang="en-US" sz="2400" dirty="0">
                  <a:latin typeface="ＭＳ Ｐゴシック" pitchFamily="50" charset="-128"/>
                  <a:ea typeface="ＭＳ Ｐゴシック" pitchFamily="50" charset="-128"/>
                </a:rPr>
                <a:t>フォルダは事前に作成しておくこと</a:t>
              </a:r>
              <a:r>
                <a:rPr lang="en-US" altLang="ja-JP" sz="2400" dirty="0">
                  <a:latin typeface="ＭＳ Ｐゴシック" pitchFamily="50" charset="-128"/>
                  <a:ea typeface="ＭＳ Ｐゴシック" pitchFamily="50" charset="-128"/>
                </a:rPr>
                <a:t>!</a:t>
              </a: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B68911A5-503B-4AAD-9DB4-7AA873FB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3" y="1124744"/>
            <a:ext cx="6530603" cy="53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476672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下記の画像のようになります。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59" y="2204864"/>
            <a:ext cx="808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ＭＳ Ｐゴシック" pitchFamily="50" charset="-128"/>
                <a:ea typeface="ＭＳ Ｐゴシック" pitchFamily="50" charset="-128"/>
              </a:rPr>
              <a:t>Data</a:t>
            </a:r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フォルダの中に、以下のファイルが出来上がっています。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A300DD-8716-4EB1-BCAF-7DBDF115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74" y="3039343"/>
            <a:ext cx="3115110" cy="11050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4C03BF-86F9-4B02-83E3-68647C9F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74" y="1165207"/>
            <a:ext cx="520137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0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399796"/>
            <a:ext cx="495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f</a:t>
            </a:r>
            <a:r>
              <a:rPr kumimoji="1"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open_s</a:t>
            </a:r>
            <a:r>
              <a:rPr kumimoji="1" lang="en-US" altLang="ja-JP" sz="3200" b="1" u="sng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のモードによる違い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701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fopen</a:t>
            </a:r>
            <a:r>
              <a:rPr lang="en-US" altLang="ja-JP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 </a:t>
            </a:r>
            <a:r>
              <a:rPr lang="en-US" altLang="ja-JP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"w"</a:t>
            </a:r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モードは、</a:t>
            </a:r>
            <a:endParaRPr lang="en-US" altLang="ja-JP" sz="24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ファイルが無かったら新規作成します。</a:t>
            </a:r>
            <a:endParaRPr lang="en-US" altLang="ja-JP" sz="24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ですが新規作成できなかった場合、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"r"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モードと同じように、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型ポインタが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NULL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になります。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3068960"/>
            <a:ext cx="5489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"r"	…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ファイルが無かったらエラー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"w"	…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ファイルが無かったら新規作成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"a"	…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ファイルが無かったら新規作成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以上の結果となります。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8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399796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fprintf</a:t>
            </a:r>
            <a:r>
              <a:rPr kumimoji="1" lang="en-US" altLang="ja-JP" sz="3200" b="1" u="sng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で書き出す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6845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ファイルを開くことに成功したら、次は書き出しです。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fprintf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は決まったフォーマットのデータを、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一行ずつ書き出すことのできる関数です。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2617184"/>
            <a:ext cx="7459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HGP明朝E" panose="02020900000000000000" pitchFamily="18" charset="-128"/>
                <a:ea typeface="HGP明朝E" panose="02020900000000000000" pitchFamily="18" charset="-128"/>
              </a:rPr>
              <a:t>fprintf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( FILE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型ポインタ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, "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フォーマット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", 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対象の変数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… 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3573016"/>
            <a:ext cx="6003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fscanf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と比べ、やることが逆、ということです。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では複数行、書き出してみましょう。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306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40965" y="16947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>
                <a:latin typeface="ＭＳ Ｐゴシック" pitchFamily="50" charset="-128"/>
                <a:ea typeface="ＭＳ Ｐゴシック" pitchFamily="50" charset="-128"/>
              </a:rPr>
              <a:t>2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453BA3-D941-4043-96BC-F537B90F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3" y="980728"/>
            <a:ext cx="6432504" cy="55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476672"/>
            <a:ext cx="5404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下記の画像のデータが出来上がります。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077072"/>
            <a:ext cx="3911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設定するデータを変更して、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挙動を確認してみましょう。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CD47EAD-1EC0-4577-B24E-64846C23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340090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9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399796"/>
            <a:ext cx="3664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f</a:t>
            </a:r>
            <a:r>
              <a:rPr kumimoji="1"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open_s</a:t>
            </a:r>
            <a:r>
              <a:rPr kumimoji="1" lang="en-US" altLang="ja-JP" sz="3200" b="1" u="sng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の</a:t>
            </a:r>
            <a:r>
              <a:rPr kumimoji="1" lang="en-US" altLang="ja-JP" sz="3200" b="1" u="sng" dirty="0">
                <a:latin typeface="ＭＳ Ｐゴシック" pitchFamily="50" charset="-128"/>
                <a:ea typeface="ＭＳ Ｐゴシック" pitchFamily="50" charset="-128"/>
              </a:rPr>
              <a:t>"a"</a:t>
            </a:r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モード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6856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fopen_s</a:t>
            </a:r>
            <a:r>
              <a:rPr lang="en-US" altLang="ja-JP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 </a:t>
            </a:r>
            <a:r>
              <a:rPr lang="en-US" altLang="ja-JP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"a"</a:t>
            </a:r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モードは、</a:t>
            </a:r>
            <a:endParaRPr lang="en-US" altLang="ja-JP" sz="24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ファイルの末尾にデータを追加します。</a:t>
            </a:r>
            <a:endParaRPr lang="en-US" altLang="ja-JP" sz="24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練習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"a"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モードにしてから２度実行してください。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5196262"/>
            <a:ext cx="3546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すればするほど、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下に追加されていきます。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87716F-0EC8-4592-8035-FFA477F9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22419"/>
            <a:ext cx="2702665" cy="37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0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4669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f</a:t>
            </a:r>
            <a:r>
              <a:rPr kumimoji="1"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open_s</a:t>
            </a:r>
            <a:r>
              <a:rPr kumimoji="1" lang="en-US" altLang="ja-JP" sz="3200" b="1" u="sng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の</a:t>
            </a:r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その他の</a:t>
            </a:r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モード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1600" y="1412776"/>
            <a:ext cx="621035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"r+"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モード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読み込み＆書き込みモード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ファイルが無かったらエラー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"w+"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 書き込み＆読み込みモード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 ファイルが無かったら作成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 ファイルが既に存在する場合は上書き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"a+"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 更新モード＆読み込みモード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 ファイルが無かったら作成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 ファイルが既に存在する場合は末尾に追加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34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380</Words>
  <Application>Microsoft Office PowerPoint</Application>
  <PresentationFormat>画面に合わせる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HGP明朝E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寺戸　瑞貴</cp:lastModifiedBy>
  <cp:revision>238</cp:revision>
  <dcterms:created xsi:type="dcterms:W3CDTF">2015-03-30T02:43:03Z</dcterms:created>
  <dcterms:modified xsi:type="dcterms:W3CDTF">2024-10-02T08:11:47Z</dcterms:modified>
</cp:coreProperties>
</file>