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7"/>
  </p:notesMasterIdLst>
  <p:sldIdLst>
    <p:sldId id="355" r:id="rId2"/>
    <p:sldId id="386" r:id="rId3"/>
    <p:sldId id="379" r:id="rId4"/>
    <p:sldId id="387" r:id="rId5"/>
    <p:sldId id="388" r:id="rId6"/>
  </p:sldIdLst>
  <p:sldSz cx="9144000" cy="6858000" type="screen4x3"/>
  <p:notesSz cx="6858000" cy="9144000"/>
  <p:kinsoku lang="ja-JP" invalStChars="、。，．・：；？！゜ヽヾゝゞ々ー’”）〕］｝〉》」』】°‰″℃￠％ぁぃぅぇぉっゃゅょゎァィゥェォッャュョヮヵヶ!%),.:;?]}｡｣､･ｧｨｩｪｫｬｭｮｯｰﾟ" invalEndChars="（〔［｛〈《「『【￥＄$([\{｢￡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F0000"/>
    <a:srgbClr val="008000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>
      <p:cViewPr varScale="1">
        <p:scale>
          <a:sx n="70" d="100"/>
          <a:sy n="70" d="100"/>
        </p:scale>
        <p:origin x="13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6A6F1-A5AB-4053-8825-0DDC8A93553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5173D-1E65-4A9A-A864-D8B241328A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029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5173D-1E65-4A9A-A864-D8B241328A4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7719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2020/10/5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611560" y="399796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u="sng" dirty="0">
                <a:latin typeface="ＭＳ Ｐゴシック" pitchFamily="50" charset="-128"/>
                <a:ea typeface="ＭＳ Ｐゴシック" pitchFamily="50" charset="-128"/>
              </a:rPr>
              <a:t>ファイルから</a:t>
            </a:r>
            <a:r>
              <a:rPr lang="ja-JP" altLang="en-US" sz="3200" b="1" u="sng" dirty="0" smtClean="0">
                <a:latin typeface="ＭＳ Ｐゴシック" pitchFamily="50" charset="-128"/>
                <a:ea typeface="ＭＳ Ｐゴシック" pitchFamily="50" charset="-128"/>
              </a:rPr>
              <a:t>の書き出し方法</a:t>
            </a:r>
            <a:endParaRPr kumimoji="1" lang="en-US" altLang="ja-JP" sz="3200" b="1" u="sng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11560" y="1196752"/>
            <a:ext cx="7301999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+mn-ea"/>
              </a:rPr>
              <a:t>前回学習</a:t>
            </a:r>
            <a:r>
              <a:rPr lang="ja-JP" altLang="en-US" sz="2400" dirty="0" smtClean="0">
                <a:latin typeface="+mn-ea"/>
              </a:rPr>
              <a:t>した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fgetc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fgets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2400" dirty="0" smtClean="0">
                <a:latin typeface="+mn-ea"/>
              </a:rPr>
              <a:t>に対応して、</a:t>
            </a:r>
            <a:endParaRPr lang="en-US" altLang="ja-JP" sz="2400" dirty="0" smtClean="0">
              <a:latin typeface="+mn-ea"/>
            </a:endParaRPr>
          </a:p>
          <a:p>
            <a:r>
              <a:rPr lang="ja-JP" altLang="en-US" sz="2400" u="sng" dirty="0" smtClean="0">
                <a:latin typeface="+mn-ea"/>
              </a:rPr>
              <a:t>一文字または、一行ずつ出力する関数</a:t>
            </a:r>
            <a:r>
              <a:rPr lang="ja-JP" altLang="en-US" sz="2400" dirty="0" smtClean="0">
                <a:latin typeface="+mn-ea"/>
              </a:rPr>
              <a:t>があります。</a:t>
            </a:r>
            <a:endParaRPr lang="en-US" altLang="ja-JP" sz="2400" dirty="0" smtClean="0">
              <a:latin typeface="+mn-ea"/>
            </a:endParaRPr>
          </a:p>
          <a:p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en-US" altLang="ja-JP" sz="4400" dirty="0" err="1" smtClean="0">
                <a:latin typeface="HGP明朝E" pitchFamily="18" charset="-128"/>
                <a:ea typeface="HGP明朝E" pitchFamily="18" charset="-128"/>
              </a:rPr>
              <a:t>fputc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…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1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バイトずつ書く</a:t>
            </a:r>
            <a:endParaRPr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r>
              <a:rPr lang="en-US" altLang="ja-JP" sz="4400" dirty="0" err="1" smtClean="0">
                <a:latin typeface="HGP明朝E" pitchFamily="18" charset="-128"/>
                <a:ea typeface="HGP明朝E" pitchFamily="18" charset="-128"/>
              </a:rPr>
              <a:t>fputs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関数 </a:t>
            </a:r>
            <a:r>
              <a:rPr lang="en-US" altLang="ja-JP" sz="4400" dirty="0" smtClean="0">
                <a:latin typeface="HGP明朝E" pitchFamily="18" charset="-128"/>
                <a:ea typeface="HGP明朝E" pitchFamily="18" charset="-128"/>
              </a:rPr>
              <a:t>… 1</a:t>
            </a:r>
            <a:r>
              <a:rPr lang="ja-JP" altLang="en-US" sz="4400" dirty="0" smtClean="0">
                <a:latin typeface="HGP明朝E" pitchFamily="18" charset="-128"/>
                <a:ea typeface="HGP明朝E" pitchFamily="18" charset="-128"/>
              </a:rPr>
              <a:t>行書く</a:t>
            </a:r>
            <a:endParaRPr lang="en-US" altLang="ja-JP" sz="4400" dirty="0" smtClean="0">
              <a:latin typeface="HGP明朝E" pitchFamily="18" charset="-128"/>
              <a:ea typeface="HGP明朝E" pitchFamily="18" charset="-128"/>
            </a:endParaRPr>
          </a:p>
          <a:p>
            <a:endParaRPr lang="en-US" altLang="ja-JP" sz="2400" dirty="0" smtClean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練習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して</a:t>
            </a:r>
            <a:r>
              <a:rPr lang="ja-JP" altLang="en-US" sz="2400" dirty="0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みましょう</a:t>
            </a:r>
            <a:r>
              <a:rPr lang="ja-JP" altLang="en-US" sz="24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。</a:t>
            </a:r>
            <a:endParaRPr lang="en-US" altLang="ja-JP" sz="2400" dirty="0" smtClean="0">
              <a:latin typeface="HGP明朝E" pitchFamily="18" charset="-128"/>
              <a:ea typeface="HGP明朝E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174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7504" y="12142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1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7" y="116632"/>
            <a:ext cx="5763759" cy="662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2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65726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Data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フォルダ内の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temp.txt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が下記画像のように、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なって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いれば成功しています。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1115616" y="1772816"/>
            <a:ext cx="2088232" cy="4104456"/>
            <a:chOff x="827584" y="1772816"/>
            <a:chExt cx="2088232" cy="410445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988840"/>
              <a:ext cx="1553889" cy="3665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正方形/長方形 1"/>
            <p:cNvSpPr/>
            <p:nvPr/>
          </p:nvSpPr>
          <p:spPr>
            <a:xfrm>
              <a:off x="827584" y="1772816"/>
              <a:ext cx="2088232" cy="41044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テキスト ボックス 7"/>
          <p:cNvSpPr txBox="1"/>
          <p:nvPr/>
        </p:nvSpPr>
        <p:spPr>
          <a:xfrm>
            <a:off x="3885013" y="5517232"/>
            <a:ext cx="3586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次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は </a:t>
            </a:r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fputs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を練習します。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861175" y="1988840"/>
            <a:ext cx="4633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fputc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は </a:t>
            </a:r>
            <a:r>
              <a:rPr lang="ja-JP" altLang="en-US" sz="2400" u="sng" dirty="0" smtClean="0">
                <a:latin typeface="ＭＳ Ｐゴシック" pitchFamily="50" charset="-128"/>
                <a:ea typeface="ＭＳ Ｐゴシック" pitchFamily="50" charset="-128"/>
              </a:rPr>
              <a:t>１バイトずつ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出力します。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090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07504" y="0"/>
            <a:ext cx="1087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2800" b="1" u="sng" dirty="0" smtClean="0">
                <a:latin typeface="ＭＳ Ｐゴシック" pitchFamily="50" charset="-128"/>
                <a:ea typeface="ＭＳ Ｐゴシック" pitchFamily="50" charset="-128"/>
              </a:rPr>
              <a:t>練習</a:t>
            </a:r>
            <a:r>
              <a:rPr kumimoji="1" lang="en-US" altLang="ja-JP" sz="2800" b="1" u="sng" dirty="0" smtClean="0">
                <a:latin typeface="ＭＳ Ｐゴシック" pitchFamily="50" charset="-128"/>
                <a:ea typeface="ＭＳ Ｐゴシック" pitchFamily="50" charset="-128"/>
              </a:rPr>
              <a:t>2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524167"/>
            <a:ext cx="7704856" cy="62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611560" y="476672"/>
            <a:ext cx="677300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Data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フォルダ内の 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temp2.txt</a:t>
            </a:r>
            <a:r>
              <a:rPr lang="en-US" altLang="ja-JP" sz="2400" dirty="0" smtClean="0">
                <a:latin typeface="ＭＳ Ｐゴシック" pitchFamily="50" charset="-128"/>
                <a:ea typeface="ＭＳ Ｐゴシック" pitchFamily="50" charset="-128"/>
              </a:rPr>
              <a:t> 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が下記画像のように、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  <a:p>
            <a:r>
              <a:rPr lang="ja-JP" altLang="en-US" sz="2400" dirty="0">
                <a:latin typeface="ＭＳ Ｐゴシック" pitchFamily="50" charset="-128"/>
                <a:ea typeface="ＭＳ Ｐゴシック" pitchFamily="50" charset="-128"/>
              </a:rPr>
              <a:t>なって</a:t>
            </a:r>
            <a:r>
              <a:rPr lang="ja-JP" altLang="en-US" sz="2400" dirty="0" smtClean="0">
                <a:latin typeface="ＭＳ Ｐゴシック" pitchFamily="50" charset="-128"/>
                <a:ea typeface="ＭＳ Ｐゴシック" pitchFamily="50" charset="-128"/>
              </a:rPr>
              <a:t>いれば成功しています。</a:t>
            </a:r>
            <a:endParaRPr lang="en-US" altLang="ja-JP" sz="2400" dirty="0" smtClean="0">
              <a:latin typeface="ＭＳ Ｐゴシック" pitchFamily="50" charset="-128"/>
              <a:ea typeface="ＭＳ Ｐゴシック" pitchFamily="50" charset="-12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427" y="2276872"/>
            <a:ext cx="6388116" cy="1858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正方形/長方形 6"/>
          <p:cNvSpPr/>
          <p:nvPr/>
        </p:nvSpPr>
        <p:spPr>
          <a:xfrm>
            <a:off x="899592" y="1988840"/>
            <a:ext cx="6696744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11560" y="5046275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err="1" smtClean="0">
                <a:latin typeface="HGP明朝E" pitchFamily="18" charset="-128"/>
                <a:ea typeface="HGP明朝E" pitchFamily="18" charset="-128"/>
              </a:rPr>
              <a:t>fputs</a:t>
            </a:r>
            <a:r>
              <a:rPr lang="en-US" altLang="ja-JP" sz="2400" dirty="0" smtClean="0">
                <a:latin typeface="HGP明朝E" pitchFamily="18" charset="-128"/>
                <a:ea typeface="HGP明朝E" pitchFamily="18" charset="-128"/>
              </a:rPr>
              <a:t> </a:t>
            </a:r>
            <a:r>
              <a:rPr lang="ja-JP" altLang="en-US" sz="2400" dirty="0" smtClean="0">
                <a:latin typeface="+mn-ea"/>
              </a:rPr>
              <a:t>は　</a:t>
            </a:r>
            <a:r>
              <a:rPr lang="ja-JP" altLang="en-US" sz="2400" u="sng" dirty="0" smtClean="0">
                <a:latin typeface="+mn-ea"/>
              </a:rPr>
              <a:t>１行ずつ</a:t>
            </a:r>
            <a:r>
              <a:rPr lang="ja-JP" altLang="en-US" sz="2400" dirty="0" smtClean="0">
                <a:latin typeface="+mn-ea"/>
              </a:rPr>
              <a:t>　出力します。</a:t>
            </a:r>
            <a:endParaRPr lang="en-US" altLang="ja-JP" sz="2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87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4619</TotalTime>
  <Words>99</Words>
  <Application>Microsoft Office PowerPoint</Application>
  <PresentationFormat>画面に合わせる (4:3)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HGP明朝E</vt:lpstr>
      <vt:lpstr>ＭＳ Ｐゴシック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関谷　純</cp:lastModifiedBy>
  <cp:revision>247</cp:revision>
  <dcterms:created xsi:type="dcterms:W3CDTF">2015-03-30T02:43:03Z</dcterms:created>
  <dcterms:modified xsi:type="dcterms:W3CDTF">2020-10-05T01:23:21Z</dcterms:modified>
</cp:coreProperties>
</file>