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394" r:id="rId2"/>
    <p:sldId id="395" r:id="rId3"/>
    <p:sldId id="386" r:id="rId4"/>
    <p:sldId id="396" r:id="rId5"/>
    <p:sldId id="393" r:id="rId6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56" d="100"/>
          <a:sy n="56" d="100"/>
        </p:scale>
        <p:origin x="7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2572"/>
            <a:ext cx="5042921" cy="230425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11560" y="399796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 smtClean="0">
                <a:solidFill>
                  <a:prstClr val="black"/>
                </a:solidFill>
                <a:latin typeface="ＭＳ Ｐゴシック" pitchFamily="50" charset="-128"/>
              </a:rPr>
              <a:t>ファイル操作関連の注意</a:t>
            </a:r>
            <a:r>
              <a:rPr lang="en-US" altLang="ja-JP" sz="3200" b="1" u="sng" dirty="0" smtClean="0">
                <a:solidFill>
                  <a:prstClr val="black"/>
                </a:solidFill>
                <a:latin typeface="ＭＳ Ｐゴシック" pitchFamily="50" charset="-128"/>
              </a:rPr>
              <a:t>!!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71600" y="3191597"/>
            <a:ext cx="4104456" cy="792088"/>
          </a:xfrm>
          <a:prstGeom prst="roundRect">
            <a:avLst/>
          </a:prstGeom>
          <a:noFill/>
          <a:ln w="476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5779" y="4284829"/>
            <a:ext cx="4754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チェックを</a:t>
            </a:r>
            <a:r>
              <a:rPr lang="ja-JP" altLang="en-US" sz="4400" b="1" dirty="0" smtClean="0">
                <a:solidFill>
                  <a:srgbClr val="0000FF"/>
                </a:solidFill>
                <a:latin typeface="ＭＳ Ｐゴシック" panose="020B0600070205080204" pitchFamily="50" charset="-128"/>
              </a:rPr>
              <a:t>外さない</a:t>
            </a:r>
            <a:r>
              <a:rPr lang="en-US" altLang="ja-JP" sz="4400" b="1" dirty="0" smtClean="0">
                <a:solidFill>
                  <a:srgbClr val="0000FF"/>
                </a:solidFill>
                <a:latin typeface="ＭＳ Ｐゴシック" panose="020B0600070205080204" pitchFamily="50" charset="-128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717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ファイル操作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関数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1196752"/>
            <a:ext cx="74158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_s 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をつけるファイル操作関数を学習します。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引数が少しややこしいですが、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書き方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はパターン化しているので、覚えましょう。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練習してみます。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7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7504" y="2510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1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343"/>
            <a:ext cx="5616624" cy="65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41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ファイルを開く関数</a:t>
            </a:r>
            <a:endParaRPr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f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open_s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関数を使用します。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918573"/>
            <a:ext cx="7808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>
                <a:latin typeface="HGP明朝E" pitchFamily="18" charset="-128"/>
                <a:ea typeface="HGP明朝E" pitchFamily="18" charset="-128"/>
              </a:rPr>
              <a:t>f</a:t>
            </a:r>
            <a:r>
              <a:rPr lang="en-US" altLang="ja-JP" sz="3600" dirty="0" err="1" smtClean="0">
                <a:latin typeface="HGP明朝E" pitchFamily="18" charset="-128"/>
                <a:ea typeface="HGP明朝E" pitchFamily="18" charset="-128"/>
              </a:rPr>
              <a:t>open_s</a:t>
            </a:r>
            <a:r>
              <a:rPr lang="en-US" altLang="ja-JP" sz="3600" dirty="0" smtClean="0">
                <a:latin typeface="HGP明朝E" pitchFamily="18" charset="-128"/>
                <a:ea typeface="HGP明朝E" pitchFamily="18" charset="-128"/>
              </a:rPr>
              <a:t>( </a:t>
            </a:r>
            <a:r>
              <a:rPr lang="en-US" altLang="ja-JP" sz="36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FILE</a:t>
            </a:r>
            <a:r>
              <a:rPr lang="ja-JP" altLang="en-US" sz="36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型ポインタのアドレス</a:t>
            </a:r>
            <a:r>
              <a:rPr lang="en-US" altLang="ja-JP" sz="3600" dirty="0" smtClean="0">
                <a:latin typeface="HGP明朝E" pitchFamily="18" charset="-128"/>
                <a:ea typeface="HGP明朝E" pitchFamily="18" charset="-128"/>
              </a:rPr>
              <a:t>,</a:t>
            </a:r>
          </a:p>
          <a:p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3600" dirty="0" smtClean="0">
                <a:latin typeface="HGP明朝E" pitchFamily="18" charset="-128"/>
                <a:ea typeface="HGP明朝E" pitchFamily="18" charset="-128"/>
              </a:rPr>
              <a:t>	</a:t>
            </a:r>
            <a:r>
              <a:rPr lang="ja-JP" altLang="en-US" sz="3600" dirty="0" smtClean="0">
                <a:latin typeface="HGP明朝E" pitchFamily="18" charset="-128"/>
                <a:ea typeface="HGP明朝E" pitchFamily="18" charset="-128"/>
              </a:rPr>
              <a:t>ファイルパス</a:t>
            </a:r>
            <a:r>
              <a:rPr lang="en-US" altLang="ja-JP" sz="3600" dirty="0" smtClean="0">
                <a:latin typeface="HGP明朝E" pitchFamily="18" charset="-128"/>
                <a:ea typeface="HGP明朝E" pitchFamily="18" charset="-128"/>
              </a:rPr>
              <a:t>, </a:t>
            </a:r>
          </a:p>
          <a:p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3600" dirty="0" smtClean="0">
                <a:latin typeface="HGP明朝E" pitchFamily="18" charset="-128"/>
                <a:ea typeface="HGP明朝E" pitchFamily="18" charset="-128"/>
              </a:rPr>
              <a:t>	</a:t>
            </a:r>
            <a:r>
              <a:rPr lang="ja-JP" altLang="en-US" sz="3600" dirty="0" smtClean="0">
                <a:latin typeface="HGP明朝E" pitchFamily="18" charset="-128"/>
                <a:ea typeface="HGP明朝E" pitchFamily="18" charset="-128"/>
              </a:rPr>
              <a:t>開くモード </a:t>
            </a:r>
            <a:r>
              <a:rPr lang="en-US" altLang="ja-JP" sz="3600" dirty="0" smtClean="0">
                <a:latin typeface="HGP明朝E" pitchFamily="18" charset="-128"/>
                <a:ea typeface="HGP明朝E" pitchFamily="18" charset="-128"/>
              </a:rPr>
              <a:t>);</a:t>
            </a:r>
          </a:p>
          <a:p>
            <a:r>
              <a:rPr lang="ja-JP" altLang="en-US" sz="3600" dirty="0" smtClean="0">
                <a:latin typeface="HGP明朝E" pitchFamily="18" charset="-128"/>
                <a:ea typeface="HGP明朝E" pitchFamily="18" charset="-128"/>
              </a:rPr>
              <a:t>戻り値 ： エラー情報</a:t>
            </a:r>
            <a:r>
              <a:rPr lang="ja-JP" altLang="en-US" sz="2000" dirty="0" smtClean="0">
                <a:latin typeface="HGP明朝E" pitchFamily="18" charset="-128"/>
                <a:ea typeface="HGP明朝E" pitchFamily="18" charset="-128"/>
              </a:rPr>
              <a:t>（サンプルではチェックしてません）</a:t>
            </a:r>
            <a:endParaRPr lang="en-US" altLang="ja-JP" sz="3600" dirty="0" smtClean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59" y="4509120"/>
            <a:ext cx="75055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引数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 </a:t>
            </a:r>
            <a:r>
              <a:rPr lang="en-US" altLang="ja-JP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型ポインタのアドレス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を使用します。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 *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	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←これが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型ポインタ変数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&amp;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←これが 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のアドレス（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はポインタ変数）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7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399796"/>
            <a:ext cx="338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ポインタのアドレス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1196752"/>
            <a:ext cx="727474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ポインタ変数のアドレスを使用することは、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そう頻繁にはありません。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ですが用意されたライブラリでは、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使用しなくてはならないことがありますので、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使い方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だけは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覚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えておきましょう。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ポインタも「変数」です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ので、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通常</a:t>
            </a:r>
            <a:r>
              <a:rPr lang="ja-JP" altLang="en-US" sz="2800" u="sng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sz="2800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変数</a:t>
            </a:r>
            <a:r>
              <a:rPr lang="ja-JP" altLang="en-US" sz="2800" u="sng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ja-JP" altLang="en-US" sz="2800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</a:t>
            </a:r>
            <a:r>
              <a:rPr lang="ja-JP" altLang="en-US" sz="2800" u="sng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じで、「アドレス」が存在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します。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今後のプログラムでは </a:t>
            </a:r>
            <a:r>
              <a:rPr lang="en-US" altLang="ja-JP" sz="2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fopen_s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を使いましょう。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8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151</Words>
  <Application>Microsoft Office PowerPoint</Application>
  <PresentationFormat>画面に合わせる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関谷　純</cp:lastModifiedBy>
  <cp:revision>274</cp:revision>
  <dcterms:created xsi:type="dcterms:W3CDTF">2015-03-30T02:43:03Z</dcterms:created>
  <dcterms:modified xsi:type="dcterms:W3CDTF">2020-10-05T02:31:56Z</dcterms:modified>
</cp:coreProperties>
</file>