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63" r:id="rId3"/>
    <p:sldId id="480" r:id="rId4"/>
    <p:sldId id="497" r:id="rId5"/>
    <p:sldId id="505" r:id="rId6"/>
    <p:sldId id="509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32" autoAdjust="0"/>
  </p:normalViewPr>
  <p:slideViewPr>
    <p:cSldViewPr>
      <p:cViewPr varScale="1">
        <p:scale>
          <a:sx n="62" d="100"/>
          <a:sy n="62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2017/3/15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内積で二つのベクトルの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なす角度を求めて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視界の内外判定ができる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 smtClean="0"/>
              <a:t>2 </a:t>
            </a:r>
            <a:r>
              <a:rPr lang="ja-JP" altLang="en-US" dirty="0" smtClean="0"/>
              <a:t>内積を用いた視界</a:t>
            </a:r>
            <a:r>
              <a:rPr lang="ja-JP" altLang="en-US" dirty="0"/>
              <a:t>判定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0700" y="1635137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実際</a:t>
            </a:r>
            <a:r>
              <a:rPr lang="ja-JP" altLang="en-US" sz="2263" b="1" dirty="0" smtClean="0"/>
              <a:t>に</a:t>
            </a:r>
            <a:r>
              <a:rPr lang="ja-JP" altLang="en-US" sz="2263" b="1" dirty="0"/>
              <a:t>ゲーム</a:t>
            </a:r>
            <a:r>
              <a:rPr lang="ja-JP" altLang="en-US" sz="2263" b="1" dirty="0" smtClean="0"/>
              <a:t>でよく利用する内積の使い方が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プレイヤーが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視界に入ったら追ってくる</a:t>
            </a:r>
            <a:r>
              <a:rPr lang="en-US" altLang="ja-JP" sz="2263" b="1" dirty="0" smtClean="0"/>
              <a:t>AI</a:t>
            </a:r>
            <a:r>
              <a:rPr lang="ja-JP" altLang="en-US" sz="2263" b="1" dirty="0" smtClean="0"/>
              <a:t>処理。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68960"/>
            <a:ext cx="1569740" cy="1569740"/>
          </a:xfrm>
          <a:prstGeom prst="rect">
            <a:avLst/>
          </a:prstGeom>
        </p:spPr>
      </p:pic>
      <p:sp>
        <p:nvSpPr>
          <p:cNvPr id="7" name="角丸四角形吹き出し 10"/>
          <p:cNvSpPr/>
          <p:nvPr/>
        </p:nvSpPr>
        <p:spPr>
          <a:xfrm>
            <a:off x="3707904" y="3068960"/>
            <a:ext cx="4088209" cy="1224136"/>
          </a:xfrm>
          <a:prstGeom prst="wedgeRoundRectCallout">
            <a:avLst>
              <a:gd name="adj1" fmla="val -66969"/>
              <a:gd name="adj2" fmla="val 172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前回も出ましたが出番無しでした。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今回こそ私の出番です。</a:t>
            </a:r>
            <a:endParaRPr lang="ja-JP" altLang="en-US" sz="2000" b="1" dirty="0">
              <a:latin typeface="ＭＳ Ｐゴシック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1209970" y="4197928"/>
            <a:ext cx="1057774" cy="13026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 flipV="1">
            <a:off x="2225300" y="4178978"/>
            <a:ext cx="1122564" cy="1321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50087" y="242161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実は、今回のサンプルプログラム自体はそれほど難しくなく</a:t>
            </a:r>
            <a:endParaRPr lang="en-US" altLang="ja-JP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1792" y="4713196"/>
            <a:ext cx="7776864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前方</a:t>
            </a:r>
            <a:r>
              <a:rPr lang="en-US" altLang="ja-JP" sz="2263" b="1" dirty="0" smtClean="0"/>
              <a:t>90</a:t>
            </a:r>
            <a:r>
              <a:rPr lang="ja-JP" altLang="en-US" sz="2263" b="1" dirty="0" smtClean="0"/>
              <a:t>度の視界内かを求める場合は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0000FF"/>
                </a:solidFill>
              </a:rPr>
              <a:t>視線の中心から目標の物体までの角度を求め</a:t>
            </a:r>
            <a:r>
              <a:rPr lang="ja-JP" altLang="en-US" sz="2263" b="1" dirty="0" smtClean="0"/>
              <a:t>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その角度が半分の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>45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度以内</a:t>
            </a:r>
            <a:r>
              <a:rPr lang="ja-JP" altLang="en-US" sz="2263" b="1" dirty="0" smtClean="0"/>
              <a:t>かどうかを判断すれば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視界判定があっさり完了してしまう。</a:t>
            </a:r>
            <a:endParaRPr lang="en-US" altLang="ja-JP" sz="2263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1569740" cy="1569740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H="1">
            <a:off x="1570010" y="2541744"/>
            <a:ext cx="1057774" cy="13026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2585340" y="2522794"/>
            <a:ext cx="1122564" cy="1321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: 結合子 2"/>
          <p:cNvSpPr/>
          <p:nvPr/>
        </p:nvSpPr>
        <p:spPr>
          <a:xfrm>
            <a:off x="1461998" y="3759188"/>
            <a:ext cx="216024" cy="229196"/>
          </a:xfrm>
          <a:prstGeom prst="flowChartConnector">
            <a:avLst/>
          </a:prstGeom>
          <a:solidFill>
            <a:srgbClr val="FF993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3643114" y="3759188"/>
            <a:ext cx="216024" cy="229196"/>
          </a:xfrm>
          <a:prstGeom prst="flowChartConnector">
            <a:avLst/>
          </a:prstGeom>
          <a:solidFill>
            <a:srgbClr val="FF993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2627784" y="2541744"/>
            <a:ext cx="0" cy="144664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65" y="2982516"/>
            <a:ext cx="1305472" cy="1305472"/>
          </a:xfrm>
          <a:prstGeom prst="rect">
            <a:avLst/>
          </a:prstGeom>
        </p:spPr>
      </p:pic>
      <p:cxnSp>
        <p:nvCxnSpPr>
          <p:cNvPr id="16" name="直線コネクタ 15"/>
          <p:cNvCxnSpPr/>
          <p:nvPr/>
        </p:nvCxnSpPr>
        <p:spPr>
          <a:xfrm>
            <a:off x="2627784" y="2541744"/>
            <a:ext cx="2445717" cy="121744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0"/>
          <p:cNvSpPr/>
          <p:nvPr/>
        </p:nvSpPr>
        <p:spPr>
          <a:xfrm>
            <a:off x="4757579" y="1333172"/>
            <a:ext cx="4088209" cy="1224136"/>
          </a:xfrm>
          <a:prstGeom prst="wedgeRoundRectCallout">
            <a:avLst>
              <a:gd name="adj1" fmla="val -36262"/>
              <a:gd name="adj2" fmla="val 8691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実際に計算で求めるのは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青色の二つのベクトルがなす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角度の方だよ。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961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438829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今回は視線の方向を左方向に固定し、視野角を</a:t>
            </a:r>
            <a:r>
              <a:rPr lang="en-US" altLang="ja-JP" sz="2263" b="1" dirty="0" smtClean="0"/>
              <a:t>90</a:t>
            </a:r>
            <a:r>
              <a:rPr lang="ja-JP" altLang="en-US" sz="2263" b="1" dirty="0" smtClean="0"/>
              <a:t>度とする。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984776" cy="5524323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1259632" y="4037897"/>
            <a:ext cx="334837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051720" y="4162490"/>
            <a:ext cx="1440160" cy="440570"/>
          </a:xfrm>
          <a:prstGeom prst="rect">
            <a:avLst/>
          </a:prstGeom>
          <a:ln>
            <a:solidFill>
              <a:srgbClr val="FF9933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視線方向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36850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552" y="183734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前回のプログラムがしっかりと理解できている人であれば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これだけの情報でも完成させられるはずなので</a:t>
            </a:r>
            <a:endParaRPr lang="en-US" altLang="ja-JP" sz="2263" b="1" dirty="0"/>
          </a:p>
        </p:txBody>
      </p:sp>
      <p:sp>
        <p:nvSpPr>
          <p:cNvPr id="10" name="角丸四角形吹き出し 10"/>
          <p:cNvSpPr/>
          <p:nvPr/>
        </p:nvSpPr>
        <p:spPr>
          <a:xfrm>
            <a:off x="4860032" y="1844824"/>
            <a:ext cx="4088209" cy="898807"/>
          </a:xfrm>
          <a:prstGeom prst="wedgeRoundRectCallout">
            <a:avLst>
              <a:gd name="adj1" fmla="val -61268"/>
              <a:gd name="adj2" fmla="val 703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レッツトライ！！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9" y="1371965"/>
            <a:ext cx="3810000" cy="3343275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7505" y="4798718"/>
            <a:ext cx="885886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また、早く完成した人は次のプログラムにもチャレンジ！</a:t>
            </a:r>
            <a:endParaRPr lang="en-US" altLang="ja-JP" sz="2263" b="1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94866" y="5348380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①キャラクター</a:t>
            </a: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を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移動</a:t>
            </a:r>
            <a:r>
              <a:rPr lang="ja-JP" altLang="en-US" sz="2263" b="1" dirty="0" smtClean="0"/>
              <a:t>させて視野判定を行う。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②キャラクター</a:t>
            </a: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を</a:t>
            </a:r>
            <a:r>
              <a:rPr lang="ja-JP" altLang="en-US" sz="2263" b="1" dirty="0" smtClean="0">
                <a:solidFill>
                  <a:srgbClr val="00B050"/>
                </a:solidFill>
              </a:rPr>
              <a:t>回転</a:t>
            </a:r>
            <a:r>
              <a:rPr lang="ja-JP" altLang="en-US" sz="2263" b="1" dirty="0" smtClean="0"/>
              <a:t>させて視野判定を行う。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42038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572788"/>
            <a:ext cx="8097391" cy="616736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7544" y="9734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</a:t>
            </a:r>
            <a:r>
              <a:rPr lang="ja-JP" altLang="en-US" sz="2263" b="1" dirty="0" smtClean="0"/>
              <a:t>どうしても分からない人向け</a:t>
            </a:r>
            <a:r>
              <a:rPr lang="ja-JP" altLang="en-US" sz="2263" b="1" dirty="0"/>
              <a:t>＞</a:t>
            </a:r>
            <a:endParaRPr lang="en-US" altLang="ja-JP" sz="2263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1043608" y="1632515"/>
            <a:ext cx="4752528" cy="407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75656" y="2425212"/>
            <a:ext cx="3168352" cy="174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55576" y="3631568"/>
            <a:ext cx="1152128" cy="373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475656" y="4260384"/>
            <a:ext cx="2952328" cy="174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92312" y="5874468"/>
            <a:ext cx="1716856" cy="180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72258" y="4658967"/>
            <a:ext cx="1155526" cy="174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21597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15382</TotalTime>
  <Words>133</Words>
  <Application>Microsoft Office PowerPoint</Application>
  <PresentationFormat>画面に合わせる (4:3)</PresentationFormat>
  <Paragraphs>16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標準デザイン</vt:lpstr>
      <vt:lpstr>この単元の目標</vt:lpstr>
      <vt:lpstr>2 内積を用いた視界判定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555</cp:revision>
  <dcterms:created xsi:type="dcterms:W3CDTF">2013-04-19T02:46:48Z</dcterms:created>
  <dcterms:modified xsi:type="dcterms:W3CDTF">2017-03-15T06:35:09Z</dcterms:modified>
</cp:coreProperties>
</file>