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 id="2147483704" r:id="rId5"/>
    <p:sldMasterId id="2147483864" r:id="rId6"/>
  </p:sldMasterIdLst>
  <p:notesMasterIdLst>
    <p:notesMasterId r:id="rId37"/>
  </p:notesMasterIdLst>
  <p:handoutMasterIdLst>
    <p:handoutMasterId r:id="rId38"/>
  </p:handoutMasterIdLst>
  <p:sldIdLst>
    <p:sldId id="272" r:id="rId7"/>
    <p:sldId id="273" r:id="rId8"/>
    <p:sldId id="284" r:id="rId9"/>
    <p:sldId id="275" r:id="rId10"/>
    <p:sldId id="290" r:id="rId11"/>
    <p:sldId id="276" r:id="rId12"/>
    <p:sldId id="277" r:id="rId13"/>
    <p:sldId id="285" r:id="rId14"/>
    <p:sldId id="279" r:id="rId15"/>
    <p:sldId id="281" r:id="rId16"/>
    <p:sldId id="304" r:id="rId17"/>
    <p:sldId id="323" r:id="rId18"/>
    <p:sldId id="305" r:id="rId19"/>
    <p:sldId id="287" r:id="rId20"/>
    <p:sldId id="308" r:id="rId21"/>
    <p:sldId id="309" r:id="rId22"/>
    <p:sldId id="310" r:id="rId23"/>
    <p:sldId id="311" r:id="rId24"/>
    <p:sldId id="288" r:id="rId25"/>
    <p:sldId id="312" r:id="rId26"/>
    <p:sldId id="313" r:id="rId27"/>
    <p:sldId id="314" r:id="rId28"/>
    <p:sldId id="315" r:id="rId29"/>
    <p:sldId id="316" r:id="rId30"/>
    <p:sldId id="317" r:id="rId31"/>
    <p:sldId id="318" r:id="rId32"/>
    <p:sldId id="319" r:id="rId33"/>
    <p:sldId id="321" r:id="rId34"/>
    <p:sldId id="322" r:id="rId35"/>
    <p:sldId id="292" r:id="rId36"/>
  </p:sldIdLst>
  <p:sldSz cx="24385588" cy="13717588"/>
  <p:notesSz cx="6858000" cy="9144000"/>
  <p:defaultTextStyle>
    <a:defPPr>
      <a:defRPr lang="en-US"/>
    </a:defPPr>
    <a:lvl1pPr marL="0" algn="l" defTabSz="1088486" rtl="0" eaLnBrk="1" latinLnBrk="0" hangingPunct="1">
      <a:defRPr sz="4300" kern="1200">
        <a:solidFill>
          <a:schemeClr val="tx1"/>
        </a:solidFill>
        <a:latin typeface="+mn-lt"/>
        <a:ea typeface="+mn-ea"/>
        <a:cs typeface="+mn-cs"/>
      </a:defRPr>
    </a:lvl1pPr>
    <a:lvl2pPr marL="1088486" algn="l" defTabSz="1088486" rtl="0" eaLnBrk="1" latinLnBrk="0" hangingPunct="1">
      <a:defRPr sz="4300" kern="1200">
        <a:solidFill>
          <a:schemeClr val="tx1"/>
        </a:solidFill>
        <a:latin typeface="+mn-lt"/>
        <a:ea typeface="+mn-ea"/>
        <a:cs typeface="+mn-cs"/>
      </a:defRPr>
    </a:lvl2pPr>
    <a:lvl3pPr marL="2176976" algn="l" defTabSz="1088486" rtl="0" eaLnBrk="1" latinLnBrk="0" hangingPunct="1">
      <a:defRPr sz="4300" kern="1200">
        <a:solidFill>
          <a:schemeClr val="tx1"/>
        </a:solidFill>
        <a:latin typeface="+mn-lt"/>
        <a:ea typeface="+mn-ea"/>
        <a:cs typeface="+mn-cs"/>
      </a:defRPr>
    </a:lvl3pPr>
    <a:lvl4pPr marL="3265462" algn="l" defTabSz="1088486" rtl="0" eaLnBrk="1" latinLnBrk="0" hangingPunct="1">
      <a:defRPr sz="4300" kern="1200">
        <a:solidFill>
          <a:schemeClr val="tx1"/>
        </a:solidFill>
        <a:latin typeface="+mn-lt"/>
        <a:ea typeface="+mn-ea"/>
        <a:cs typeface="+mn-cs"/>
      </a:defRPr>
    </a:lvl4pPr>
    <a:lvl5pPr marL="4353951" algn="l" defTabSz="1088486" rtl="0" eaLnBrk="1" latinLnBrk="0" hangingPunct="1">
      <a:defRPr sz="4300" kern="1200">
        <a:solidFill>
          <a:schemeClr val="tx1"/>
        </a:solidFill>
        <a:latin typeface="+mn-lt"/>
        <a:ea typeface="+mn-ea"/>
        <a:cs typeface="+mn-cs"/>
      </a:defRPr>
    </a:lvl5pPr>
    <a:lvl6pPr marL="5442437" algn="l" defTabSz="1088486" rtl="0" eaLnBrk="1" latinLnBrk="0" hangingPunct="1">
      <a:defRPr sz="4300" kern="1200">
        <a:solidFill>
          <a:schemeClr val="tx1"/>
        </a:solidFill>
        <a:latin typeface="+mn-lt"/>
        <a:ea typeface="+mn-ea"/>
        <a:cs typeface="+mn-cs"/>
      </a:defRPr>
    </a:lvl6pPr>
    <a:lvl7pPr marL="6530924" algn="l" defTabSz="1088486" rtl="0" eaLnBrk="1" latinLnBrk="0" hangingPunct="1">
      <a:defRPr sz="4300" kern="1200">
        <a:solidFill>
          <a:schemeClr val="tx1"/>
        </a:solidFill>
        <a:latin typeface="+mn-lt"/>
        <a:ea typeface="+mn-ea"/>
        <a:cs typeface="+mn-cs"/>
      </a:defRPr>
    </a:lvl7pPr>
    <a:lvl8pPr marL="7619413" algn="l" defTabSz="1088486" rtl="0" eaLnBrk="1" latinLnBrk="0" hangingPunct="1">
      <a:defRPr sz="4300" kern="1200">
        <a:solidFill>
          <a:schemeClr val="tx1"/>
        </a:solidFill>
        <a:latin typeface="+mn-lt"/>
        <a:ea typeface="+mn-ea"/>
        <a:cs typeface="+mn-cs"/>
      </a:defRPr>
    </a:lvl8pPr>
    <a:lvl9pPr marL="8707902" algn="l" defTabSz="1088486" rtl="0" eaLnBrk="1" latinLnBrk="0" hangingPunct="1">
      <a:defRPr sz="43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FB93273-37A9-FF45-8225-5A86F72C7ABC}">
          <p14:sldIdLst>
            <p14:sldId id="272"/>
            <p14:sldId id="273"/>
            <p14:sldId id="284"/>
            <p14:sldId id="275"/>
            <p14:sldId id="290"/>
            <p14:sldId id="276"/>
            <p14:sldId id="277"/>
            <p14:sldId id="285"/>
            <p14:sldId id="279"/>
            <p14:sldId id="281"/>
            <p14:sldId id="304"/>
            <p14:sldId id="323"/>
            <p14:sldId id="305"/>
            <p14:sldId id="287"/>
            <p14:sldId id="308"/>
            <p14:sldId id="309"/>
            <p14:sldId id="310"/>
            <p14:sldId id="311"/>
            <p14:sldId id="288"/>
            <p14:sldId id="312"/>
            <p14:sldId id="313"/>
            <p14:sldId id="314"/>
            <p14:sldId id="315"/>
            <p14:sldId id="316"/>
            <p14:sldId id="317"/>
            <p14:sldId id="318"/>
            <p14:sldId id="319"/>
            <p14:sldId id="321"/>
            <p14:sldId id="322"/>
            <p14:sldId id="292"/>
          </p14:sldIdLst>
        </p14:section>
      </p14:sectionLst>
    </p:ext>
    <p:ext uri="{EFAFB233-063F-42B5-8137-9DF3F51BA10A}">
      <p15:sldGuideLst xmlns:p15="http://schemas.microsoft.com/office/powerpoint/2012/main" xmlns="">
        <p15:guide id="1" orient="horz" pos="8640">
          <p15:clr>
            <a:srgbClr val="A4A3A4"/>
          </p15:clr>
        </p15:guide>
        <p15:guide id="2" pos="5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604D"/>
    <a:srgbClr val="96C93C"/>
    <a:srgbClr val="FFFFFF"/>
    <a:srgbClr val="0A1942"/>
    <a:srgbClr val="272D48"/>
    <a:srgbClr val="10403F"/>
    <a:srgbClr val="C09C16"/>
    <a:srgbClr val="82000A"/>
    <a:srgbClr val="63B8C7"/>
    <a:srgbClr val="E1EAD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09" autoAdjust="0"/>
    <p:restoredTop sz="96206" autoAdjust="0"/>
  </p:normalViewPr>
  <p:slideViewPr>
    <p:cSldViewPr snapToGrid="0">
      <p:cViewPr>
        <p:scale>
          <a:sx n="40" d="100"/>
          <a:sy n="40" d="100"/>
        </p:scale>
        <p:origin x="-318" y="-648"/>
      </p:cViewPr>
      <p:guideLst>
        <p:guide orient="horz" pos="8640"/>
        <p:guide pos="575"/>
      </p:guideLst>
    </p:cSldViewPr>
  </p:slideViewPr>
  <p:outlineViewPr>
    <p:cViewPr>
      <p:scale>
        <a:sx n="33" d="100"/>
        <a:sy n="33" d="100"/>
      </p:scale>
      <p:origin x="6"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20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Times"/>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5D5FE1-9A8C-8D4F-89F6-07AD4EDC12D7}" type="datetimeFigureOut">
              <a:rPr lang="en-US" smtClean="0">
                <a:latin typeface="Times"/>
              </a:rPr>
              <a:t>9/7/2016</a:t>
            </a:fld>
            <a:endParaRPr lang="en-US" dirty="0">
              <a:latin typeface="Times"/>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Times"/>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7CCF7B-2DC5-354C-B3C9-93BD4D3DDBB8}" type="slidenum">
              <a:rPr lang="en-US" smtClean="0">
                <a:latin typeface="Times"/>
              </a:rPr>
              <a:t>‹#›</a:t>
            </a:fld>
            <a:endParaRPr lang="en-US" dirty="0">
              <a:latin typeface="Times"/>
            </a:endParaRPr>
          </a:p>
        </p:txBody>
      </p:sp>
    </p:spTree>
    <p:extLst>
      <p:ext uri="{BB962C8B-B14F-4D97-AF65-F5344CB8AC3E}">
        <p14:creationId xmlns:p14="http://schemas.microsoft.com/office/powerpoint/2010/main" val="26083036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a:defRPr>
            </a:lvl1pPr>
          </a:lstStyle>
          <a:p>
            <a:fld id="{0486DF49-953C-2D42-9830-5267D3A4D306}" type="datetimeFigureOut">
              <a:rPr lang="en-US" smtClean="0"/>
              <a:pPr/>
              <a:t>9/7/2016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a:defRPr>
            </a:lvl1pPr>
          </a:lstStyle>
          <a:p>
            <a:fld id="{9D9F8C13-7436-6D4D-BE55-57D14FA02493}" type="slidenum">
              <a:rPr lang="en-US" smtClean="0"/>
              <a:pPr/>
              <a:t>‹#›</a:t>
            </a:fld>
            <a:endParaRPr lang="en-US" dirty="0"/>
          </a:p>
        </p:txBody>
      </p:sp>
    </p:spTree>
    <p:extLst>
      <p:ext uri="{BB962C8B-B14F-4D97-AF65-F5344CB8AC3E}">
        <p14:creationId xmlns:p14="http://schemas.microsoft.com/office/powerpoint/2010/main" val="3780017818"/>
      </p:ext>
    </p:extLst>
  </p:cSld>
  <p:clrMap bg1="lt1" tx1="dk1" bg2="lt2" tx2="dk2" accent1="accent1" accent2="accent2" accent3="accent3" accent4="accent4" accent5="accent5" accent6="accent6" hlink="hlink" folHlink="folHlink"/>
  <p:hf hdr="0" ftr="0" dt="0"/>
  <p:notesStyle>
    <a:lvl1pPr marL="0" algn="l" defTabSz="668399" rtl="0" eaLnBrk="1" latinLnBrk="0" hangingPunct="1">
      <a:defRPr sz="1900" kern="1200">
        <a:solidFill>
          <a:schemeClr val="tx1"/>
        </a:solidFill>
        <a:latin typeface="Times"/>
        <a:ea typeface="+mn-ea"/>
        <a:cs typeface="+mn-cs"/>
      </a:defRPr>
    </a:lvl1pPr>
    <a:lvl2pPr marL="668399" algn="l" defTabSz="668399" rtl="0" eaLnBrk="1" latinLnBrk="0" hangingPunct="1">
      <a:defRPr sz="1900" kern="1200">
        <a:solidFill>
          <a:schemeClr val="tx1"/>
        </a:solidFill>
        <a:latin typeface="Times"/>
        <a:ea typeface="+mn-ea"/>
        <a:cs typeface="+mn-cs"/>
      </a:defRPr>
    </a:lvl2pPr>
    <a:lvl3pPr marL="1336798" algn="l" defTabSz="668399" rtl="0" eaLnBrk="1" latinLnBrk="0" hangingPunct="1">
      <a:defRPr sz="1900" kern="1200">
        <a:solidFill>
          <a:schemeClr val="tx1"/>
        </a:solidFill>
        <a:latin typeface="Times"/>
        <a:ea typeface="+mn-ea"/>
        <a:cs typeface="+mn-cs"/>
      </a:defRPr>
    </a:lvl3pPr>
    <a:lvl4pPr marL="2005196" algn="l" defTabSz="668399" rtl="0" eaLnBrk="1" latinLnBrk="0" hangingPunct="1">
      <a:defRPr sz="1900" kern="1200">
        <a:solidFill>
          <a:schemeClr val="tx1"/>
        </a:solidFill>
        <a:latin typeface="Times"/>
        <a:ea typeface="+mn-ea"/>
        <a:cs typeface="+mn-cs"/>
      </a:defRPr>
    </a:lvl4pPr>
    <a:lvl5pPr marL="2673595" algn="l" defTabSz="668399" rtl="0" eaLnBrk="1" latinLnBrk="0" hangingPunct="1">
      <a:defRPr sz="1900" kern="1200">
        <a:solidFill>
          <a:schemeClr val="tx1"/>
        </a:solidFill>
        <a:latin typeface="Times"/>
        <a:ea typeface="+mn-ea"/>
        <a:cs typeface="+mn-cs"/>
      </a:defRPr>
    </a:lvl5pPr>
    <a:lvl6pPr marL="3341994" algn="l" defTabSz="668399" rtl="0" eaLnBrk="1" latinLnBrk="0" hangingPunct="1">
      <a:defRPr sz="1900" kern="1200">
        <a:solidFill>
          <a:schemeClr val="tx1"/>
        </a:solidFill>
        <a:latin typeface="+mn-lt"/>
        <a:ea typeface="+mn-ea"/>
        <a:cs typeface="+mn-cs"/>
      </a:defRPr>
    </a:lvl6pPr>
    <a:lvl7pPr marL="4010393" algn="l" defTabSz="668399" rtl="0" eaLnBrk="1" latinLnBrk="0" hangingPunct="1">
      <a:defRPr sz="1900" kern="1200">
        <a:solidFill>
          <a:schemeClr val="tx1"/>
        </a:solidFill>
        <a:latin typeface="+mn-lt"/>
        <a:ea typeface="+mn-ea"/>
        <a:cs typeface="+mn-cs"/>
      </a:defRPr>
    </a:lvl7pPr>
    <a:lvl8pPr marL="4678791" algn="l" defTabSz="668399" rtl="0" eaLnBrk="1" latinLnBrk="0" hangingPunct="1">
      <a:defRPr sz="1900" kern="1200">
        <a:solidFill>
          <a:schemeClr val="tx1"/>
        </a:solidFill>
        <a:latin typeface="+mn-lt"/>
        <a:ea typeface="+mn-ea"/>
        <a:cs typeface="+mn-cs"/>
      </a:defRPr>
    </a:lvl8pPr>
    <a:lvl9pPr marL="5347190" algn="l" defTabSz="668399" rtl="0" eaLnBrk="1" latinLnBrk="0" hangingPunct="1">
      <a:defRPr sz="1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721240" lvl="2" indent="-543600" algn="l">
              <a:buClr>
                <a:srgbClr val="616264"/>
              </a:buClr>
            </a:pPr>
            <a:r>
              <a:rPr lang="en-US" altLang="zh-TW" sz="3300" spc="-1" dirty="0" err="1">
                <a:solidFill>
                  <a:srgbClr val="616264"/>
                </a:solidFill>
                <a:uFill>
                  <a:solidFill>
                    <a:srgbClr val="FFFFFF"/>
                  </a:solidFill>
                </a:uFill>
                <a:latin typeface="Times New Roman"/>
                <a:ea typeface="DejaVu Sans"/>
              </a:rPr>
              <a:t>在設計架構，選擇該使用abstract</a:t>
            </a:r>
            <a:r>
              <a:rPr lang="en-US" altLang="zh-TW" sz="3300" spc="-1" dirty="0">
                <a:solidFill>
                  <a:srgbClr val="616264"/>
                </a:solidFill>
                <a:uFill>
                  <a:solidFill>
                    <a:srgbClr val="FFFFFF"/>
                  </a:solidFill>
                </a:uFill>
                <a:latin typeface="Times New Roman"/>
                <a:ea typeface="DejaVu Sans"/>
              </a:rPr>
              <a:t> class /</a:t>
            </a:r>
            <a:r>
              <a:rPr lang="en-US" altLang="zh-TW" sz="3300" spc="-1" dirty="0" err="1">
                <a:solidFill>
                  <a:srgbClr val="616264"/>
                </a:solidFill>
                <a:uFill>
                  <a:solidFill>
                    <a:srgbClr val="FFFFFF"/>
                  </a:solidFill>
                </a:uFill>
                <a:latin typeface="Times New Roman"/>
                <a:ea typeface="DejaVu Sans"/>
              </a:rPr>
              <a:t>interface時可以幫助你了解問題本質</a:t>
            </a:r>
            <a:endParaRPr lang="en-US" altLang="zh-TW" sz="3300" spc="-1" dirty="0">
              <a:solidFill>
                <a:srgbClr val="616264"/>
              </a:solidFill>
              <a:uFill>
                <a:solidFill>
                  <a:srgbClr val="FFFFFF"/>
                </a:solidFill>
              </a:uFill>
              <a:latin typeface="Times New Roman"/>
              <a:ea typeface="DejaVu Sans"/>
            </a:endParaRPr>
          </a:p>
        </p:txBody>
      </p:sp>
      <p:sp>
        <p:nvSpPr>
          <p:cNvPr id="4" name="投影片編號版面配置區 3"/>
          <p:cNvSpPr>
            <a:spLocks noGrp="1"/>
          </p:cNvSpPr>
          <p:nvPr>
            <p:ph type="sldNum" sz="quarter" idx="10"/>
          </p:nvPr>
        </p:nvSpPr>
        <p:spPr/>
        <p:txBody>
          <a:bodyPr/>
          <a:lstStyle/>
          <a:p>
            <a:fld id="{9D9F8C13-7436-6D4D-BE55-57D14FA02493}" type="slidenum">
              <a:rPr lang="en-US" smtClean="0"/>
              <a:pPr/>
              <a:t>4</a:t>
            </a:fld>
            <a:endParaRPr lang="en-US" dirty="0"/>
          </a:p>
        </p:txBody>
      </p:sp>
    </p:spTree>
    <p:extLst>
      <p:ext uri="{BB962C8B-B14F-4D97-AF65-F5344CB8AC3E}">
        <p14:creationId xmlns:p14="http://schemas.microsoft.com/office/powerpoint/2010/main" val="1153525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為一個子系統內眾多的服務提供一個統一的介面，藉以降低子系統間的耦合力。</a:t>
            </a:r>
          </a:p>
        </p:txBody>
      </p:sp>
      <p:sp>
        <p:nvSpPr>
          <p:cNvPr id="4" name="投影片編號版面配置區 3"/>
          <p:cNvSpPr>
            <a:spLocks noGrp="1"/>
          </p:cNvSpPr>
          <p:nvPr>
            <p:ph type="sldNum" sz="quarter" idx="10"/>
          </p:nvPr>
        </p:nvSpPr>
        <p:spPr/>
        <p:txBody>
          <a:bodyPr/>
          <a:lstStyle/>
          <a:p>
            <a:fld id="{9D9F8C13-7436-6D4D-BE55-57D14FA02493}" type="slidenum">
              <a:rPr lang="en-US" smtClean="0"/>
              <a:pPr/>
              <a:t>17</a:t>
            </a:fld>
            <a:endParaRPr lang="en-US" dirty="0"/>
          </a:p>
        </p:txBody>
      </p:sp>
    </p:spTree>
    <p:extLst>
      <p:ext uri="{BB962C8B-B14F-4D97-AF65-F5344CB8AC3E}">
        <p14:creationId xmlns:p14="http://schemas.microsoft.com/office/powerpoint/2010/main" val="1424924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D9F8C13-7436-6D4D-BE55-57D14FA02493}" type="slidenum">
              <a:rPr lang="en-US" smtClean="0"/>
              <a:pPr/>
              <a:t>18</a:t>
            </a:fld>
            <a:endParaRPr lang="en-US" dirty="0"/>
          </a:p>
        </p:txBody>
      </p:sp>
    </p:spTree>
    <p:extLst>
      <p:ext uri="{BB962C8B-B14F-4D97-AF65-F5344CB8AC3E}">
        <p14:creationId xmlns:p14="http://schemas.microsoft.com/office/powerpoint/2010/main" val="1424924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將物件的需求封裝為一個類別，藉此提供更彈性的操作。例如將請求作排隊處理</a:t>
            </a:r>
            <a:r>
              <a:rPr lang="en-US" altLang="zh-TW" dirty="0"/>
              <a:t>(queue)</a:t>
            </a:r>
            <a:r>
              <a:rPr lang="zh-TW" altLang="en-US" dirty="0"/>
              <a:t>及提供請求回覆</a:t>
            </a:r>
            <a:r>
              <a:rPr lang="en-US" altLang="zh-TW" dirty="0"/>
              <a:t>(undo)</a:t>
            </a:r>
            <a:r>
              <a:rPr lang="zh-TW" altLang="en-US" dirty="0"/>
              <a:t>的功能。</a:t>
            </a:r>
          </a:p>
        </p:txBody>
      </p:sp>
      <p:sp>
        <p:nvSpPr>
          <p:cNvPr id="4" name="投影片編號版面配置區 3"/>
          <p:cNvSpPr>
            <a:spLocks noGrp="1"/>
          </p:cNvSpPr>
          <p:nvPr>
            <p:ph type="sldNum" sz="quarter" idx="10"/>
          </p:nvPr>
        </p:nvSpPr>
        <p:spPr/>
        <p:txBody>
          <a:bodyPr/>
          <a:lstStyle/>
          <a:p>
            <a:fld id="{9D9F8C13-7436-6D4D-BE55-57D14FA02493}" type="slidenum">
              <a:rPr lang="en-US" smtClean="0"/>
              <a:pPr/>
              <a:t>20</a:t>
            </a:fld>
            <a:endParaRPr lang="en-US" dirty="0"/>
          </a:p>
        </p:txBody>
      </p:sp>
    </p:spTree>
    <p:extLst>
      <p:ext uri="{BB962C8B-B14F-4D97-AF65-F5344CB8AC3E}">
        <p14:creationId xmlns:p14="http://schemas.microsoft.com/office/powerpoint/2010/main" val="1424924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D9F8C13-7436-6D4D-BE55-57D14FA02493}" type="slidenum">
              <a:rPr lang="en-US" smtClean="0"/>
              <a:pPr/>
              <a:t>21</a:t>
            </a:fld>
            <a:endParaRPr lang="en-US" dirty="0"/>
          </a:p>
        </p:txBody>
      </p:sp>
    </p:spTree>
    <p:extLst>
      <p:ext uri="{BB962C8B-B14F-4D97-AF65-F5344CB8AC3E}">
        <p14:creationId xmlns:p14="http://schemas.microsoft.com/office/powerpoint/2010/main" val="1424924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將物件的狀態自物件本身獨立出來，以提高物件行為變化的彈性。</a:t>
            </a:r>
          </a:p>
        </p:txBody>
      </p:sp>
      <p:sp>
        <p:nvSpPr>
          <p:cNvPr id="4" name="投影片編號版面配置區 3"/>
          <p:cNvSpPr>
            <a:spLocks noGrp="1"/>
          </p:cNvSpPr>
          <p:nvPr>
            <p:ph type="sldNum" sz="quarter" idx="10"/>
          </p:nvPr>
        </p:nvSpPr>
        <p:spPr/>
        <p:txBody>
          <a:bodyPr/>
          <a:lstStyle/>
          <a:p>
            <a:fld id="{9D9F8C13-7436-6D4D-BE55-57D14FA02493}" type="slidenum">
              <a:rPr lang="en-US" smtClean="0"/>
              <a:pPr/>
              <a:t>22</a:t>
            </a:fld>
            <a:endParaRPr lang="en-US" dirty="0"/>
          </a:p>
        </p:txBody>
      </p:sp>
    </p:spTree>
    <p:extLst>
      <p:ext uri="{BB962C8B-B14F-4D97-AF65-F5344CB8AC3E}">
        <p14:creationId xmlns:p14="http://schemas.microsoft.com/office/powerpoint/2010/main" val="1424924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D9F8C13-7436-6D4D-BE55-57D14FA02493}" type="slidenum">
              <a:rPr lang="en-US" smtClean="0"/>
              <a:pPr/>
              <a:t>23</a:t>
            </a:fld>
            <a:endParaRPr lang="en-US" dirty="0"/>
          </a:p>
        </p:txBody>
      </p:sp>
    </p:spTree>
    <p:extLst>
      <p:ext uri="{BB962C8B-B14F-4D97-AF65-F5344CB8AC3E}">
        <p14:creationId xmlns:p14="http://schemas.microsoft.com/office/powerpoint/2010/main" val="1424924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D9F8C13-7436-6D4D-BE55-57D14FA02493}" type="slidenum">
              <a:rPr lang="en-US" smtClean="0"/>
              <a:pPr/>
              <a:t>25</a:t>
            </a:fld>
            <a:endParaRPr lang="en-US" dirty="0"/>
          </a:p>
        </p:txBody>
      </p:sp>
    </p:spTree>
    <p:extLst>
      <p:ext uri="{BB962C8B-B14F-4D97-AF65-F5344CB8AC3E}">
        <p14:creationId xmlns:p14="http://schemas.microsoft.com/office/powerpoint/2010/main" val="1769752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D9F8C13-7436-6D4D-BE55-57D14FA02493}" type="slidenum">
              <a:rPr lang="en-US" smtClean="0"/>
              <a:pPr/>
              <a:t>27</a:t>
            </a:fld>
            <a:endParaRPr lang="en-US" dirty="0"/>
          </a:p>
        </p:txBody>
      </p:sp>
    </p:spTree>
    <p:extLst>
      <p:ext uri="{BB962C8B-B14F-4D97-AF65-F5344CB8AC3E}">
        <p14:creationId xmlns:p14="http://schemas.microsoft.com/office/powerpoint/2010/main" val="2869554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Questions?</a:t>
            </a:r>
          </a:p>
          <a:p>
            <a:endParaRPr lang="zh-TW" altLang="en-US" dirty="0"/>
          </a:p>
        </p:txBody>
      </p:sp>
      <p:sp>
        <p:nvSpPr>
          <p:cNvPr id="4" name="投影片編號版面配置區 3"/>
          <p:cNvSpPr>
            <a:spLocks noGrp="1"/>
          </p:cNvSpPr>
          <p:nvPr>
            <p:ph type="sldNum" sz="quarter" idx="10"/>
          </p:nvPr>
        </p:nvSpPr>
        <p:spPr/>
        <p:txBody>
          <a:bodyPr/>
          <a:lstStyle/>
          <a:p>
            <a:fld id="{9D9F8C13-7436-6D4D-BE55-57D14FA02493}" type="slidenum">
              <a:rPr lang="en-US" smtClean="0"/>
              <a:pPr/>
              <a:t>30</a:t>
            </a:fld>
            <a:endParaRPr lang="en-US" dirty="0"/>
          </a:p>
        </p:txBody>
      </p:sp>
    </p:spTree>
    <p:extLst>
      <p:ext uri="{BB962C8B-B14F-4D97-AF65-F5344CB8AC3E}">
        <p14:creationId xmlns:p14="http://schemas.microsoft.com/office/powerpoint/2010/main" val="1424924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2000" dirty="0">
                <a:latin typeface="Times" panose="02020603050405020304" pitchFamily="18" charset="0"/>
                <a:cs typeface="Times" panose="02020603050405020304" pitchFamily="18" charset="0"/>
              </a:rPr>
              <a:t>功能分解 </a:t>
            </a:r>
            <a:endParaRPr lang="en-US" altLang="zh-TW" sz="2000" dirty="0">
              <a:latin typeface="Times" panose="02020603050405020304" pitchFamily="18" charset="0"/>
              <a:cs typeface="Times" panose="02020603050405020304" pitchFamily="18" charset="0"/>
            </a:endParaRPr>
          </a:p>
          <a:p>
            <a:r>
              <a:rPr lang="en-US" altLang="zh-TW" dirty="0"/>
              <a:t>-</a:t>
            </a:r>
            <a:r>
              <a:rPr lang="zh-TW" altLang="en-US" sz="2000" dirty="0">
                <a:latin typeface="Times" panose="02020603050405020304" pitchFamily="18" charset="0"/>
                <a:cs typeface="Times" panose="02020603050405020304" pitchFamily="18" charset="0"/>
              </a:rPr>
              <a:t>主程式呼叫副程式完成工作 </a:t>
            </a:r>
            <a:r>
              <a:rPr lang="en-US" altLang="zh-TW" sz="2000" dirty="0">
                <a:latin typeface="Times" panose="02020603050405020304" pitchFamily="18" charset="0"/>
                <a:cs typeface="Times" panose="02020603050405020304" pitchFamily="18" charset="0"/>
              </a:rPr>
              <a:t>=&gt; </a:t>
            </a:r>
            <a:r>
              <a:rPr lang="zh-TW" altLang="en-US" sz="2000" dirty="0">
                <a:latin typeface="Times" panose="02020603050405020304" pitchFamily="18" charset="0"/>
                <a:cs typeface="Times" panose="02020603050405020304" pitchFamily="18" charset="0"/>
              </a:rPr>
              <a:t>幫你一個一個列出找出下堂課路徑 </a:t>
            </a:r>
            <a:r>
              <a:rPr lang="en-US" altLang="zh-TW" sz="2000" dirty="0">
                <a:latin typeface="Times" panose="02020603050405020304" pitchFamily="18" charset="0"/>
                <a:cs typeface="Times" panose="02020603050405020304" pitchFamily="18" charset="0"/>
              </a:rPr>
              <a:t>:</a:t>
            </a:r>
            <a:r>
              <a:rPr lang="zh-TW" altLang="en-US" sz="2000" dirty="0">
                <a:latin typeface="Times" panose="02020603050405020304" pitchFamily="18" charset="0"/>
                <a:cs typeface="Times" panose="02020603050405020304" pitchFamily="18" charset="0"/>
              </a:rPr>
              <a:t> 主程式很累，一個路徑改要通知全部人</a:t>
            </a:r>
            <a:endParaRPr lang="en-US" altLang="zh-TW" sz="2000" dirty="0">
              <a:latin typeface="Times" panose="02020603050405020304" pitchFamily="18" charset="0"/>
              <a:cs typeface="Times" panose="02020603050405020304" pitchFamily="18" charset="0"/>
            </a:endParaRPr>
          </a:p>
          <a:p>
            <a:r>
              <a:rPr lang="en-US" altLang="zh-TW" dirty="0"/>
              <a:t>-</a:t>
            </a:r>
            <a:r>
              <a:rPr lang="zh-TW" altLang="en-US" sz="2000" dirty="0">
                <a:latin typeface="Times" panose="02020603050405020304" pitchFamily="18" charset="0"/>
                <a:cs typeface="Times" panose="02020603050405020304" pitchFamily="18" charset="0"/>
              </a:rPr>
              <a:t>主程式只下達命令，副程式自己知道如何完成工作 </a:t>
            </a:r>
            <a:r>
              <a:rPr lang="en-US" altLang="zh-TW" sz="2000" dirty="0">
                <a:latin typeface="Times" panose="02020603050405020304" pitchFamily="18" charset="0"/>
                <a:cs typeface="Times" panose="02020603050405020304" pitchFamily="18" charset="0"/>
              </a:rPr>
              <a:t>=&gt;</a:t>
            </a:r>
            <a:r>
              <a:rPr lang="zh-TW" altLang="en-US" sz="2000" dirty="0">
                <a:latin typeface="Times" panose="02020603050405020304" pitchFamily="18" charset="0"/>
                <a:cs typeface="Times" panose="02020603050405020304" pitchFamily="18" charset="0"/>
              </a:rPr>
              <a:t>給你全部課堂路徑表，自己走</a:t>
            </a:r>
            <a:r>
              <a:rPr lang="zh-TW" altLang="en-US" sz="2000" baseline="0" dirty="0">
                <a:latin typeface="Times" panose="02020603050405020304" pitchFamily="18" charset="0"/>
                <a:cs typeface="Times" panose="02020603050405020304" pitchFamily="18" charset="0"/>
              </a:rPr>
              <a:t> </a:t>
            </a:r>
            <a:r>
              <a:rPr lang="en-US" altLang="zh-TW" sz="2000" baseline="0" dirty="0">
                <a:latin typeface="Times" panose="02020603050405020304" pitchFamily="18" charset="0"/>
                <a:cs typeface="Times" panose="02020603050405020304" pitchFamily="18" charset="0"/>
              </a:rPr>
              <a:t>:</a:t>
            </a:r>
            <a:r>
              <a:rPr lang="zh-TW" altLang="en-US" sz="2000" baseline="0" dirty="0">
                <a:latin typeface="Times" panose="02020603050405020304" pitchFamily="18" charset="0"/>
                <a:cs typeface="Times" panose="02020603050405020304" pitchFamily="18" charset="0"/>
              </a:rPr>
              <a:t> 只要改路徑表</a:t>
            </a:r>
            <a:endParaRPr lang="zh-TW" altLang="en-US" dirty="0"/>
          </a:p>
        </p:txBody>
      </p:sp>
      <p:sp>
        <p:nvSpPr>
          <p:cNvPr id="4" name="投影片編號版面配置區 3"/>
          <p:cNvSpPr>
            <a:spLocks noGrp="1"/>
          </p:cNvSpPr>
          <p:nvPr>
            <p:ph type="sldNum" sz="quarter" idx="10"/>
          </p:nvPr>
        </p:nvSpPr>
        <p:spPr/>
        <p:txBody>
          <a:bodyPr/>
          <a:lstStyle/>
          <a:p>
            <a:fld id="{9D9F8C13-7436-6D4D-BE55-57D14FA02493}" type="slidenum">
              <a:rPr lang="en-US" smtClean="0"/>
              <a:pPr/>
              <a:t>5</a:t>
            </a:fld>
            <a:endParaRPr lang="en-US" dirty="0"/>
          </a:p>
        </p:txBody>
      </p:sp>
    </p:spTree>
    <p:extLst>
      <p:ext uri="{BB962C8B-B14F-4D97-AF65-F5344CB8AC3E}">
        <p14:creationId xmlns:p14="http://schemas.microsoft.com/office/powerpoint/2010/main" val="1153525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2000" dirty="0">
                <a:latin typeface="Times New Roman" panose="02020603050405020304" pitchFamily="18" charset="0"/>
                <a:cs typeface="Times New Roman" panose="02020603050405020304" pitchFamily="18" charset="0"/>
              </a:rPr>
              <a:t>Is-a</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a:t>
            </a:r>
            <a:r>
              <a:rPr lang="zh-TW" altLang="en-US" sz="2000" dirty="0">
                <a:latin typeface="Times New Roman" panose="02020603050405020304" pitchFamily="18" charset="0"/>
                <a:cs typeface="Times New Roman" panose="02020603050405020304" pitchFamily="18" charset="0"/>
              </a:rPr>
              <a:t> </a:t>
            </a:r>
            <a:r>
              <a:rPr lang="en-US" altLang="zh-TW" dirty="0"/>
              <a:t>Son is–a Father </a:t>
            </a:r>
            <a:r>
              <a:rPr lang="zh-TW" altLang="en-US" dirty="0"/>
              <a:t>   </a:t>
            </a:r>
            <a:r>
              <a:rPr lang="zh-TW" altLang="en-US" baseline="0" dirty="0"/>
              <a:t> </a:t>
            </a:r>
            <a:r>
              <a:rPr lang="en-US" altLang="zh-TW" dirty="0"/>
              <a:t>=</a:t>
            </a:r>
            <a:r>
              <a:rPr lang="zh-TW" altLang="en-US" dirty="0"/>
              <a:t> </a:t>
            </a:r>
            <a:r>
              <a:rPr lang="en-US" altLang="zh-TW" dirty="0"/>
              <a:t>is a kind of</a:t>
            </a:r>
          </a:p>
          <a:p>
            <a:r>
              <a:rPr lang="en-US" altLang="zh-TW" dirty="0"/>
              <a:t>Has-a</a:t>
            </a:r>
            <a:r>
              <a:rPr lang="zh-TW" altLang="en-US" baseline="0" dirty="0"/>
              <a:t> </a:t>
            </a:r>
            <a:r>
              <a:rPr lang="en-US" altLang="zh-TW" dirty="0"/>
              <a:t>: home Has-a Son </a:t>
            </a:r>
          </a:p>
          <a:p>
            <a:endParaRPr lang="en-US" altLang="zh-TW" dirty="0"/>
          </a:p>
          <a:p>
            <a:r>
              <a:rPr lang="en-US" altLang="zh-TW" sz="2000" dirty="0">
                <a:latin typeface="Times New Roman" panose="02020603050405020304" pitchFamily="18" charset="0"/>
                <a:cs typeface="Times New Roman" panose="02020603050405020304" pitchFamily="18" charset="0"/>
              </a:rPr>
              <a:t>Aggregation : Son</a:t>
            </a:r>
            <a:r>
              <a:rPr lang="zh-TW" altLang="en-US" sz="2000" dirty="0">
                <a:latin typeface="Times New Roman" panose="02020603050405020304" pitchFamily="18" charset="0"/>
                <a:cs typeface="Times New Roman" panose="02020603050405020304" pitchFamily="18" charset="0"/>
              </a:rPr>
              <a:t> 可以單獨存在，家中沒</a:t>
            </a:r>
            <a:r>
              <a:rPr lang="en-US" altLang="zh-TW" sz="2000" dirty="0">
                <a:latin typeface="Times New Roman" panose="02020603050405020304" pitchFamily="18" charset="0"/>
                <a:cs typeface="Times New Roman" panose="02020603050405020304" pitchFamily="18" charset="0"/>
              </a:rPr>
              <a:t>Son</a:t>
            </a:r>
            <a:r>
              <a:rPr lang="en-US" altLang="zh-TW" sz="2000" baseline="0" dirty="0">
                <a:latin typeface="Times New Roman" panose="02020603050405020304" pitchFamily="18" charset="0"/>
                <a:cs typeface="Times New Roman" panose="02020603050405020304" pitchFamily="18" charset="0"/>
              </a:rPr>
              <a:t> </a:t>
            </a:r>
            <a:r>
              <a:rPr lang="zh-TW" altLang="en-US" sz="2000" baseline="0" dirty="0">
                <a:latin typeface="Times New Roman" panose="02020603050405020304" pitchFamily="18" charset="0"/>
                <a:cs typeface="Times New Roman" panose="02020603050405020304" pitchFamily="18" charset="0"/>
              </a:rPr>
              <a:t>沒差</a:t>
            </a:r>
            <a:endParaRPr lang="en-US" altLang="zh-TW" sz="2000" baseline="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Composition:</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Son</a:t>
            </a:r>
            <a:r>
              <a:rPr lang="zh-TW" altLang="en-US" sz="2000" dirty="0">
                <a:latin typeface="Times New Roman" panose="02020603050405020304" pitchFamily="18" charset="0"/>
                <a:cs typeface="Times New Roman" panose="02020603050405020304" pitchFamily="18" charset="0"/>
              </a:rPr>
              <a:t> 的心臟不能單獨存在，</a:t>
            </a:r>
            <a:r>
              <a:rPr lang="en-US" altLang="zh-TW" sz="2000" dirty="0">
                <a:latin typeface="Times New Roman" panose="02020603050405020304" pitchFamily="18" charset="0"/>
                <a:cs typeface="Times New Roman" panose="02020603050405020304" pitchFamily="18" charset="0"/>
              </a:rPr>
              <a:t>Son</a:t>
            </a:r>
            <a:r>
              <a:rPr lang="en-US" altLang="zh-TW" sz="2000" baseline="0" dirty="0">
                <a:latin typeface="Times New Roman" panose="02020603050405020304" pitchFamily="18" charset="0"/>
                <a:cs typeface="Times New Roman" panose="02020603050405020304" pitchFamily="18" charset="0"/>
              </a:rPr>
              <a:t> </a:t>
            </a:r>
            <a:r>
              <a:rPr lang="zh-TW" altLang="en-US" sz="2000" baseline="0" dirty="0">
                <a:latin typeface="Times New Roman" panose="02020603050405020304" pitchFamily="18" charset="0"/>
                <a:cs typeface="Times New Roman" panose="02020603050405020304" pitchFamily="18" charset="0"/>
              </a:rPr>
              <a:t>沒心臟有差</a:t>
            </a:r>
            <a:endParaRPr lang="zh-TW" altLang="en-US" dirty="0"/>
          </a:p>
        </p:txBody>
      </p:sp>
      <p:sp>
        <p:nvSpPr>
          <p:cNvPr id="4" name="投影片編號版面配置區 3"/>
          <p:cNvSpPr>
            <a:spLocks noGrp="1"/>
          </p:cNvSpPr>
          <p:nvPr>
            <p:ph type="sldNum" sz="quarter" idx="10"/>
          </p:nvPr>
        </p:nvSpPr>
        <p:spPr/>
        <p:txBody>
          <a:bodyPr/>
          <a:lstStyle/>
          <a:p>
            <a:fld id="{9D9F8C13-7436-6D4D-BE55-57D14FA02493}" type="slidenum">
              <a:rPr lang="en-US" smtClean="0"/>
              <a:pPr/>
              <a:t>8</a:t>
            </a:fld>
            <a:endParaRPr lang="en-US" dirty="0"/>
          </a:p>
        </p:txBody>
      </p:sp>
    </p:spTree>
    <p:extLst>
      <p:ext uri="{BB962C8B-B14F-4D97-AF65-F5344CB8AC3E}">
        <p14:creationId xmlns:p14="http://schemas.microsoft.com/office/powerpoint/2010/main" val="1004725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D9F8C13-7436-6D4D-BE55-57D14FA02493}" type="slidenum">
              <a:rPr lang="en-US" smtClean="0"/>
              <a:pPr/>
              <a:t>9</a:t>
            </a:fld>
            <a:endParaRPr lang="en-US" dirty="0"/>
          </a:p>
        </p:txBody>
      </p:sp>
    </p:spTree>
    <p:extLst>
      <p:ext uri="{BB962C8B-B14F-4D97-AF65-F5344CB8AC3E}">
        <p14:creationId xmlns:p14="http://schemas.microsoft.com/office/powerpoint/2010/main" val="230466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1"/>
            <a:r>
              <a:rPr lang="en-US" altLang="zh-TW" sz="3600" dirty="0">
                <a:latin typeface="Times New Roman" panose="02020603050405020304" pitchFamily="18" charset="0"/>
                <a:cs typeface="Times New Roman" panose="02020603050405020304" pitchFamily="18" charset="0"/>
              </a:rPr>
              <a:t>Factory</a:t>
            </a:r>
            <a:r>
              <a:rPr lang="zh-TW" altLang="en-US" sz="3600" dirty="0">
                <a:latin typeface="Times New Roman" panose="02020603050405020304" pitchFamily="18" charset="0"/>
                <a:cs typeface="Times New Roman" panose="02020603050405020304" pitchFamily="18" charset="0"/>
              </a:rPr>
              <a:t> </a:t>
            </a:r>
            <a:r>
              <a:rPr lang="en-US" altLang="zh-TW" sz="3600" dirty="0">
                <a:latin typeface="Times New Roman" panose="02020603050405020304" pitchFamily="18" charset="0"/>
                <a:cs typeface="Times New Roman" panose="02020603050405020304" pitchFamily="18" charset="0"/>
              </a:rPr>
              <a:t>:</a:t>
            </a:r>
            <a:r>
              <a:rPr lang="zh-TW" altLang="en-US" sz="3600" dirty="0">
                <a:latin typeface="Times New Roman" panose="02020603050405020304" pitchFamily="18" charset="0"/>
                <a:cs typeface="Times New Roman" panose="02020603050405020304" pitchFamily="18" charset="0"/>
              </a:rPr>
              <a:t>一個工廠流程 做一隻手機要什麼零件</a:t>
            </a:r>
            <a:endParaRPr lang="en-US" altLang="zh-TW" sz="3600" dirty="0">
              <a:latin typeface="Times New Roman" panose="02020603050405020304" pitchFamily="18" charset="0"/>
              <a:cs typeface="Times New Roman" panose="02020603050405020304" pitchFamily="18" charset="0"/>
            </a:endParaRPr>
          </a:p>
          <a:p>
            <a:pPr lvl="1"/>
            <a:r>
              <a:rPr lang="en-US" altLang="zh-TW" sz="3600" dirty="0">
                <a:latin typeface="Times New Roman" panose="02020603050405020304" pitchFamily="18" charset="0"/>
                <a:cs typeface="Times New Roman" panose="02020603050405020304" pitchFamily="18" charset="0"/>
              </a:rPr>
              <a:t>Abstract</a:t>
            </a:r>
            <a:r>
              <a:rPr lang="zh-TW" altLang="en-US" sz="3600" dirty="0">
                <a:latin typeface="Times New Roman" panose="02020603050405020304" pitchFamily="18" charset="0"/>
                <a:cs typeface="Times New Roman" panose="02020603050405020304" pitchFamily="18" charset="0"/>
              </a:rPr>
              <a:t> </a:t>
            </a:r>
            <a:r>
              <a:rPr lang="en-US" altLang="zh-TW" sz="3600" dirty="0">
                <a:latin typeface="Times New Roman" panose="02020603050405020304" pitchFamily="18" charset="0"/>
                <a:cs typeface="Times New Roman" panose="02020603050405020304" pitchFamily="18" charset="0"/>
              </a:rPr>
              <a:t>Factory</a:t>
            </a:r>
            <a:r>
              <a:rPr lang="zh-TW" altLang="en-US" sz="3600" dirty="0">
                <a:latin typeface="Times New Roman" panose="02020603050405020304" pitchFamily="18" charset="0"/>
                <a:cs typeface="Times New Roman" panose="02020603050405020304" pitchFamily="18" charset="0"/>
              </a:rPr>
              <a:t> </a:t>
            </a:r>
            <a:r>
              <a:rPr lang="en-US" altLang="zh-TW" sz="3600" dirty="0">
                <a:latin typeface="Times New Roman" panose="02020603050405020304" pitchFamily="18" charset="0"/>
                <a:cs typeface="Times New Roman" panose="02020603050405020304" pitchFamily="18" charset="0"/>
              </a:rPr>
              <a:t>:</a:t>
            </a:r>
            <a:r>
              <a:rPr lang="zh-TW" altLang="en-US" sz="3600" dirty="0">
                <a:latin typeface="Times New Roman" panose="02020603050405020304" pitchFamily="18" charset="0"/>
                <a:cs typeface="Times New Roman" panose="02020603050405020304" pitchFamily="18" charset="0"/>
              </a:rPr>
              <a:t>整個產線流程 產生不同手機需要什麼工廠</a:t>
            </a:r>
            <a:endParaRPr lang="en-US" altLang="zh-TW" sz="3600" dirty="0">
              <a:latin typeface="Times New Roman" panose="02020603050405020304" pitchFamily="18" charset="0"/>
              <a:cs typeface="Times New Roman" panose="02020603050405020304" pitchFamily="18" charset="0"/>
            </a:endParaRPr>
          </a:p>
          <a:p>
            <a:pPr lvl="1"/>
            <a:endParaRPr lang="en-US" altLang="zh-TW" sz="3300" dirty="0">
              <a:latin typeface="Times New Roman" panose="02020603050405020304" pitchFamily="18" charset="0"/>
              <a:cs typeface="Times New Roman" panose="02020603050405020304" pitchFamily="18" charset="0"/>
            </a:endParaRPr>
          </a:p>
          <a:p>
            <a:pPr lvl="1"/>
            <a:endParaRPr lang="en-US" altLang="zh-TW" sz="3300" dirty="0">
              <a:latin typeface="Times New Roman" panose="02020603050405020304" pitchFamily="18" charset="0"/>
              <a:cs typeface="Times New Roman" panose="02020603050405020304" pitchFamily="18" charset="0"/>
            </a:endParaRPr>
          </a:p>
          <a:p>
            <a:pPr lvl="1"/>
            <a:r>
              <a:rPr lang="zh-TW" altLang="en-US" sz="3300" dirty="0">
                <a:latin typeface="Times New Roman" panose="02020603050405020304" pitchFamily="18" charset="0"/>
                <a:cs typeface="Times New Roman" panose="02020603050405020304" pitchFamily="18" charset="0"/>
              </a:rPr>
              <a:t>提供一個介面以建立一群相關的物件</a:t>
            </a:r>
            <a:r>
              <a:rPr lang="zh-TW" altLang="en-US" sz="3300" dirty="0">
                <a:latin typeface="新細明體"/>
                <a:cs typeface="Times New Roman" panose="02020603050405020304" pitchFamily="18" charset="0"/>
              </a:rPr>
              <a:t>,</a:t>
            </a:r>
            <a:r>
              <a:rPr lang="zh-TW" altLang="en-US" sz="3300" dirty="0">
                <a:latin typeface="Times New Roman" panose="02020603050405020304" pitchFamily="18" charset="0"/>
                <a:cs typeface="Times New Roman" panose="02020603050405020304" pitchFamily="18" charset="0"/>
              </a:rPr>
              <a:t>但卻不明確指定這些物件所屬的類別</a:t>
            </a:r>
            <a:r>
              <a:rPr lang="zh-TW" altLang="en-US" sz="3300" dirty="0">
                <a:latin typeface="新細明體"/>
                <a:cs typeface="Times New Roman" panose="02020603050405020304" pitchFamily="18" charset="0"/>
              </a:rPr>
              <a:t>(</a:t>
            </a:r>
            <a:r>
              <a:rPr lang="af-ZA" altLang="zh-TW" sz="3300" dirty="0">
                <a:solidFill>
                  <a:srgbClr val="777777"/>
                </a:solidFill>
                <a:latin typeface="新細明體" charset="0"/>
                <a:cs typeface="Times New Roman" panose="02020603050405020304" pitchFamily="18" charset="0"/>
              </a:rPr>
              <a:t>concrete classes</a:t>
            </a:r>
            <a:r>
              <a:rPr lang="zh-TW" altLang="en-US" sz="3300" dirty="0">
                <a:latin typeface="新細明體"/>
                <a:cs typeface="Times New Roman" panose="02020603050405020304" pitchFamily="18" charset="0"/>
              </a:rPr>
              <a:t>)</a:t>
            </a:r>
            <a:endParaRPr lang="en-US" altLang="zh-TW" sz="3300" dirty="0">
              <a:latin typeface="Times New Roman" panose="02020603050405020304" pitchFamily="18" charset="0"/>
              <a:cs typeface="Times New Roman" panose="02020603050405020304" pitchFamily="18" charset="0"/>
            </a:endParaRPr>
          </a:p>
          <a:p>
            <a:pPr lvl="1"/>
            <a:r>
              <a:rPr lang="zh-TW" altLang="en-US" sz="3300" dirty="0">
                <a:latin typeface="Times New Roman" panose="02020603050405020304" pitchFamily="18" charset="0"/>
                <a:cs typeface="Times New Roman" panose="02020603050405020304" pitchFamily="18" charset="0"/>
              </a:rPr>
              <a:t> 增加物件建立時的彈性</a:t>
            </a:r>
            <a:endParaRPr lang="en-US" altLang="zh-TW" sz="3300" dirty="0">
              <a:latin typeface="Times New Roman" panose="02020603050405020304" pitchFamily="18" charset="0"/>
              <a:cs typeface="Times New Roman" panose="02020603050405020304" pitchFamily="18" charset="0"/>
            </a:endParaRPr>
          </a:p>
          <a:p>
            <a:pPr lvl="1"/>
            <a:r>
              <a:rPr lang="zh-TW" altLang="en-US" sz="3300" dirty="0">
                <a:latin typeface="Times New Roman" panose="02020603050405020304" pitchFamily="18" charset="0"/>
                <a:cs typeface="Times New Roman" panose="02020603050405020304" pitchFamily="18" charset="0"/>
              </a:rPr>
              <a:t>當系統預建立新的一群物件時，不需要改變既有的程式碼，只需擴充原本的類別</a:t>
            </a:r>
          </a:p>
          <a:p>
            <a:pPr lvl="1"/>
            <a:r>
              <a:rPr lang="zh-TW" altLang="en-US" sz="3300" dirty="0">
                <a:latin typeface="Times New Roman" panose="02020603050405020304" pitchFamily="18" charset="0"/>
                <a:cs typeface="Times New Roman" panose="02020603050405020304" pitchFamily="18" charset="0"/>
              </a:rPr>
              <a:t>就像多型的概念，確保不同情況下，用同個介面使用不同物件</a:t>
            </a:r>
            <a:endParaRPr lang="en-US" altLang="zh-TW" sz="3300" dirty="0">
              <a:latin typeface="Times New Roman" panose="02020603050405020304" pitchFamily="18" charset="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10"/>
          </p:nvPr>
        </p:nvSpPr>
        <p:spPr/>
        <p:txBody>
          <a:bodyPr/>
          <a:lstStyle/>
          <a:p>
            <a:fld id="{9D9F8C13-7436-6D4D-BE55-57D14FA02493}" type="slidenum">
              <a:rPr lang="en-US" smtClean="0"/>
              <a:pPr/>
              <a:t>11</a:t>
            </a:fld>
            <a:endParaRPr lang="en-US" dirty="0"/>
          </a:p>
        </p:txBody>
      </p:sp>
    </p:spTree>
    <p:extLst>
      <p:ext uri="{BB962C8B-B14F-4D97-AF65-F5344CB8AC3E}">
        <p14:creationId xmlns:p14="http://schemas.microsoft.com/office/powerpoint/2010/main" val="1424924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D9F8C13-7436-6D4D-BE55-57D14FA02493}" type="slidenum">
              <a:rPr lang="en-US" smtClean="0"/>
              <a:pPr/>
              <a:t>12</a:t>
            </a:fld>
            <a:endParaRPr lang="en-US" dirty="0"/>
          </a:p>
        </p:txBody>
      </p:sp>
    </p:spTree>
    <p:extLst>
      <p:ext uri="{BB962C8B-B14F-4D97-AF65-F5344CB8AC3E}">
        <p14:creationId xmlns:p14="http://schemas.microsoft.com/office/powerpoint/2010/main" val="1424924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D9F8C13-7436-6D4D-BE55-57D14FA02493}" type="slidenum">
              <a:rPr lang="en-US" smtClean="0"/>
              <a:pPr/>
              <a:t>13</a:t>
            </a:fld>
            <a:endParaRPr lang="en-US" dirty="0"/>
          </a:p>
        </p:txBody>
      </p:sp>
    </p:spTree>
    <p:extLst>
      <p:ext uri="{BB962C8B-B14F-4D97-AF65-F5344CB8AC3E}">
        <p14:creationId xmlns:p14="http://schemas.microsoft.com/office/powerpoint/2010/main" val="1424924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在不修改既有介面的情況下將一介面轉成另一個介面，藉以整合不同的物件。</a:t>
            </a:r>
          </a:p>
        </p:txBody>
      </p:sp>
      <p:sp>
        <p:nvSpPr>
          <p:cNvPr id="4" name="投影片編號版面配置區 3"/>
          <p:cNvSpPr>
            <a:spLocks noGrp="1"/>
          </p:cNvSpPr>
          <p:nvPr>
            <p:ph type="sldNum" sz="quarter" idx="10"/>
          </p:nvPr>
        </p:nvSpPr>
        <p:spPr/>
        <p:txBody>
          <a:bodyPr/>
          <a:lstStyle/>
          <a:p>
            <a:fld id="{9D9F8C13-7436-6D4D-BE55-57D14FA02493}" type="slidenum">
              <a:rPr lang="en-US" smtClean="0"/>
              <a:pPr/>
              <a:t>15</a:t>
            </a:fld>
            <a:endParaRPr lang="en-US" dirty="0"/>
          </a:p>
        </p:txBody>
      </p:sp>
    </p:spTree>
    <p:extLst>
      <p:ext uri="{BB962C8B-B14F-4D97-AF65-F5344CB8AC3E}">
        <p14:creationId xmlns:p14="http://schemas.microsoft.com/office/powerpoint/2010/main" val="1424924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D9F8C13-7436-6D4D-BE55-57D14FA02493}" type="slidenum">
              <a:rPr lang="en-US" smtClean="0"/>
              <a:pPr/>
              <a:t>16</a:t>
            </a:fld>
            <a:endParaRPr lang="en-US" dirty="0"/>
          </a:p>
        </p:txBody>
      </p:sp>
    </p:spTree>
    <p:extLst>
      <p:ext uri="{BB962C8B-B14F-4D97-AF65-F5344CB8AC3E}">
        <p14:creationId xmlns:p14="http://schemas.microsoft.com/office/powerpoint/2010/main" val="1424924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Guidelines">
    <p:spTree>
      <p:nvGrpSpPr>
        <p:cNvPr id="1" name=""/>
        <p:cNvGrpSpPr/>
        <p:nvPr/>
      </p:nvGrpSpPr>
      <p:grpSpPr>
        <a:xfrm>
          <a:off x="0" y="0"/>
          <a:ext cx="0" cy="0"/>
          <a:chOff x="0" y="0"/>
          <a:chExt cx="0" cy="0"/>
        </a:xfrm>
      </p:grpSpPr>
      <p:sp>
        <p:nvSpPr>
          <p:cNvPr id="5" name="TextBox 4"/>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chemeClr val="tx2"/>
                </a:solidFill>
                <a:latin typeface="Arial"/>
                <a:cs typeface="Arial"/>
              </a:rPr>
              <a:pPr marL="0" indent="0" algn="l">
                <a:tabLst/>
              </a:pPr>
              <a:t>‹#›</a:t>
            </a:fld>
            <a:endParaRPr lang="en-US" sz="1900" b="0" i="0" dirty="0">
              <a:solidFill>
                <a:schemeClr val="tx2"/>
              </a:solidFill>
              <a:latin typeface="Arial"/>
              <a:cs typeface="Arial"/>
            </a:endParaRPr>
          </a:p>
        </p:txBody>
      </p:sp>
      <p:sp>
        <p:nvSpPr>
          <p:cNvPr id="6" name="TextBox 5"/>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chemeClr val="tx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chemeClr val="tx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chemeClr val="tx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chemeClr val="tx2"/>
              </a:solidFill>
              <a:latin typeface="Arial"/>
              <a:cs typeface="Arial"/>
            </a:endParaRPr>
          </a:p>
        </p:txBody>
      </p:sp>
      <p:pic>
        <p:nvPicPr>
          <p:cNvPr id="7" name="Picture 2" descr="C:\Users\sara_yang\Desktop\New folder\HTC_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923"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sara_yang\Desktop\New folder\HTC PPT Dots.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91230"/>
          <a:stretch/>
        </p:blipFill>
        <p:spPr bwMode="auto">
          <a:xfrm>
            <a:off x="22245063" y="1588"/>
            <a:ext cx="2138144" cy="13714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913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content — Image or Graph right">
    <p:spTree>
      <p:nvGrpSpPr>
        <p:cNvPr id="1" name=""/>
        <p:cNvGrpSpPr/>
        <p:nvPr/>
      </p:nvGrpSpPr>
      <p:grpSpPr>
        <a:xfrm>
          <a:off x="0" y="0"/>
          <a:ext cx="0" cy="0"/>
          <a:chOff x="0" y="0"/>
          <a:chExt cx="0" cy="0"/>
        </a:xfrm>
      </p:grpSpPr>
      <p:sp>
        <p:nvSpPr>
          <p:cNvPr id="7" name="Text Placeholder 5"/>
          <p:cNvSpPr>
            <a:spLocks noGrp="1"/>
          </p:cNvSpPr>
          <p:nvPr>
            <p:ph type="body" sz="quarter" idx="12" hasCustomPrompt="1"/>
          </p:nvPr>
        </p:nvSpPr>
        <p:spPr>
          <a:xfrm>
            <a:off x="925086" y="4999149"/>
            <a:ext cx="4972017" cy="5836134"/>
          </a:xfrm>
          <a:prstGeom prst="rect">
            <a:avLst/>
          </a:prstGeom>
        </p:spPr>
        <p:txBody>
          <a:bodyPr vert="horz" lIns="133679" tIns="66841" rIns="133679" bIns="66841"/>
          <a:lstStyle>
            <a:lvl1pPr marL="0" marR="0" indent="0" algn="l" defTabSz="1088486" rtl="0" eaLnBrk="1" fontAlgn="auto" latinLnBrk="0" hangingPunct="1">
              <a:lnSpc>
                <a:spcPct val="100000"/>
              </a:lnSpc>
              <a:spcBef>
                <a:spcPct val="20000"/>
              </a:spcBef>
              <a:spcAft>
                <a:spcPts val="0"/>
              </a:spcAft>
              <a:buClrTx/>
              <a:buSzTx/>
              <a:buFont typeface="Arial"/>
              <a:buNone/>
              <a:tabLst/>
              <a:defRPr sz="3000" baseline="0">
                <a:solidFill>
                  <a:srgbClr val="FFFFFF"/>
                </a:solidFill>
                <a:latin typeface="Times New Roman" panose="02020603050405020304" pitchFamily="18" charset="0"/>
                <a:cs typeface="Times New Roman" panose="02020603050405020304" pitchFamily="18" charset="0"/>
              </a:defRPr>
            </a:lvl1pPr>
          </a:lstStyle>
          <a:p>
            <a:pPr lvl="0"/>
            <a:r>
              <a:rPr lang="en-US" dirty="0"/>
              <a:t>Click here to insert text</a:t>
            </a:r>
          </a:p>
        </p:txBody>
      </p:sp>
      <p:sp>
        <p:nvSpPr>
          <p:cNvPr id="12" name="TextBox 11"/>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3" name="TextBox 12"/>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pic>
        <p:nvPicPr>
          <p:cNvPr id="9" name="Picture 2" descr="C:\Users\sara_yang\Desktop\New folder\HTC_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923"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6"/>
          <p:cNvSpPr>
            <a:spLocks noGrp="1"/>
          </p:cNvSpPr>
          <p:nvPr>
            <p:ph type="body" sz="quarter" idx="13" hasCustomPrompt="1"/>
          </p:nvPr>
        </p:nvSpPr>
        <p:spPr>
          <a:xfrm>
            <a:off x="912813" y="2361762"/>
            <a:ext cx="6809460" cy="2616210"/>
          </a:xfrm>
          <a:prstGeom prst="rect">
            <a:avLst/>
          </a:prstGeom>
        </p:spPr>
        <p:txBody>
          <a:bodyPr vert="horz" wrap="square" lIns="133679" tIns="66841" rIns="133679" bIns="66841">
            <a:noAutofit/>
          </a:bodyPr>
          <a:lstStyle>
            <a:lvl1pPr marL="0" indent="0" defTabSz="1080000">
              <a:lnSpc>
                <a:spcPts val="5500"/>
              </a:lnSpc>
              <a:buNone/>
              <a:defRPr sz="6500" b="1" i="0" baseline="0">
                <a:solidFill>
                  <a:srgbClr val="FFFFFF"/>
                </a:solidFill>
                <a:latin typeface="Arial"/>
                <a:cs typeface="Arial"/>
              </a:defRPr>
            </a:lvl1pPr>
          </a:lstStyle>
          <a:p>
            <a:pPr lvl="0"/>
            <a:r>
              <a:rPr lang="en-US" dirty="0"/>
              <a:t>content title</a:t>
            </a:r>
            <a:br>
              <a:rPr lang="en-US" dirty="0"/>
            </a:br>
            <a:r>
              <a:rPr lang="en-US" dirty="0"/>
              <a:t>goes here</a:t>
            </a:r>
          </a:p>
        </p:txBody>
      </p:sp>
      <p:sp>
        <p:nvSpPr>
          <p:cNvPr id="8" name="Picture Placeholder 2"/>
          <p:cNvSpPr>
            <a:spLocks noGrp="1"/>
          </p:cNvSpPr>
          <p:nvPr>
            <p:ph type="pic" sz="quarter" idx="10"/>
          </p:nvPr>
        </p:nvSpPr>
        <p:spPr>
          <a:xfrm>
            <a:off x="8216074" y="2900704"/>
            <a:ext cx="16169516" cy="10184597"/>
          </a:xfrm>
          <a:prstGeom prst="rect">
            <a:avLst/>
          </a:prstGeom>
        </p:spPr>
        <p:txBody>
          <a:bodyPr vert="horz" lIns="133679" tIns="66841" rIns="133679" bIns="66841"/>
          <a:lstStyle>
            <a:lvl1pPr marL="0" indent="0" algn="ctr">
              <a:buNone/>
              <a:defRPr sz="2700">
                <a:solidFill>
                  <a:srgbClr val="CFD1D2"/>
                </a:solidFill>
                <a:latin typeface="Arial"/>
                <a:cs typeface="Arial"/>
              </a:defRPr>
            </a:lvl1pPr>
          </a:lstStyle>
          <a:p>
            <a:r>
              <a:rPr lang="en-US" altLang="zh-TW" dirty="0"/>
              <a:t>Click icon to add picture</a:t>
            </a:r>
            <a:endParaRPr lang="en-US" dirty="0"/>
          </a:p>
        </p:txBody>
      </p:sp>
    </p:spTree>
    <p:extLst>
      <p:ext uri="{BB962C8B-B14F-4D97-AF65-F5344CB8AC3E}">
        <p14:creationId xmlns:p14="http://schemas.microsoft.com/office/powerpoint/2010/main" val="295856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de title page">
    <p:spTree>
      <p:nvGrpSpPr>
        <p:cNvPr id="1" name=""/>
        <p:cNvGrpSpPr/>
        <p:nvPr/>
      </p:nvGrpSpPr>
      <p:grpSpPr>
        <a:xfrm>
          <a:off x="0" y="0"/>
          <a:ext cx="0" cy="0"/>
          <a:chOff x="0" y="0"/>
          <a:chExt cx="0" cy="0"/>
        </a:xfrm>
      </p:grpSpPr>
      <p:sp>
        <p:nvSpPr>
          <p:cNvPr id="10" name="TextBox 9"/>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1" name="TextBox 10"/>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27" name="Text Placeholder 5"/>
          <p:cNvSpPr>
            <a:spLocks noGrp="1"/>
          </p:cNvSpPr>
          <p:nvPr>
            <p:ph type="body" sz="quarter" idx="12" hasCustomPrompt="1"/>
          </p:nvPr>
        </p:nvSpPr>
        <p:spPr>
          <a:xfrm>
            <a:off x="10607241" y="3703048"/>
            <a:ext cx="12995096" cy="9397002"/>
          </a:xfrm>
          <a:prstGeom prst="rect">
            <a:avLst/>
          </a:prstGeom>
        </p:spPr>
        <p:txBody>
          <a:bodyPr vert="horz" lIns="133679" tIns="66841" rIns="133679" bIns="66841"/>
          <a:lstStyle>
            <a:lvl1pPr marL="0" marR="0" indent="0" algn="l" defTabSz="1088486" rtl="0" eaLnBrk="1" fontAlgn="auto" latinLnBrk="0" hangingPunct="1">
              <a:lnSpc>
                <a:spcPct val="100000"/>
              </a:lnSpc>
              <a:spcBef>
                <a:spcPct val="20000"/>
              </a:spcBef>
              <a:spcAft>
                <a:spcPts val="0"/>
              </a:spcAft>
              <a:buClrTx/>
              <a:buSzTx/>
              <a:buFont typeface="Arial"/>
              <a:buNone/>
              <a:tabLst/>
              <a:defRPr sz="3000" baseline="0">
                <a:solidFill>
                  <a:srgbClr val="FFFFFF"/>
                </a:solidFill>
                <a:latin typeface="Times New Roman" panose="02020603050405020304" pitchFamily="18" charset="0"/>
                <a:cs typeface="Times New Roman" panose="02020603050405020304" pitchFamily="18" charset="0"/>
              </a:defRPr>
            </a:lvl1pPr>
          </a:lstStyle>
          <a:p>
            <a:pPr lvl="0"/>
            <a:r>
              <a:rPr lang="en-US" dirty="0"/>
              <a:t>Click here to insert text</a:t>
            </a:r>
          </a:p>
        </p:txBody>
      </p:sp>
      <p:sp>
        <p:nvSpPr>
          <p:cNvPr id="8" name="Text Placeholder 16"/>
          <p:cNvSpPr>
            <a:spLocks noGrp="1"/>
          </p:cNvSpPr>
          <p:nvPr>
            <p:ph type="body" sz="quarter" idx="13" hasCustomPrompt="1"/>
          </p:nvPr>
        </p:nvSpPr>
        <p:spPr>
          <a:xfrm>
            <a:off x="912812" y="2361761"/>
            <a:ext cx="7867723" cy="4082505"/>
          </a:xfrm>
          <a:prstGeom prst="rect">
            <a:avLst/>
          </a:prstGeom>
        </p:spPr>
        <p:txBody>
          <a:bodyPr vert="horz" wrap="square" lIns="133679" tIns="66841" rIns="133679" bIns="66841">
            <a:noAutofit/>
          </a:bodyPr>
          <a:lstStyle>
            <a:lvl1pPr marL="0" indent="0" defTabSz="1080000">
              <a:lnSpc>
                <a:spcPts val="5500"/>
              </a:lnSpc>
              <a:buNone/>
              <a:defRPr sz="6500" b="1" i="0" baseline="0">
                <a:solidFill>
                  <a:srgbClr val="FFFFFF"/>
                </a:solidFill>
                <a:latin typeface="Arial"/>
                <a:cs typeface="Arial"/>
              </a:defRPr>
            </a:lvl1pPr>
          </a:lstStyle>
          <a:p>
            <a:pPr lvl="0"/>
            <a:r>
              <a:rPr lang="en-US" dirty="0"/>
              <a:t>content title</a:t>
            </a:r>
            <a:br>
              <a:rPr lang="en-US" dirty="0"/>
            </a:br>
            <a:r>
              <a:rPr lang="en-US" dirty="0"/>
              <a:t>goes here</a:t>
            </a:r>
          </a:p>
        </p:txBody>
      </p:sp>
      <p:sp>
        <p:nvSpPr>
          <p:cNvPr id="12" name="Text Placeholder 5"/>
          <p:cNvSpPr>
            <a:spLocks noGrp="1"/>
          </p:cNvSpPr>
          <p:nvPr>
            <p:ph type="body" sz="quarter" idx="14" hasCustomPrompt="1"/>
          </p:nvPr>
        </p:nvSpPr>
        <p:spPr>
          <a:xfrm>
            <a:off x="10599362" y="2351921"/>
            <a:ext cx="13014008" cy="1332745"/>
          </a:xfrm>
          <a:prstGeom prst="rect">
            <a:avLst/>
          </a:prstGeom>
        </p:spPr>
        <p:txBody>
          <a:bodyPr vert="horz" lIns="133679" tIns="66841" rIns="133679" bIns="66841"/>
          <a:lstStyle>
            <a:lvl1pPr marL="0" marR="0" indent="0" algn="l" defTabSz="1088486" rtl="0" eaLnBrk="1" fontAlgn="auto" latinLnBrk="0" hangingPunct="1">
              <a:lnSpc>
                <a:spcPct val="110000"/>
              </a:lnSpc>
              <a:spcBef>
                <a:spcPct val="20000"/>
              </a:spcBef>
              <a:spcAft>
                <a:spcPts val="0"/>
              </a:spcAft>
              <a:buClr>
                <a:schemeClr val="tx2"/>
              </a:buClr>
              <a:buSzTx/>
              <a:buFont typeface="Arial" panose="020B0604020202020204" pitchFamily="34" charset="0"/>
              <a:buNone/>
              <a:tabLst/>
              <a:defRPr sz="3000" b="1" baseline="0">
                <a:solidFill>
                  <a:srgbClr val="FFFFFF"/>
                </a:solidFill>
                <a:latin typeface="Arial"/>
                <a:cs typeface="Arial"/>
              </a:defRPr>
            </a:lvl1pPr>
          </a:lstStyle>
          <a:p>
            <a:pPr>
              <a:lnSpc>
                <a:spcPct val="100000"/>
              </a:lnSpc>
            </a:pPr>
            <a:r>
              <a:rPr lang="en-US" altLang="zh-TW" sz="3000" b="1" dirty="0">
                <a:solidFill>
                  <a:schemeClr val="tx1"/>
                </a:solidFill>
                <a:latin typeface="Arial"/>
                <a:cs typeface="Arial"/>
              </a:rPr>
              <a:t>FIRST LINE CONTENT GOES HERE</a:t>
            </a:r>
          </a:p>
          <a:p>
            <a:pPr>
              <a:lnSpc>
                <a:spcPct val="100000"/>
              </a:lnSpc>
            </a:pPr>
            <a:r>
              <a:rPr lang="en-US" altLang="zh-TW" sz="3000" b="1" baseline="0" dirty="0">
                <a:solidFill>
                  <a:schemeClr val="tx1"/>
                </a:solidFill>
                <a:latin typeface="Arial"/>
                <a:cs typeface="Arial"/>
              </a:rPr>
              <a:t>SECOND LINE CONTENT GOES HERE</a:t>
            </a:r>
          </a:p>
        </p:txBody>
      </p:sp>
      <p:pic>
        <p:nvPicPr>
          <p:cNvPr id="13" name="Picture 2" descr="C:\Users\sara_yang\Desktop\New folder\HTC_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923"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787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 content — Bullets">
    <p:spTree>
      <p:nvGrpSpPr>
        <p:cNvPr id="1" name=""/>
        <p:cNvGrpSpPr/>
        <p:nvPr/>
      </p:nvGrpSpPr>
      <p:grpSpPr>
        <a:xfrm>
          <a:off x="0" y="0"/>
          <a:ext cx="0" cy="0"/>
          <a:chOff x="0" y="0"/>
          <a:chExt cx="0" cy="0"/>
        </a:xfrm>
      </p:grpSpPr>
      <p:sp>
        <p:nvSpPr>
          <p:cNvPr id="12" name="TextBox 11"/>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3" name="TextBox 12"/>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14" name="Text Placeholder 5"/>
          <p:cNvSpPr>
            <a:spLocks noGrp="1"/>
          </p:cNvSpPr>
          <p:nvPr>
            <p:ph type="body" sz="quarter" idx="12" hasCustomPrompt="1"/>
          </p:nvPr>
        </p:nvSpPr>
        <p:spPr>
          <a:xfrm>
            <a:off x="10607241" y="3703048"/>
            <a:ext cx="12995096" cy="9397002"/>
          </a:xfrm>
          <a:prstGeom prst="rect">
            <a:avLst/>
          </a:prstGeom>
        </p:spPr>
        <p:txBody>
          <a:bodyPr vert="horz" lIns="133679" tIns="66841" rIns="133679" bIns="66841"/>
          <a:lstStyle>
            <a:lvl1pPr marL="274638" marR="0" indent="-274638" algn="l" defTabSz="1088486" rtl="0" eaLnBrk="1" fontAlgn="auto" latinLnBrk="0" hangingPunct="1">
              <a:lnSpc>
                <a:spcPct val="100000"/>
              </a:lnSpc>
              <a:spcBef>
                <a:spcPct val="20000"/>
              </a:spcBef>
              <a:spcAft>
                <a:spcPts val="0"/>
              </a:spcAft>
              <a:buClr>
                <a:schemeClr val="accent1"/>
              </a:buClr>
              <a:buSzTx/>
              <a:buFont typeface="Lucida Grande"/>
              <a:buChar char="_"/>
              <a:tabLst>
                <a:tab pos="0" algn="l"/>
              </a:tabLst>
              <a:defRPr sz="3000" baseline="0">
                <a:solidFill>
                  <a:srgbClr val="FFFFFF"/>
                </a:solidFill>
                <a:latin typeface="Times New Roman" panose="02020603050405020304" pitchFamily="18" charset="0"/>
                <a:cs typeface="Times New Roman" panose="02020603050405020304" pitchFamily="18" charset="0"/>
              </a:defRPr>
            </a:lvl1pPr>
            <a:lvl2pPr marL="990600" marR="0" indent="-182563" algn="l" defTabSz="1088486" rtl="0" eaLnBrk="1" fontAlgn="auto" latinLnBrk="0" hangingPunct="1">
              <a:lnSpc>
                <a:spcPct val="100000"/>
              </a:lnSpc>
              <a:spcBef>
                <a:spcPct val="20000"/>
              </a:spcBef>
              <a:spcAft>
                <a:spcPts val="0"/>
              </a:spcAft>
              <a:buClr>
                <a:srgbClr val="A5CF4C"/>
              </a:buClr>
              <a:buSzTx/>
              <a:buFont typeface="Times New Roman" panose="02020603050405020304" pitchFamily="18" charset="0"/>
              <a:buChar char="_"/>
              <a:tabLst>
                <a:tab pos="715963" algn="l"/>
              </a:tabLst>
              <a:defRPr sz="4800" baseline="0">
                <a:solidFill>
                  <a:srgbClr val="FFFFFF"/>
                </a:solidFill>
                <a:latin typeface="Times New Roman" panose="02020603050405020304" pitchFamily="18" charset="0"/>
                <a:cs typeface="Times New Roman" panose="02020603050405020304" pitchFamily="18" charset="0"/>
              </a:defRPr>
            </a:lvl2pPr>
            <a:lvl3pPr marL="1953870" marR="0" indent="0" algn="l" defTabSz="1088486" rtl="0" eaLnBrk="1" fontAlgn="auto" latinLnBrk="0" hangingPunct="1">
              <a:lnSpc>
                <a:spcPct val="100000"/>
              </a:lnSpc>
              <a:spcBef>
                <a:spcPct val="20000"/>
              </a:spcBef>
              <a:spcAft>
                <a:spcPts val="0"/>
              </a:spcAft>
              <a:buClr>
                <a:srgbClr val="A5CF4C"/>
              </a:buClr>
              <a:buSzTx/>
              <a:buFont typeface="Arial"/>
              <a:buNone/>
              <a:tabLst/>
              <a:defRPr sz="4800">
                <a:latin typeface="Times New Roman" panose="02020603050405020304" pitchFamily="18" charset="0"/>
                <a:cs typeface="Times New Roman" panose="02020603050405020304" pitchFamily="18" charset="0"/>
              </a:defRPr>
            </a:lvl3pPr>
            <a:lvl4pPr marL="3379495" marR="0" indent="0" algn="l" defTabSz="1088486" rtl="0" eaLnBrk="1" fontAlgn="auto" latinLnBrk="0" hangingPunct="1">
              <a:lnSpc>
                <a:spcPct val="100000"/>
              </a:lnSpc>
              <a:spcBef>
                <a:spcPct val="20000"/>
              </a:spcBef>
              <a:spcAft>
                <a:spcPts val="0"/>
              </a:spcAft>
              <a:buClr>
                <a:srgbClr val="A5CF4C"/>
              </a:buClr>
              <a:buSzTx/>
              <a:buFont typeface="Arial"/>
              <a:buNone/>
              <a:tabLst/>
              <a:defRPr>
                <a:solidFill>
                  <a:srgbClr val="FFFFFF"/>
                </a:solidFill>
                <a:latin typeface="Times New Roman" panose="02020603050405020304" pitchFamily="18" charset="0"/>
                <a:cs typeface="Times New Roman" panose="02020603050405020304" pitchFamily="18" charset="0"/>
              </a:defRPr>
            </a:lvl4pPr>
          </a:lstStyle>
          <a:p>
            <a:pPr>
              <a:lnSpc>
                <a:spcPct val="100000"/>
              </a:lnSpc>
            </a:pPr>
            <a:r>
              <a:rPr lang="en-US" altLang="zh-TW" sz="3000" dirty="0">
                <a:solidFill>
                  <a:schemeClr val="tx2"/>
                </a:solidFill>
              </a:rPr>
              <a:t>Content</a:t>
            </a:r>
            <a:r>
              <a:rPr lang="en-US" altLang="zh-TW" sz="3000" baseline="0" dirty="0">
                <a:solidFill>
                  <a:schemeClr val="tx2"/>
                </a:solidFill>
              </a:rPr>
              <a:t> goes here</a:t>
            </a:r>
          </a:p>
          <a:p>
            <a:pPr lvl="1">
              <a:lnSpc>
                <a:spcPct val="100000"/>
              </a:lnSpc>
            </a:pPr>
            <a:r>
              <a:rPr lang="en-US" altLang="zh-TW" sz="3000" baseline="0" dirty="0">
                <a:solidFill>
                  <a:schemeClr val="tx2"/>
                </a:solidFill>
              </a:rPr>
              <a:t>Content goes here</a:t>
            </a:r>
          </a:p>
          <a:p>
            <a:pPr>
              <a:lnSpc>
                <a:spcPct val="100000"/>
              </a:lnSpc>
            </a:pPr>
            <a:r>
              <a:rPr lang="en-US" altLang="zh-TW" sz="3000" dirty="0">
                <a:solidFill>
                  <a:schemeClr val="tx2"/>
                </a:solidFill>
              </a:rPr>
              <a:t>Content</a:t>
            </a:r>
            <a:r>
              <a:rPr lang="en-US" altLang="zh-TW" sz="3000" baseline="0" dirty="0">
                <a:solidFill>
                  <a:schemeClr val="tx2"/>
                </a:solidFill>
              </a:rPr>
              <a:t> goes here</a:t>
            </a:r>
          </a:p>
          <a:p>
            <a:pPr lvl="1">
              <a:lnSpc>
                <a:spcPct val="100000"/>
              </a:lnSpc>
            </a:pPr>
            <a:r>
              <a:rPr lang="en-US" altLang="zh-TW" sz="3000" baseline="0" dirty="0">
                <a:solidFill>
                  <a:schemeClr val="tx2"/>
                </a:solidFill>
              </a:rPr>
              <a:t>Content goes here</a:t>
            </a:r>
          </a:p>
          <a:p>
            <a:pPr lvl="1">
              <a:lnSpc>
                <a:spcPct val="100000"/>
              </a:lnSpc>
            </a:pPr>
            <a:endParaRPr lang="en-US" altLang="zh-TW" sz="3000" baseline="0" dirty="0">
              <a:solidFill>
                <a:schemeClr val="tx2"/>
              </a:solidFill>
            </a:endParaRPr>
          </a:p>
        </p:txBody>
      </p:sp>
      <p:sp>
        <p:nvSpPr>
          <p:cNvPr id="10" name="Text Placeholder 16"/>
          <p:cNvSpPr>
            <a:spLocks noGrp="1"/>
          </p:cNvSpPr>
          <p:nvPr>
            <p:ph type="body" sz="quarter" idx="13" hasCustomPrompt="1"/>
          </p:nvPr>
        </p:nvSpPr>
        <p:spPr>
          <a:xfrm>
            <a:off x="912812" y="2361761"/>
            <a:ext cx="7867723" cy="4082505"/>
          </a:xfrm>
          <a:prstGeom prst="rect">
            <a:avLst/>
          </a:prstGeom>
        </p:spPr>
        <p:txBody>
          <a:bodyPr vert="horz" wrap="square" lIns="133679" tIns="66841" rIns="133679" bIns="66841">
            <a:noAutofit/>
          </a:bodyPr>
          <a:lstStyle>
            <a:lvl1pPr marL="0" indent="0" defTabSz="1080000">
              <a:lnSpc>
                <a:spcPts val="5500"/>
              </a:lnSpc>
              <a:buNone/>
              <a:defRPr sz="6500" b="1" i="0" baseline="0">
                <a:solidFill>
                  <a:srgbClr val="FFFFFF"/>
                </a:solidFill>
                <a:latin typeface="Arial"/>
                <a:cs typeface="Arial"/>
              </a:defRPr>
            </a:lvl1pPr>
          </a:lstStyle>
          <a:p>
            <a:pPr lvl="0"/>
            <a:r>
              <a:rPr lang="en-US" dirty="0"/>
              <a:t>content title</a:t>
            </a:r>
            <a:br>
              <a:rPr lang="en-US" dirty="0"/>
            </a:br>
            <a:r>
              <a:rPr lang="en-US" dirty="0"/>
              <a:t>goes here</a:t>
            </a:r>
          </a:p>
        </p:txBody>
      </p:sp>
      <p:sp>
        <p:nvSpPr>
          <p:cNvPr id="16" name="Text Placeholder 5"/>
          <p:cNvSpPr>
            <a:spLocks noGrp="1"/>
          </p:cNvSpPr>
          <p:nvPr>
            <p:ph type="body" sz="quarter" idx="14" hasCustomPrompt="1"/>
          </p:nvPr>
        </p:nvSpPr>
        <p:spPr>
          <a:xfrm>
            <a:off x="10599362" y="2351921"/>
            <a:ext cx="13014008" cy="1332745"/>
          </a:xfrm>
          <a:prstGeom prst="rect">
            <a:avLst/>
          </a:prstGeom>
        </p:spPr>
        <p:txBody>
          <a:bodyPr vert="horz" lIns="133679" tIns="66841" rIns="133679" bIns="66841"/>
          <a:lstStyle>
            <a:lvl1pPr marL="0" marR="0" indent="0" algn="l" defTabSz="1088486" rtl="0" eaLnBrk="1" fontAlgn="auto" latinLnBrk="0" hangingPunct="1">
              <a:lnSpc>
                <a:spcPct val="110000"/>
              </a:lnSpc>
              <a:spcBef>
                <a:spcPct val="20000"/>
              </a:spcBef>
              <a:spcAft>
                <a:spcPts val="0"/>
              </a:spcAft>
              <a:buClr>
                <a:schemeClr val="tx2"/>
              </a:buClr>
              <a:buSzTx/>
              <a:buFont typeface="Arial" panose="020B0604020202020204" pitchFamily="34" charset="0"/>
              <a:buNone/>
              <a:tabLst/>
              <a:defRPr sz="3000" b="1" baseline="0">
                <a:solidFill>
                  <a:srgbClr val="FFFFFF"/>
                </a:solidFill>
                <a:latin typeface="Arial"/>
                <a:cs typeface="Arial"/>
              </a:defRPr>
            </a:lvl1pPr>
          </a:lstStyle>
          <a:p>
            <a:pPr>
              <a:lnSpc>
                <a:spcPct val="100000"/>
              </a:lnSpc>
            </a:pPr>
            <a:r>
              <a:rPr lang="en-US" altLang="zh-TW" sz="3000" b="1" dirty="0">
                <a:solidFill>
                  <a:schemeClr val="tx1"/>
                </a:solidFill>
                <a:latin typeface="Arial"/>
                <a:cs typeface="Arial"/>
              </a:rPr>
              <a:t>FIRST LINE CONTENT GOES HERE</a:t>
            </a:r>
          </a:p>
          <a:p>
            <a:pPr>
              <a:lnSpc>
                <a:spcPct val="100000"/>
              </a:lnSpc>
            </a:pPr>
            <a:r>
              <a:rPr lang="en-US" altLang="zh-TW" sz="3000" b="1" baseline="0" dirty="0">
                <a:solidFill>
                  <a:schemeClr val="tx1"/>
                </a:solidFill>
                <a:latin typeface="Arial"/>
                <a:cs typeface="Arial"/>
              </a:rPr>
              <a:t>SECOND LINE CONTENT GOES HERE</a:t>
            </a:r>
          </a:p>
        </p:txBody>
      </p:sp>
      <p:pic>
        <p:nvPicPr>
          <p:cNvPr id="8" name="Picture 2" descr="C:\Users\sara_yang\Desktop\New folder\HTC_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923"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233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 content — Small Image or Graph">
    <p:spTree>
      <p:nvGrpSpPr>
        <p:cNvPr id="1" name=""/>
        <p:cNvGrpSpPr/>
        <p:nvPr/>
      </p:nvGrpSpPr>
      <p:grpSpPr>
        <a:xfrm>
          <a:off x="0" y="0"/>
          <a:ext cx="0" cy="0"/>
          <a:chOff x="0" y="0"/>
          <a:chExt cx="0" cy="0"/>
        </a:xfrm>
      </p:grpSpPr>
      <p:sp>
        <p:nvSpPr>
          <p:cNvPr id="8" name="Picture Placeholder 2"/>
          <p:cNvSpPr>
            <a:spLocks noGrp="1"/>
          </p:cNvSpPr>
          <p:nvPr>
            <p:ph type="pic" sz="quarter" idx="12"/>
          </p:nvPr>
        </p:nvSpPr>
        <p:spPr>
          <a:xfrm>
            <a:off x="-126998" y="5001999"/>
            <a:ext cx="9466755" cy="5124249"/>
          </a:xfrm>
          <a:prstGeom prst="rect">
            <a:avLst/>
          </a:prstGeom>
        </p:spPr>
        <p:txBody>
          <a:bodyPr vert="horz" lIns="133679" tIns="66841" rIns="133679" bIns="66841"/>
          <a:lstStyle>
            <a:lvl1pPr marL="0" indent="0" algn="ctr">
              <a:buNone/>
              <a:defRPr sz="2700" baseline="0">
                <a:solidFill>
                  <a:schemeClr val="tx2"/>
                </a:solidFill>
                <a:latin typeface="Arial"/>
                <a:cs typeface="Arial"/>
              </a:defRPr>
            </a:lvl1pPr>
          </a:lstStyle>
          <a:p>
            <a:r>
              <a:rPr lang="en-US" altLang="zh-TW" dirty="0"/>
              <a:t>Click icon to add picture</a:t>
            </a:r>
            <a:endParaRPr lang="en-US" dirty="0"/>
          </a:p>
        </p:txBody>
      </p:sp>
      <p:sp>
        <p:nvSpPr>
          <p:cNvPr id="18" name="TextBox 17"/>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9" name="TextBox 18"/>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20" name="Text Placeholder 5"/>
          <p:cNvSpPr>
            <a:spLocks noGrp="1"/>
          </p:cNvSpPr>
          <p:nvPr>
            <p:ph type="body" sz="quarter" idx="11" hasCustomPrompt="1"/>
          </p:nvPr>
        </p:nvSpPr>
        <p:spPr>
          <a:xfrm>
            <a:off x="10607241" y="4986124"/>
            <a:ext cx="12995096" cy="8099177"/>
          </a:xfrm>
          <a:prstGeom prst="rect">
            <a:avLst/>
          </a:prstGeom>
        </p:spPr>
        <p:txBody>
          <a:bodyPr vert="horz" lIns="133679" tIns="66841" rIns="133679" bIns="66841"/>
          <a:lstStyle>
            <a:lvl1pPr marL="266700" marR="0" indent="-266700" algn="l" defTabSz="1088486" rtl="0" eaLnBrk="1" fontAlgn="auto" latinLnBrk="0" hangingPunct="1">
              <a:lnSpc>
                <a:spcPct val="100000"/>
              </a:lnSpc>
              <a:spcBef>
                <a:spcPct val="20000"/>
              </a:spcBef>
              <a:spcAft>
                <a:spcPts val="0"/>
              </a:spcAft>
              <a:buClr>
                <a:srgbClr val="A5CF4C"/>
              </a:buClr>
              <a:buSzTx/>
              <a:buFont typeface="Times New Roman" panose="02020603050405020304" pitchFamily="18" charset="0"/>
              <a:buChar char="_"/>
              <a:tabLst/>
              <a:defRPr sz="3000" baseline="0">
                <a:solidFill>
                  <a:srgbClr val="FFFFFF"/>
                </a:solidFill>
                <a:latin typeface="Times New Roman" panose="02020603050405020304" pitchFamily="18" charset="0"/>
                <a:cs typeface="Times New Roman" panose="02020603050405020304" pitchFamily="18" charset="0"/>
              </a:defRPr>
            </a:lvl1pPr>
            <a:lvl2pPr marL="990600" marR="0" indent="-274638" algn="l" defTabSz="1088486" rtl="0" eaLnBrk="1" fontAlgn="auto" latinLnBrk="0" hangingPunct="1">
              <a:lnSpc>
                <a:spcPct val="100000"/>
              </a:lnSpc>
              <a:spcBef>
                <a:spcPct val="20000"/>
              </a:spcBef>
              <a:spcAft>
                <a:spcPts val="0"/>
              </a:spcAft>
              <a:buClr>
                <a:srgbClr val="A5CF4C"/>
              </a:buClr>
              <a:buSzTx/>
              <a:buFont typeface="Times New Roman" panose="02020603050405020304" pitchFamily="18" charset="0"/>
              <a:buChar char="_"/>
              <a:tabLst/>
              <a:defRPr sz="3000">
                <a:latin typeface="Times New Roman" panose="02020603050405020304" pitchFamily="18" charset="0"/>
                <a:cs typeface="Times New Roman" panose="02020603050405020304" pitchFamily="18" charset="0"/>
              </a:defRPr>
            </a:lvl2pPr>
            <a:lvl3pPr marL="1953870" marR="0" indent="0" algn="l" defTabSz="1088486" rtl="0" eaLnBrk="1" fontAlgn="auto" latinLnBrk="0" hangingPunct="1">
              <a:lnSpc>
                <a:spcPct val="100000"/>
              </a:lnSpc>
              <a:spcBef>
                <a:spcPct val="20000"/>
              </a:spcBef>
              <a:spcAft>
                <a:spcPts val="0"/>
              </a:spcAft>
              <a:buClr>
                <a:srgbClr val="A5CF4C"/>
              </a:buClr>
              <a:buSzTx/>
              <a:buFont typeface="Arial"/>
              <a:buNone/>
              <a:tabLst/>
              <a:defRPr sz="3000">
                <a:latin typeface="Times New Roman" panose="02020603050405020304" pitchFamily="18" charset="0"/>
                <a:cs typeface="Times New Roman" panose="02020603050405020304" pitchFamily="18" charset="0"/>
              </a:defRPr>
            </a:lvl3pPr>
          </a:lstStyle>
          <a:p>
            <a:pPr>
              <a:lnSpc>
                <a:spcPct val="100000"/>
              </a:lnSpc>
            </a:pPr>
            <a:r>
              <a:rPr lang="en-US" altLang="zh-TW" sz="3000" dirty="0">
                <a:solidFill>
                  <a:schemeClr val="tx2"/>
                </a:solidFill>
              </a:rPr>
              <a:t>Content</a:t>
            </a:r>
            <a:r>
              <a:rPr lang="en-US" altLang="zh-TW" sz="3000" baseline="0" dirty="0">
                <a:solidFill>
                  <a:schemeClr val="tx2"/>
                </a:solidFill>
              </a:rPr>
              <a:t> goes here</a:t>
            </a:r>
          </a:p>
          <a:p>
            <a:pPr lvl="1">
              <a:lnSpc>
                <a:spcPct val="100000"/>
              </a:lnSpc>
            </a:pPr>
            <a:r>
              <a:rPr lang="en-US" altLang="zh-TW" sz="3000" baseline="0" dirty="0">
                <a:solidFill>
                  <a:schemeClr val="tx2"/>
                </a:solidFill>
              </a:rPr>
              <a:t>Content goes here</a:t>
            </a:r>
          </a:p>
          <a:p>
            <a:pPr>
              <a:lnSpc>
                <a:spcPct val="100000"/>
              </a:lnSpc>
            </a:pPr>
            <a:r>
              <a:rPr lang="en-US" altLang="zh-TW" sz="3000" dirty="0">
                <a:solidFill>
                  <a:schemeClr val="tx2"/>
                </a:solidFill>
              </a:rPr>
              <a:t>Content</a:t>
            </a:r>
            <a:r>
              <a:rPr lang="en-US" altLang="zh-TW" sz="3000" baseline="0" dirty="0">
                <a:solidFill>
                  <a:schemeClr val="tx2"/>
                </a:solidFill>
              </a:rPr>
              <a:t> goes here</a:t>
            </a:r>
          </a:p>
          <a:p>
            <a:pPr lvl="1">
              <a:lnSpc>
                <a:spcPct val="100000"/>
              </a:lnSpc>
            </a:pPr>
            <a:r>
              <a:rPr lang="en-US" altLang="zh-TW" sz="3000" baseline="0" dirty="0">
                <a:solidFill>
                  <a:schemeClr val="tx2"/>
                </a:solidFill>
              </a:rPr>
              <a:t>Content goes here</a:t>
            </a:r>
          </a:p>
          <a:p>
            <a:pPr lvl="1">
              <a:lnSpc>
                <a:spcPct val="100000"/>
              </a:lnSpc>
            </a:pPr>
            <a:endParaRPr lang="en-US" altLang="zh-TW" sz="3000" baseline="0" dirty="0">
              <a:solidFill>
                <a:schemeClr val="tx2"/>
              </a:solidFill>
            </a:endParaRPr>
          </a:p>
        </p:txBody>
      </p:sp>
      <p:sp>
        <p:nvSpPr>
          <p:cNvPr id="9" name="Text Placeholder 16"/>
          <p:cNvSpPr>
            <a:spLocks noGrp="1"/>
          </p:cNvSpPr>
          <p:nvPr>
            <p:ph type="body" sz="quarter" idx="13" hasCustomPrompt="1"/>
          </p:nvPr>
        </p:nvSpPr>
        <p:spPr>
          <a:xfrm>
            <a:off x="912813" y="2361761"/>
            <a:ext cx="8416507" cy="2624315"/>
          </a:xfrm>
          <a:prstGeom prst="rect">
            <a:avLst/>
          </a:prstGeom>
        </p:spPr>
        <p:txBody>
          <a:bodyPr vert="horz" wrap="square" lIns="133679" tIns="66841" rIns="133679" bIns="66841">
            <a:noAutofit/>
          </a:bodyPr>
          <a:lstStyle>
            <a:lvl1pPr marL="0" indent="0" defTabSz="1080000">
              <a:lnSpc>
                <a:spcPts val="5500"/>
              </a:lnSpc>
              <a:buNone/>
              <a:defRPr sz="6500" b="1" i="0" baseline="0">
                <a:solidFill>
                  <a:srgbClr val="FFFFFF"/>
                </a:solidFill>
                <a:latin typeface="Arial"/>
                <a:cs typeface="Arial"/>
              </a:defRPr>
            </a:lvl1pPr>
          </a:lstStyle>
          <a:p>
            <a:pPr lvl="0"/>
            <a:r>
              <a:rPr lang="en-US" dirty="0"/>
              <a:t>content title</a:t>
            </a:r>
            <a:br>
              <a:rPr lang="en-US" dirty="0"/>
            </a:br>
            <a:r>
              <a:rPr lang="en-US" dirty="0"/>
              <a:t>goes here</a:t>
            </a:r>
          </a:p>
        </p:txBody>
      </p:sp>
      <p:sp>
        <p:nvSpPr>
          <p:cNvPr id="11" name="Text Placeholder 5"/>
          <p:cNvSpPr>
            <a:spLocks noGrp="1"/>
          </p:cNvSpPr>
          <p:nvPr>
            <p:ph type="body" sz="quarter" idx="14" hasCustomPrompt="1"/>
          </p:nvPr>
        </p:nvSpPr>
        <p:spPr>
          <a:xfrm>
            <a:off x="10599362" y="2351921"/>
            <a:ext cx="13014008" cy="1332745"/>
          </a:xfrm>
          <a:prstGeom prst="rect">
            <a:avLst/>
          </a:prstGeom>
        </p:spPr>
        <p:txBody>
          <a:bodyPr vert="horz" lIns="133679" tIns="66841" rIns="133679" bIns="66841"/>
          <a:lstStyle>
            <a:lvl1pPr marL="0" marR="0" indent="0" algn="l" defTabSz="1088486" rtl="0" eaLnBrk="1" fontAlgn="auto" latinLnBrk="0" hangingPunct="1">
              <a:lnSpc>
                <a:spcPct val="110000"/>
              </a:lnSpc>
              <a:spcBef>
                <a:spcPct val="20000"/>
              </a:spcBef>
              <a:spcAft>
                <a:spcPts val="0"/>
              </a:spcAft>
              <a:buClr>
                <a:schemeClr val="tx2"/>
              </a:buClr>
              <a:buSzTx/>
              <a:buFont typeface="Arial" panose="020B0604020202020204" pitchFamily="34" charset="0"/>
              <a:buNone/>
              <a:tabLst/>
              <a:defRPr sz="3000" b="1" baseline="0">
                <a:solidFill>
                  <a:srgbClr val="FFFFFF"/>
                </a:solidFill>
                <a:latin typeface="Arial"/>
                <a:cs typeface="Arial"/>
              </a:defRPr>
            </a:lvl1pPr>
          </a:lstStyle>
          <a:p>
            <a:pPr>
              <a:lnSpc>
                <a:spcPct val="100000"/>
              </a:lnSpc>
            </a:pPr>
            <a:r>
              <a:rPr lang="en-US" altLang="zh-TW" sz="3000" b="1" dirty="0">
                <a:solidFill>
                  <a:schemeClr val="tx1"/>
                </a:solidFill>
                <a:latin typeface="Arial"/>
                <a:cs typeface="Arial"/>
              </a:rPr>
              <a:t>FIRST LINE CONTENT GOES HERE</a:t>
            </a:r>
          </a:p>
          <a:p>
            <a:pPr>
              <a:lnSpc>
                <a:spcPct val="100000"/>
              </a:lnSpc>
            </a:pPr>
            <a:r>
              <a:rPr lang="en-US" altLang="zh-TW" sz="3000" b="1" baseline="0" dirty="0">
                <a:solidFill>
                  <a:schemeClr val="tx1"/>
                </a:solidFill>
                <a:latin typeface="Arial"/>
                <a:cs typeface="Arial"/>
              </a:rPr>
              <a:t>SECOND LINE CONTENT GOES </a:t>
            </a:r>
            <a:r>
              <a:rPr lang="en-US" altLang="zh-TW" sz="3000" b="1" baseline="0" dirty="0" err="1">
                <a:solidFill>
                  <a:schemeClr val="tx1"/>
                </a:solidFill>
                <a:latin typeface="Arial"/>
                <a:cs typeface="Arial"/>
              </a:rPr>
              <a:t>HEREt</a:t>
            </a:r>
            <a:endParaRPr lang="en-US" altLang="zh-TW" sz="3000" b="1" baseline="0" dirty="0">
              <a:solidFill>
                <a:schemeClr val="tx1"/>
              </a:solidFill>
              <a:latin typeface="Arial"/>
              <a:cs typeface="Arial"/>
            </a:endParaRPr>
          </a:p>
        </p:txBody>
      </p:sp>
      <p:pic>
        <p:nvPicPr>
          <p:cNvPr id="12" name="Picture 2" descr="C:\Users\sara_yang\Desktop\New folder\HTC_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923"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248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 content — Sectioned">
    <p:spTree>
      <p:nvGrpSpPr>
        <p:cNvPr id="1" name=""/>
        <p:cNvGrpSpPr/>
        <p:nvPr/>
      </p:nvGrpSpPr>
      <p:grpSpPr>
        <a:xfrm>
          <a:off x="0" y="0"/>
          <a:ext cx="0" cy="0"/>
          <a:chOff x="0" y="0"/>
          <a:chExt cx="0" cy="0"/>
        </a:xfrm>
      </p:grpSpPr>
      <p:sp>
        <p:nvSpPr>
          <p:cNvPr id="8" name="Text Placeholder 5"/>
          <p:cNvSpPr>
            <a:spLocks noGrp="1"/>
          </p:cNvSpPr>
          <p:nvPr>
            <p:ph type="body" sz="quarter" idx="13" hasCustomPrompt="1"/>
          </p:nvPr>
        </p:nvSpPr>
        <p:spPr>
          <a:xfrm>
            <a:off x="10585495" y="2964014"/>
            <a:ext cx="13011923" cy="2228674"/>
          </a:xfrm>
          <a:prstGeom prst="rect">
            <a:avLst/>
          </a:prstGeom>
        </p:spPr>
        <p:txBody>
          <a:bodyPr vert="horz" lIns="133679" tIns="66841" rIns="133679" bIns="66841"/>
          <a:lstStyle>
            <a:lvl1pPr marL="0" marR="0" indent="0" algn="l" defTabSz="1088486" rtl="0" eaLnBrk="1" fontAlgn="auto" latinLnBrk="0" hangingPunct="1">
              <a:lnSpc>
                <a:spcPct val="100000"/>
              </a:lnSpc>
              <a:spcBef>
                <a:spcPct val="20000"/>
              </a:spcBef>
              <a:spcAft>
                <a:spcPts val="0"/>
              </a:spcAft>
              <a:buClrTx/>
              <a:buSzTx/>
              <a:buFont typeface="Arial"/>
              <a:buNone/>
              <a:tabLst/>
              <a:defRPr sz="3000" baseline="0">
                <a:solidFill>
                  <a:srgbClr val="FFFFFF"/>
                </a:solidFill>
                <a:latin typeface="Times New Roman" panose="02020603050405020304" pitchFamily="18" charset="0"/>
                <a:cs typeface="Times New Roman" panose="02020603050405020304" pitchFamily="18" charset="0"/>
              </a:defRPr>
            </a:lvl1pPr>
          </a:lstStyle>
          <a:p>
            <a:pPr lvl="0"/>
            <a:r>
              <a:rPr lang="en-US" dirty="0"/>
              <a:t>Click here to insert text</a:t>
            </a:r>
          </a:p>
          <a:p>
            <a:pPr marL="0" marR="0" lvl="0" indent="0" algn="l" defTabSz="1088486" rtl="0" eaLnBrk="1" fontAlgn="auto" latinLnBrk="0" hangingPunct="1">
              <a:lnSpc>
                <a:spcPct val="100000"/>
              </a:lnSpc>
              <a:spcBef>
                <a:spcPct val="20000"/>
              </a:spcBef>
              <a:spcAft>
                <a:spcPts val="0"/>
              </a:spcAft>
              <a:buClrTx/>
              <a:buSzTx/>
              <a:buFont typeface="Arial"/>
              <a:buNone/>
              <a:tabLst/>
              <a:defRPr/>
            </a:pPr>
            <a:r>
              <a:rPr lang="en-US" dirty="0"/>
              <a:t>Click here to insert text</a:t>
            </a:r>
          </a:p>
          <a:p>
            <a:pPr marL="0" marR="0" lvl="0" indent="0" algn="l" defTabSz="1088486" rtl="0" eaLnBrk="1" fontAlgn="auto" latinLnBrk="0" hangingPunct="1">
              <a:lnSpc>
                <a:spcPct val="100000"/>
              </a:lnSpc>
              <a:spcBef>
                <a:spcPct val="20000"/>
              </a:spcBef>
              <a:spcAft>
                <a:spcPts val="0"/>
              </a:spcAft>
              <a:buClrTx/>
              <a:buSzTx/>
              <a:buFont typeface="Arial"/>
              <a:buNone/>
              <a:tabLst/>
              <a:defRPr/>
            </a:pPr>
            <a:r>
              <a:rPr lang="en-US" dirty="0"/>
              <a:t>Click here to insert text</a:t>
            </a:r>
          </a:p>
          <a:p>
            <a:pPr lvl="0"/>
            <a:endParaRPr lang="en-US" dirty="0"/>
          </a:p>
        </p:txBody>
      </p:sp>
      <p:sp>
        <p:nvSpPr>
          <p:cNvPr id="10" name="Text Placeholder 5"/>
          <p:cNvSpPr>
            <a:spLocks noGrp="1"/>
          </p:cNvSpPr>
          <p:nvPr>
            <p:ph type="body" sz="quarter" idx="15" hasCustomPrompt="1"/>
          </p:nvPr>
        </p:nvSpPr>
        <p:spPr>
          <a:xfrm>
            <a:off x="10585495" y="6263140"/>
            <a:ext cx="13011924" cy="2228674"/>
          </a:xfrm>
          <a:prstGeom prst="rect">
            <a:avLst/>
          </a:prstGeom>
        </p:spPr>
        <p:txBody>
          <a:bodyPr vert="horz" lIns="133679" tIns="66841" rIns="133679" bIns="66841"/>
          <a:lstStyle>
            <a:lvl1pPr marL="0" marR="0" indent="0" algn="l" defTabSz="1088486" rtl="0" eaLnBrk="1" fontAlgn="auto" latinLnBrk="0" hangingPunct="1">
              <a:lnSpc>
                <a:spcPct val="100000"/>
              </a:lnSpc>
              <a:spcBef>
                <a:spcPct val="20000"/>
              </a:spcBef>
              <a:spcAft>
                <a:spcPts val="0"/>
              </a:spcAft>
              <a:buClrTx/>
              <a:buSzTx/>
              <a:buFont typeface="Arial"/>
              <a:buNone/>
              <a:tabLst/>
              <a:defRPr sz="3000" baseline="0">
                <a:solidFill>
                  <a:srgbClr val="FFFFFF"/>
                </a:solidFill>
                <a:latin typeface="Times New Roman" panose="02020603050405020304" pitchFamily="18" charset="0"/>
                <a:cs typeface="Times New Roman" panose="02020603050405020304" pitchFamily="18" charset="0"/>
              </a:defRPr>
            </a:lvl1pPr>
          </a:lstStyle>
          <a:p>
            <a:pPr lvl="0"/>
            <a:r>
              <a:rPr lang="en-US" dirty="0"/>
              <a:t>Click here to insert text</a:t>
            </a:r>
          </a:p>
          <a:p>
            <a:pPr marL="0" marR="0" lvl="0" indent="0" algn="l" defTabSz="1088486" rtl="0" eaLnBrk="1" fontAlgn="auto" latinLnBrk="0" hangingPunct="1">
              <a:lnSpc>
                <a:spcPct val="100000"/>
              </a:lnSpc>
              <a:spcBef>
                <a:spcPct val="20000"/>
              </a:spcBef>
              <a:spcAft>
                <a:spcPts val="0"/>
              </a:spcAft>
              <a:buClrTx/>
              <a:buSzTx/>
              <a:buFont typeface="Arial"/>
              <a:buNone/>
              <a:tabLst/>
              <a:defRPr/>
            </a:pPr>
            <a:r>
              <a:rPr lang="en-US" dirty="0"/>
              <a:t>Click here to insert text</a:t>
            </a:r>
          </a:p>
          <a:p>
            <a:pPr marL="0" marR="0" lvl="0" indent="0" algn="l" defTabSz="1088486" rtl="0" eaLnBrk="1" fontAlgn="auto" latinLnBrk="0" hangingPunct="1">
              <a:lnSpc>
                <a:spcPct val="100000"/>
              </a:lnSpc>
              <a:spcBef>
                <a:spcPct val="20000"/>
              </a:spcBef>
              <a:spcAft>
                <a:spcPts val="0"/>
              </a:spcAft>
              <a:buClrTx/>
              <a:buSzTx/>
              <a:buFont typeface="Arial"/>
              <a:buNone/>
              <a:tabLst/>
              <a:defRPr/>
            </a:pPr>
            <a:r>
              <a:rPr lang="en-US" dirty="0"/>
              <a:t>Click here to insert text</a:t>
            </a:r>
          </a:p>
          <a:p>
            <a:pPr lvl="0"/>
            <a:endParaRPr lang="en-US" dirty="0"/>
          </a:p>
        </p:txBody>
      </p:sp>
      <p:sp>
        <p:nvSpPr>
          <p:cNvPr id="12" name="Text Placeholder 5"/>
          <p:cNvSpPr>
            <a:spLocks noGrp="1"/>
          </p:cNvSpPr>
          <p:nvPr>
            <p:ph type="body" sz="quarter" idx="17" hasCustomPrompt="1"/>
          </p:nvPr>
        </p:nvSpPr>
        <p:spPr>
          <a:xfrm>
            <a:off x="10585495" y="9594275"/>
            <a:ext cx="13011924" cy="2228674"/>
          </a:xfrm>
          <a:prstGeom prst="rect">
            <a:avLst/>
          </a:prstGeom>
        </p:spPr>
        <p:txBody>
          <a:bodyPr vert="horz" lIns="133679" tIns="66841" rIns="133679" bIns="66841"/>
          <a:lstStyle>
            <a:lvl1pPr marL="0" marR="0" indent="0" algn="l" defTabSz="1088486" rtl="0" eaLnBrk="1" fontAlgn="auto" latinLnBrk="0" hangingPunct="1">
              <a:lnSpc>
                <a:spcPct val="100000"/>
              </a:lnSpc>
              <a:spcBef>
                <a:spcPct val="20000"/>
              </a:spcBef>
              <a:spcAft>
                <a:spcPts val="0"/>
              </a:spcAft>
              <a:buClrTx/>
              <a:buSzTx/>
              <a:buFont typeface="Arial"/>
              <a:buNone/>
              <a:tabLst/>
              <a:defRPr sz="3000" baseline="0">
                <a:solidFill>
                  <a:srgbClr val="FFFFFF"/>
                </a:solidFill>
                <a:latin typeface="Times New Roman" panose="02020603050405020304" pitchFamily="18" charset="0"/>
                <a:cs typeface="Times New Roman" panose="02020603050405020304" pitchFamily="18" charset="0"/>
              </a:defRPr>
            </a:lvl1pPr>
          </a:lstStyle>
          <a:p>
            <a:pPr lvl="0"/>
            <a:r>
              <a:rPr lang="en-US" dirty="0"/>
              <a:t>Click here to insert text</a:t>
            </a:r>
          </a:p>
          <a:p>
            <a:pPr marL="0" marR="0" lvl="0" indent="0" algn="l" defTabSz="1088486" rtl="0" eaLnBrk="1" fontAlgn="auto" latinLnBrk="0" hangingPunct="1">
              <a:lnSpc>
                <a:spcPct val="100000"/>
              </a:lnSpc>
              <a:spcBef>
                <a:spcPct val="20000"/>
              </a:spcBef>
              <a:spcAft>
                <a:spcPts val="0"/>
              </a:spcAft>
              <a:buClrTx/>
              <a:buSzTx/>
              <a:buFont typeface="Arial"/>
              <a:buNone/>
              <a:tabLst/>
              <a:defRPr/>
            </a:pPr>
            <a:r>
              <a:rPr lang="en-US" dirty="0"/>
              <a:t>Click here to insert text</a:t>
            </a:r>
          </a:p>
          <a:p>
            <a:pPr marL="0" marR="0" lvl="0" indent="0" algn="l" defTabSz="1088486" rtl="0" eaLnBrk="1" fontAlgn="auto" latinLnBrk="0" hangingPunct="1">
              <a:lnSpc>
                <a:spcPct val="100000"/>
              </a:lnSpc>
              <a:spcBef>
                <a:spcPct val="20000"/>
              </a:spcBef>
              <a:spcAft>
                <a:spcPts val="0"/>
              </a:spcAft>
              <a:buClrTx/>
              <a:buSzTx/>
              <a:buFont typeface="Arial"/>
              <a:buNone/>
              <a:tabLst/>
              <a:defRPr/>
            </a:pPr>
            <a:r>
              <a:rPr lang="en-US" dirty="0"/>
              <a:t>Click here to insert text</a:t>
            </a:r>
          </a:p>
          <a:p>
            <a:pPr lvl="0"/>
            <a:endParaRPr lang="en-US" dirty="0"/>
          </a:p>
        </p:txBody>
      </p:sp>
      <p:sp>
        <p:nvSpPr>
          <p:cNvPr id="7" name="Text Placeholder 6"/>
          <p:cNvSpPr>
            <a:spLocks noGrp="1"/>
          </p:cNvSpPr>
          <p:nvPr>
            <p:ph type="body" sz="quarter" idx="18" hasCustomPrompt="1"/>
          </p:nvPr>
        </p:nvSpPr>
        <p:spPr>
          <a:xfrm>
            <a:off x="10585495" y="2240650"/>
            <a:ext cx="12982427" cy="723366"/>
          </a:xfrm>
          <a:prstGeom prst="rect">
            <a:avLst/>
          </a:prstGeom>
        </p:spPr>
        <p:txBody>
          <a:bodyPr vert="horz" lIns="133679" tIns="66841" rIns="133679" bIns="66841"/>
          <a:lstStyle>
            <a:lvl1pPr marL="0" indent="0">
              <a:buNone/>
              <a:defRPr sz="3000" b="1" i="0">
                <a:solidFill>
                  <a:schemeClr val="tx1">
                    <a:lumMod val="65000"/>
                    <a:lumOff val="35000"/>
                  </a:schemeClr>
                </a:solidFill>
                <a:latin typeface="Arial"/>
                <a:cs typeface="Arial"/>
              </a:defRPr>
            </a:lvl1pPr>
          </a:lstStyle>
          <a:p>
            <a:pPr lvl="0"/>
            <a:r>
              <a:rPr lang="en-US" dirty="0"/>
              <a:t>TITLE #1</a:t>
            </a:r>
          </a:p>
        </p:txBody>
      </p:sp>
      <p:sp>
        <p:nvSpPr>
          <p:cNvPr id="18" name="Text Placeholder 6"/>
          <p:cNvSpPr>
            <a:spLocks noGrp="1"/>
          </p:cNvSpPr>
          <p:nvPr>
            <p:ph type="body" sz="quarter" idx="19" hasCustomPrompt="1"/>
          </p:nvPr>
        </p:nvSpPr>
        <p:spPr>
          <a:xfrm>
            <a:off x="10585495" y="5528873"/>
            <a:ext cx="13026673" cy="723366"/>
          </a:xfrm>
          <a:prstGeom prst="rect">
            <a:avLst/>
          </a:prstGeom>
        </p:spPr>
        <p:txBody>
          <a:bodyPr vert="horz" lIns="133679" tIns="66841" rIns="133679" bIns="66841"/>
          <a:lstStyle>
            <a:lvl1pPr marL="0" indent="0">
              <a:buNone/>
              <a:defRPr sz="3000" b="1" i="0">
                <a:solidFill>
                  <a:schemeClr val="tx1">
                    <a:lumMod val="65000"/>
                    <a:lumOff val="35000"/>
                  </a:schemeClr>
                </a:solidFill>
                <a:latin typeface="Arial"/>
                <a:cs typeface="Arial"/>
              </a:defRPr>
            </a:lvl1pPr>
          </a:lstStyle>
          <a:p>
            <a:pPr lvl="0"/>
            <a:r>
              <a:rPr lang="en-US" dirty="0"/>
              <a:t>TITLE #2</a:t>
            </a:r>
          </a:p>
        </p:txBody>
      </p:sp>
      <p:sp>
        <p:nvSpPr>
          <p:cNvPr id="19" name="Text Placeholder 6"/>
          <p:cNvSpPr>
            <a:spLocks noGrp="1"/>
          </p:cNvSpPr>
          <p:nvPr>
            <p:ph type="body" sz="quarter" idx="20" hasCustomPrompt="1"/>
          </p:nvPr>
        </p:nvSpPr>
        <p:spPr>
          <a:xfrm>
            <a:off x="10585495" y="8860459"/>
            <a:ext cx="13011924" cy="723366"/>
          </a:xfrm>
          <a:prstGeom prst="rect">
            <a:avLst/>
          </a:prstGeom>
        </p:spPr>
        <p:txBody>
          <a:bodyPr vert="horz" lIns="133679" tIns="66841" rIns="133679" bIns="66841"/>
          <a:lstStyle>
            <a:lvl1pPr marL="0" indent="0">
              <a:buNone/>
              <a:defRPr sz="3000" b="1" i="0">
                <a:solidFill>
                  <a:schemeClr val="tx1">
                    <a:lumMod val="65000"/>
                    <a:lumOff val="35000"/>
                  </a:schemeClr>
                </a:solidFill>
                <a:latin typeface="Arial"/>
                <a:cs typeface="Arial"/>
              </a:defRPr>
            </a:lvl1pPr>
          </a:lstStyle>
          <a:p>
            <a:pPr lvl="0"/>
            <a:r>
              <a:rPr lang="en-US" dirty="0"/>
              <a:t>TITLE #3</a:t>
            </a:r>
          </a:p>
        </p:txBody>
      </p:sp>
      <p:sp>
        <p:nvSpPr>
          <p:cNvPr id="13" name="TextBox 12"/>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5" name="TextBox 14"/>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16" name="Text Placeholder 16"/>
          <p:cNvSpPr>
            <a:spLocks noGrp="1"/>
          </p:cNvSpPr>
          <p:nvPr>
            <p:ph type="body" sz="quarter" idx="21" hasCustomPrompt="1"/>
          </p:nvPr>
        </p:nvSpPr>
        <p:spPr>
          <a:xfrm>
            <a:off x="912812" y="2361761"/>
            <a:ext cx="7867723" cy="4082505"/>
          </a:xfrm>
          <a:prstGeom prst="rect">
            <a:avLst/>
          </a:prstGeom>
        </p:spPr>
        <p:txBody>
          <a:bodyPr vert="horz" wrap="square" lIns="133679" tIns="66841" rIns="133679" bIns="66841">
            <a:noAutofit/>
          </a:bodyPr>
          <a:lstStyle>
            <a:lvl1pPr marL="0" indent="0" defTabSz="1080000">
              <a:lnSpc>
                <a:spcPts val="5500"/>
              </a:lnSpc>
              <a:buNone/>
              <a:defRPr sz="6500" b="1" i="0" baseline="0">
                <a:solidFill>
                  <a:srgbClr val="FFFFFF"/>
                </a:solidFill>
                <a:latin typeface="Arial"/>
                <a:cs typeface="Arial"/>
              </a:defRPr>
            </a:lvl1pPr>
          </a:lstStyle>
          <a:p>
            <a:pPr lvl="0"/>
            <a:r>
              <a:rPr lang="en-US" dirty="0"/>
              <a:t>content title</a:t>
            </a:r>
            <a:br>
              <a:rPr lang="en-US" dirty="0"/>
            </a:br>
            <a:r>
              <a:rPr lang="en-US" dirty="0"/>
              <a:t>goes here</a:t>
            </a:r>
          </a:p>
        </p:txBody>
      </p:sp>
      <p:pic>
        <p:nvPicPr>
          <p:cNvPr id="14" name="Picture 2" descr="C:\Users\sara_yang\Desktop\New folder\HTC_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923"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891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6795" y="795"/>
            <a:ext cx="24371998" cy="13715999"/>
          </a:xfrm>
          <a:prstGeom prst="rect">
            <a:avLst/>
          </a:prstGeom>
        </p:spPr>
        <p:txBody>
          <a:bodyPr vert="horz" lIns="133679" tIns="66841" rIns="133679" bIns="66841"/>
          <a:lstStyle>
            <a:lvl1pPr marL="0" indent="0" algn="ctr">
              <a:buNone/>
              <a:defRPr>
                <a:solidFill>
                  <a:schemeClr val="tx2"/>
                </a:solidFill>
                <a:latin typeface="Arial Unicode MS" panose="020B0604020202020204" pitchFamily="34" charset="-120"/>
                <a:ea typeface="Arial Unicode MS" panose="020B0604020202020204" pitchFamily="34" charset="-120"/>
                <a:cs typeface="Arial Unicode MS" panose="020B0604020202020204" pitchFamily="34" charset="-120"/>
              </a:defRPr>
            </a:lvl1pPr>
          </a:lstStyle>
          <a:p>
            <a:r>
              <a:rPr lang="en-US" altLang="zh-TW" dirty="0"/>
              <a:t>Click icon to add picture</a:t>
            </a:r>
            <a:endParaRPr lang="en-US" dirty="0"/>
          </a:p>
        </p:txBody>
      </p:sp>
    </p:spTree>
    <p:extLst>
      <p:ext uri="{BB962C8B-B14F-4D97-AF65-F5344CB8AC3E}">
        <p14:creationId xmlns:p14="http://schemas.microsoft.com/office/powerpoint/2010/main" val="357379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Vidoe">
    <p:spTree>
      <p:nvGrpSpPr>
        <p:cNvPr id="1" name=""/>
        <p:cNvGrpSpPr/>
        <p:nvPr/>
      </p:nvGrpSpPr>
      <p:grpSpPr>
        <a:xfrm>
          <a:off x="0" y="0"/>
          <a:ext cx="0" cy="0"/>
          <a:chOff x="0" y="0"/>
          <a:chExt cx="0" cy="0"/>
        </a:xfrm>
      </p:grpSpPr>
      <p:sp>
        <p:nvSpPr>
          <p:cNvPr id="6" name="Rectangle 5"/>
          <p:cNvSpPr/>
          <p:nvPr userDrawn="1"/>
        </p:nvSpPr>
        <p:spPr>
          <a:xfrm>
            <a:off x="6795" y="795"/>
            <a:ext cx="24371998" cy="137159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Media Placeholder 3"/>
          <p:cNvSpPr>
            <a:spLocks noGrp="1"/>
          </p:cNvSpPr>
          <p:nvPr>
            <p:ph type="media" sz="quarter" idx="10" hasCustomPrompt="1"/>
          </p:nvPr>
        </p:nvSpPr>
        <p:spPr>
          <a:xfrm>
            <a:off x="6795" y="0"/>
            <a:ext cx="24371998" cy="13717589"/>
          </a:xfrm>
          <a:prstGeom prst="rect">
            <a:avLst/>
          </a:prstGeom>
        </p:spPr>
        <p:txBody>
          <a:bodyPr vert="horz"/>
          <a:lstStyle>
            <a:lvl1pPr marL="0" indent="0" algn="ctr">
              <a:buNone/>
              <a:defRPr sz="8000" baseline="0">
                <a:solidFill>
                  <a:srgbClr val="616264"/>
                </a:solidFill>
                <a:latin typeface="Arial"/>
                <a:cs typeface="Arial"/>
              </a:defRPr>
            </a:lvl1pPr>
          </a:lstStyle>
          <a:p>
            <a:r>
              <a:rPr lang="en-US" altLang="zh-TW" dirty="0"/>
              <a:t>Click icon to add video</a:t>
            </a:r>
            <a:r>
              <a:rPr lang="en-US" sz="2600" b="0" i="0" dirty="0">
                <a:solidFill>
                  <a:srgbClr val="000000"/>
                </a:solidFill>
                <a:latin typeface="Lucida Grande"/>
                <a:ea typeface="Lucida Grande"/>
                <a:cs typeface="Lucida Grande"/>
              </a:rPr>
              <a:t>1_Full Image</a:t>
            </a:r>
            <a:endParaRPr lang="en-US" dirty="0"/>
          </a:p>
        </p:txBody>
      </p:sp>
    </p:spTree>
    <p:extLst>
      <p:ext uri="{BB962C8B-B14F-4D97-AF65-F5344CB8AC3E}">
        <p14:creationId xmlns:p14="http://schemas.microsoft.com/office/powerpoint/2010/main" val="847730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8" name="Picture 4" descr="C:\Users\sara_yang\Desktop\New folder\HTC PPT Dots.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81" y="1588"/>
            <a:ext cx="24380826" cy="137144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ara_yang\Desktop\New folder\HTC_RGB.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8923"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white.png"/>
          <p:cNvPicPr>
            <a:picLocks noChangeAspect="1"/>
          </p:cNvPicPr>
          <p:nvPr userDrawn="1"/>
        </p:nvPicPr>
        <p:blipFill rotWithShape="1">
          <a:blip r:embed="rId4">
            <a:extLst>
              <a:ext uri="{28A0092B-C50C-407E-A947-70E740481C1C}">
                <a14:useLocalDpi xmlns:a14="http://schemas.microsoft.com/office/drawing/2010/main" val="0"/>
              </a:ext>
            </a:extLst>
          </a:blip>
          <a:srcRect t="56243" r="56023"/>
          <a:stretch/>
        </p:blipFill>
        <p:spPr>
          <a:xfrm>
            <a:off x="81968" y="6485206"/>
            <a:ext cx="10723210" cy="6001694"/>
          </a:xfrm>
          <a:prstGeom prst="rect">
            <a:avLst/>
          </a:prstGeom>
        </p:spPr>
      </p:pic>
    </p:spTree>
    <p:extLst>
      <p:ext uri="{BB962C8B-B14F-4D97-AF65-F5344CB8AC3E}">
        <p14:creationId xmlns:p14="http://schemas.microsoft.com/office/powerpoint/2010/main" val="4076149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9" name="TextBox 8"/>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chemeClr val="tx2"/>
                </a:solidFill>
                <a:latin typeface="Arial"/>
                <a:cs typeface="Arial"/>
              </a:rPr>
              <a:pPr marL="0" indent="0" algn="l">
                <a:tabLst/>
              </a:pPr>
              <a:t>‹#›</a:t>
            </a:fld>
            <a:endParaRPr lang="en-US" sz="1900" b="0" i="0" dirty="0">
              <a:solidFill>
                <a:schemeClr val="tx2"/>
              </a:solidFill>
              <a:latin typeface="Arial"/>
              <a:cs typeface="Arial"/>
            </a:endParaRPr>
          </a:p>
        </p:txBody>
      </p:sp>
      <p:sp>
        <p:nvSpPr>
          <p:cNvPr id="10" name="TextBox 9"/>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chemeClr val="tx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chemeClr val="tx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chemeClr val="tx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chemeClr val="tx2"/>
              </a:solidFill>
              <a:latin typeface="Arial"/>
              <a:cs typeface="Arial"/>
            </a:endParaRPr>
          </a:p>
        </p:txBody>
      </p:sp>
      <p:pic>
        <p:nvPicPr>
          <p:cNvPr id="4" name="Picture 2" descr="C:\Users\sara_yang\Desktop\New folder\HTC_RGB_Gray.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922"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ara_yang\Desktop\New folder\HTC PPT Dots.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91230"/>
          <a:stretch/>
        </p:blipFill>
        <p:spPr bwMode="auto">
          <a:xfrm>
            <a:off x="22245063" y="1588"/>
            <a:ext cx="2138144" cy="13714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393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No Image">
    <p:spTree>
      <p:nvGrpSpPr>
        <p:cNvPr id="1" name=""/>
        <p:cNvGrpSpPr/>
        <p:nvPr/>
      </p:nvGrpSpPr>
      <p:grpSpPr>
        <a:xfrm>
          <a:off x="0" y="0"/>
          <a:ext cx="0" cy="0"/>
          <a:chOff x="0" y="0"/>
          <a:chExt cx="0" cy="0"/>
        </a:xfrm>
      </p:grpSpPr>
      <p:sp>
        <p:nvSpPr>
          <p:cNvPr id="7" name="Text Placeholder 16"/>
          <p:cNvSpPr>
            <a:spLocks noGrp="1"/>
          </p:cNvSpPr>
          <p:nvPr>
            <p:ph type="body" sz="quarter" idx="11" hasCustomPrompt="1"/>
          </p:nvPr>
        </p:nvSpPr>
        <p:spPr>
          <a:xfrm>
            <a:off x="928493" y="6720680"/>
            <a:ext cx="11568092" cy="4207920"/>
          </a:xfrm>
          <a:prstGeom prst="rect">
            <a:avLst/>
          </a:prstGeom>
        </p:spPr>
        <p:txBody>
          <a:bodyPr vert="horz" wrap="square" lIns="133679" tIns="66841" rIns="133679" bIns="66841">
            <a:noAutofit/>
          </a:bodyPr>
          <a:lstStyle>
            <a:lvl1pPr marL="0" indent="0" defTabSz="1080000">
              <a:lnSpc>
                <a:spcPts val="8500"/>
              </a:lnSpc>
              <a:buNone/>
              <a:defRPr sz="9500" b="1" i="0">
                <a:solidFill>
                  <a:schemeClr val="tx2"/>
                </a:solidFill>
                <a:latin typeface="Arial"/>
                <a:cs typeface="Arial"/>
              </a:defRPr>
            </a:lvl1pPr>
          </a:lstStyle>
          <a:p>
            <a:pPr lvl="0"/>
            <a:r>
              <a:rPr lang="en-US" dirty="0"/>
              <a:t>2014</a:t>
            </a:r>
            <a:br>
              <a:rPr lang="en-US" dirty="0"/>
            </a:br>
            <a:r>
              <a:rPr lang="en-US" dirty="0"/>
              <a:t>presentation title</a:t>
            </a:r>
            <a:br>
              <a:rPr lang="en-US" dirty="0"/>
            </a:br>
            <a:r>
              <a:rPr lang="en-US" dirty="0"/>
              <a:t>goes here</a:t>
            </a:r>
          </a:p>
        </p:txBody>
      </p:sp>
      <p:sp>
        <p:nvSpPr>
          <p:cNvPr id="9" name="TextBox 8"/>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0" name="TextBox 9"/>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pic>
        <p:nvPicPr>
          <p:cNvPr id="8" name="Picture 4" descr="C:\Users\sara_yang\Desktop\New folder\HTC PPT Dots.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91230"/>
          <a:stretch/>
        </p:blipFill>
        <p:spPr bwMode="auto">
          <a:xfrm>
            <a:off x="22245063" y="1588"/>
            <a:ext cx="2138144" cy="137144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sara_yang\Desktop\New folder\HTC_RGB_Gray.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8922"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41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No Image">
    <p:spTree>
      <p:nvGrpSpPr>
        <p:cNvPr id="1" name=""/>
        <p:cNvGrpSpPr/>
        <p:nvPr/>
      </p:nvGrpSpPr>
      <p:grpSpPr>
        <a:xfrm>
          <a:off x="0" y="0"/>
          <a:ext cx="0" cy="0"/>
          <a:chOff x="0" y="0"/>
          <a:chExt cx="0" cy="0"/>
        </a:xfrm>
      </p:grpSpPr>
      <p:sp>
        <p:nvSpPr>
          <p:cNvPr id="7" name="Text Placeholder 16"/>
          <p:cNvSpPr>
            <a:spLocks noGrp="1"/>
          </p:cNvSpPr>
          <p:nvPr>
            <p:ph type="body" sz="quarter" idx="11" hasCustomPrompt="1"/>
          </p:nvPr>
        </p:nvSpPr>
        <p:spPr>
          <a:xfrm>
            <a:off x="928493" y="6720680"/>
            <a:ext cx="11568092" cy="4207920"/>
          </a:xfrm>
          <a:prstGeom prst="rect">
            <a:avLst/>
          </a:prstGeom>
        </p:spPr>
        <p:txBody>
          <a:bodyPr vert="horz" wrap="square" lIns="133679" tIns="66841" rIns="133679" bIns="66841">
            <a:noAutofit/>
          </a:bodyPr>
          <a:lstStyle>
            <a:lvl1pPr marL="0" indent="0" defTabSz="1080000">
              <a:lnSpc>
                <a:spcPts val="8500"/>
              </a:lnSpc>
              <a:buNone/>
              <a:defRPr sz="9500" b="1" i="0">
                <a:solidFill>
                  <a:schemeClr val="tx1"/>
                </a:solidFill>
                <a:latin typeface="Arial"/>
                <a:cs typeface="Arial"/>
              </a:defRPr>
            </a:lvl1pPr>
          </a:lstStyle>
          <a:p>
            <a:pPr lvl="0"/>
            <a:r>
              <a:rPr lang="en-US" dirty="0"/>
              <a:t>2014</a:t>
            </a:r>
            <a:br>
              <a:rPr lang="en-US" dirty="0"/>
            </a:br>
            <a:r>
              <a:rPr lang="en-US" dirty="0"/>
              <a:t>presentation title</a:t>
            </a:r>
            <a:br>
              <a:rPr lang="en-US" dirty="0"/>
            </a:br>
            <a:r>
              <a:rPr lang="en-US" dirty="0"/>
              <a:t>goes here</a:t>
            </a:r>
          </a:p>
        </p:txBody>
      </p:sp>
      <p:sp>
        <p:nvSpPr>
          <p:cNvPr id="9" name="TextBox 8"/>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0" name="TextBox 9"/>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pic>
        <p:nvPicPr>
          <p:cNvPr id="11" name="Picture 2" descr="C:\Users\sara_yang\Desktop\New folder\HTC_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923"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sara_yang\Desktop\New folder\HTC PPT Dots.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91230"/>
          <a:stretch/>
        </p:blipFill>
        <p:spPr bwMode="auto">
          <a:xfrm>
            <a:off x="22245063" y="1588"/>
            <a:ext cx="2138144" cy="13714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827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 Side Image">
    <p:spTree>
      <p:nvGrpSpPr>
        <p:cNvPr id="1" name=""/>
        <p:cNvGrpSpPr/>
        <p:nvPr/>
      </p:nvGrpSpPr>
      <p:grpSpPr>
        <a:xfrm>
          <a:off x="0" y="0"/>
          <a:ext cx="0" cy="0"/>
          <a:chOff x="0" y="0"/>
          <a:chExt cx="0" cy="0"/>
        </a:xfrm>
      </p:grpSpPr>
      <p:sp>
        <p:nvSpPr>
          <p:cNvPr id="15" name="TextBox 14"/>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6" name="TextBox 15"/>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5" name="Picture Placeholder 2"/>
          <p:cNvSpPr>
            <a:spLocks noGrp="1"/>
          </p:cNvSpPr>
          <p:nvPr>
            <p:ph type="pic" sz="quarter" idx="10"/>
          </p:nvPr>
        </p:nvSpPr>
        <p:spPr>
          <a:xfrm>
            <a:off x="9109806" y="2035277"/>
            <a:ext cx="15275783" cy="10176388"/>
          </a:xfrm>
          <a:prstGeom prst="rect">
            <a:avLst/>
          </a:prstGeom>
        </p:spPr>
        <p:txBody>
          <a:bodyPr vert="horz" lIns="133679" tIns="66841" rIns="133679" bIns="66841"/>
          <a:lstStyle>
            <a:lvl1pPr marL="0" indent="0" algn="ctr">
              <a:buNone/>
              <a:defRPr sz="2700">
                <a:solidFill>
                  <a:schemeClr val="bg1"/>
                </a:solidFill>
                <a:latin typeface="Arial"/>
                <a:cs typeface="Arial"/>
              </a:defRPr>
            </a:lvl1pPr>
          </a:lstStyle>
          <a:p>
            <a:r>
              <a:rPr lang="en-US" altLang="zh-TW" dirty="0"/>
              <a:t>Click icon to add picture</a:t>
            </a:r>
            <a:endParaRPr lang="en-US" dirty="0"/>
          </a:p>
        </p:txBody>
      </p:sp>
      <p:sp>
        <p:nvSpPr>
          <p:cNvPr id="8" name="Text Placeholder 16"/>
          <p:cNvSpPr>
            <a:spLocks noGrp="1"/>
          </p:cNvSpPr>
          <p:nvPr>
            <p:ph type="body" sz="quarter" idx="11" hasCustomPrompt="1"/>
          </p:nvPr>
        </p:nvSpPr>
        <p:spPr>
          <a:xfrm>
            <a:off x="928493" y="6720680"/>
            <a:ext cx="11568092" cy="4207920"/>
          </a:xfrm>
          <a:prstGeom prst="rect">
            <a:avLst/>
          </a:prstGeom>
        </p:spPr>
        <p:txBody>
          <a:bodyPr vert="horz" wrap="square" lIns="133679" tIns="66841" rIns="133679" bIns="66841">
            <a:noAutofit/>
          </a:bodyPr>
          <a:lstStyle>
            <a:lvl1pPr marL="0" indent="0" defTabSz="1080000">
              <a:lnSpc>
                <a:spcPts val="8500"/>
              </a:lnSpc>
              <a:buNone/>
              <a:defRPr sz="9500" b="1" i="0">
                <a:solidFill>
                  <a:schemeClr val="tx2"/>
                </a:solidFill>
                <a:latin typeface="Arial"/>
                <a:cs typeface="Arial"/>
              </a:defRPr>
            </a:lvl1pPr>
          </a:lstStyle>
          <a:p>
            <a:pPr lvl="0"/>
            <a:r>
              <a:rPr lang="en-US" dirty="0"/>
              <a:t>2014</a:t>
            </a:r>
            <a:br>
              <a:rPr lang="en-US" dirty="0"/>
            </a:br>
            <a:r>
              <a:rPr lang="en-US" dirty="0"/>
              <a:t>presentation title</a:t>
            </a:r>
            <a:br>
              <a:rPr lang="en-US" dirty="0"/>
            </a:br>
            <a:r>
              <a:rPr lang="en-US" dirty="0"/>
              <a:t>goes here</a:t>
            </a:r>
          </a:p>
        </p:txBody>
      </p:sp>
      <p:pic>
        <p:nvPicPr>
          <p:cNvPr id="7" name="Picture 2" descr="C:\Users\sara_yang\Desktop\New folder\HTC_RGB_Gray.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922"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959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 Image full">
    <p:spTree>
      <p:nvGrpSpPr>
        <p:cNvPr id="1" name=""/>
        <p:cNvGrpSpPr/>
        <p:nvPr/>
      </p:nvGrpSpPr>
      <p:grpSpPr>
        <a:xfrm>
          <a:off x="0" y="0"/>
          <a:ext cx="0" cy="0"/>
          <a:chOff x="0" y="0"/>
          <a:chExt cx="0" cy="0"/>
        </a:xfrm>
      </p:grpSpPr>
      <p:sp>
        <p:nvSpPr>
          <p:cNvPr id="12" name="TextBox 11"/>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3" name="TextBox 12"/>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16" name="Picture Placeholder 2"/>
          <p:cNvSpPr>
            <a:spLocks noGrp="1"/>
          </p:cNvSpPr>
          <p:nvPr>
            <p:ph type="pic" sz="quarter" idx="10"/>
          </p:nvPr>
        </p:nvSpPr>
        <p:spPr>
          <a:xfrm>
            <a:off x="0" y="0"/>
            <a:ext cx="24385590" cy="13717588"/>
          </a:xfrm>
          <a:prstGeom prst="rect">
            <a:avLst/>
          </a:prstGeom>
        </p:spPr>
        <p:txBody>
          <a:bodyPr vert="horz" lIns="133679" tIns="66841" rIns="133679" bIns="66841"/>
          <a:lstStyle>
            <a:lvl1pPr marL="0" indent="0" algn="ctr">
              <a:buNone/>
              <a:defRPr sz="2700">
                <a:solidFill>
                  <a:srgbClr val="FFFFFF"/>
                </a:solidFill>
                <a:latin typeface="Arial"/>
                <a:cs typeface="Arial"/>
              </a:defRPr>
            </a:lvl1pPr>
          </a:lstStyle>
          <a:p>
            <a:r>
              <a:rPr lang="en-US" altLang="zh-TW" dirty="0"/>
              <a:t>Click icon to add picture</a:t>
            </a:r>
            <a:endParaRPr lang="en-US" dirty="0"/>
          </a:p>
        </p:txBody>
      </p:sp>
      <p:sp>
        <p:nvSpPr>
          <p:cNvPr id="9" name="Text Placeholder 16"/>
          <p:cNvSpPr>
            <a:spLocks noGrp="1"/>
          </p:cNvSpPr>
          <p:nvPr>
            <p:ph type="body" sz="quarter" idx="11" hasCustomPrompt="1"/>
          </p:nvPr>
        </p:nvSpPr>
        <p:spPr>
          <a:xfrm>
            <a:off x="928493" y="6720680"/>
            <a:ext cx="11568092" cy="4207920"/>
          </a:xfrm>
          <a:prstGeom prst="rect">
            <a:avLst/>
          </a:prstGeom>
        </p:spPr>
        <p:txBody>
          <a:bodyPr vert="horz" wrap="square" lIns="133679" tIns="66841" rIns="133679" bIns="66841">
            <a:noAutofit/>
          </a:bodyPr>
          <a:lstStyle>
            <a:lvl1pPr marL="0" indent="0" defTabSz="1080000">
              <a:lnSpc>
                <a:spcPts val="8500"/>
              </a:lnSpc>
              <a:buNone/>
              <a:defRPr sz="9500" b="1" i="0">
                <a:solidFill>
                  <a:schemeClr val="tx2"/>
                </a:solidFill>
                <a:latin typeface="Arial"/>
                <a:cs typeface="Arial"/>
              </a:defRPr>
            </a:lvl1pPr>
          </a:lstStyle>
          <a:p>
            <a:pPr lvl="0"/>
            <a:r>
              <a:rPr lang="en-US" dirty="0"/>
              <a:t>2014</a:t>
            </a:r>
            <a:br>
              <a:rPr lang="en-US" dirty="0"/>
            </a:br>
            <a:r>
              <a:rPr lang="en-US" dirty="0"/>
              <a:t>presentation title</a:t>
            </a:r>
            <a:br>
              <a:rPr lang="en-US" dirty="0"/>
            </a:br>
            <a:r>
              <a:rPr lang="en-US" dirty="0"/>
              <a:t>goes here</a:t>
            </a:r>
          </a:p>
        </p:txBody>
      </p:sp>
    </p:spTree>
    <p:extLst>
      <p:ext uri="{BB962C8B-B14F-4D97-AF65-F5344CB8AC3E}">
        <p14:creationId xmlns:p14="http://schemas.microsoft.com/office/powerpoint/2010/main" val="271852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top page">
    <p:spTree>
      <p:nvGrpSpPr>
        <p:cNvPr id="1" name=""/>
        <p:cNvGrpSpPr/>
        <p:nvPr/>
      </p:nvGrpSpPr>
      <p:grpSpPr>
        <a:xfrm>
          <a:off x="0" y="0"/>
          <a:ext cx="0" cy="0"/>
          <a:chOff x="0" y="0"/>
          <a:chExt cx="0" cy="0"/>
        </a:xfrm>
      </p:grpSpPr>
      <p:sp>
        <p:nvSpPr>
          <p:cNvPr id="7" name="Text Placeholder 16"/>
          <p:cNvSpPr>
            <a:spLocks noGrp="1"/>
          </p:cNvSpPr>
          <p:nvPr>
            <p:ph type="body" sz="quarter" idx="11" hasCustomPrompt="1"/>
          </p:nvPr>
        </p:nvSpPr>
        <p:spPr>
          <a:xfrm>
            <a:off x="928493" y="2299063"/>
            <a:ext cx="11568092" cy="4207920"/>
          </a:xfrm>
          <a:prstGeom prst="rect">
            <a:avLst/>
          </a:prstGeom>
        </p:spPr>
        <p:txBody>
          <a:bodyPr vert="horz" wrap="square" lIns="133679" tIns="66841" rIns="133679" bIns="66841">
            <a:noAutofit/>
          </a:bodyPr>
          <a:lstStyle>
            <a:lvl1pPr marL="0" indent="0" defTabSz="1080000">
              <a:lnSpc>
                <a:spcPts val="8500"/>
              </a:lnSpc>
              <a:buNone/>
              <a:defRPr sz="9500" b="1" i="0">
                <a:solidFill>
                  <a:schemeClr val="tx2"/>
                </a:solidFill>
                <a:latin typeface="Arial"/>
                <a:cs typeface="Arial"/>
              </a:defRPr>
            </a:lvl1pPr>
          </a:lstStyle>
          <a:p>
            <a:pPr lvl="0"/>
            <a:r>
              <a:rPr lang="en-US" dirty="0"/>
              <a:t>2014</a:t>
            </a:r>
            <a:br>
              <a:rPr lang="en-US" dirty="0"/>
            </a:br>
            <a:r>
              <a:rPr lang="en-US" dirty="0"/>
              <a:t>presentation title</a:t>
            </a:r>
            <a:br>
              <a:rPr lang="en-US" dirty="0"/>
            </a:br>
            <a:r>
              <a:rPr lang="en-US" dirty="0"/>
              <a:t>goes here</a:t>
            </a:r>
          </a:p>
        </p:txBody>
      </p:sp>
      <p:sp>
        <p:nvSpPr>
          <p:cNvPr id="9" name="TextBox 8"/>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0" name="TextBox 9"/>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pic>
        <p:nvPicPr>
          <p:cNvPr id="8" name="Picture 4" descr="C:\Users\sara_yang\Desktop\New folder\HTC PPT Dots.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91230"/>
          <a:stretch/>
        </p:blipFill>
        <p:spPr bwMode="auto">
          <a:xfrm>
            <a:off x="22245063" y="1588"/>
            <a:ext cx="2138144" cy="137144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sara_yang\Desktop\New folder\HTC_RGB_Gray.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8922"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5685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Side Image">
    <p:spTree>
      <p:nvGrpSpPr>
        <p:cNvPr id="1" name=""/>
        <p:cNvGrpSpPr/>
        <p:nvPr/>
      </p:nvGrpSpPr>
      <p:grpSpPr>
        <a:xfrm>
          <a:off x="0" y="0"/>
          <a:ext cx="0" cy="0"/>
          <a:chOff x="0" y="0"/>
          <a:chExt cx="0" cy="0"/>
        </a:xfrm>
      </p:grpSpPr>
      <p:sp>
        <p:nvSpPr>
          <p:cNvPr id="15" name="TextBox 14"/>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6" name="TextBox 15"/>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5" name="Picture Placeholder 2"/>
          <p:cNvSpPr>
            <a:spLocks noGrp="1"/>
          </p:cNvSpPr>
          <p:nvPr>
            <p:ph type="pic" sz="quarter" idx="10"/>
          </p:nvPr>
        </p:nvSpPr>
        <p:spPr>
          <a:xfrm>
            <a:off x="9109806" y="2035277"/>
            <a:ext cx="15275783" cy="10176388"/>
          </a:xfrm>
          <a:prstGeom prst="rect">
            <a:avLst/>
          </a:prstGeom>
        </p:spPr>
        <p:txBody>
          <a:bodyPr vert="horz" lIns="133679" tIns="66841" rIns="133679" bIns="66841"/>
          <a:lstStyle>
            <a:lvl1pPr marL="0" indent="0" algn="ctr">
              <a:buNone/>
              <a:defRPr sz="2700">
                <a:solidFill>
                  <a:srgbClr val="FFFFFF"/>
                </a:solidFill>
                <a:latin typeface="Arial"/>
                <a:cs typeface="Arial"/>
              </a:defRPr>
            </a:lvl1pPr>
          </a:lstStyle>
          <a:p>
            <a:r>
              <a:rPr lang="en-US" altLang="zh-TW" dirty="0"/>
              <a:t>Click icon to add picture</a:t>
            </a:r>
            <a:endParaRPr lang="en-US" dirty="0"/>
          </a:p>
        </p:txBody>
      </p:sp>
      <p:sp>
        <p:nvSpPr>
          <p:cNvPr id="9" name="Text Placeholder 16"/>
          <p:cNvSpPr>
            <a:spLocks noGrp="1"/>
          </p:cNvSpPr>
          <p:nvPr>
            <p:ph type="body" sz="quarter" idx="12" hasCustomPrompt="1"/>
          </p:nvPr>
        </p:nvSpPr>
        <p:spPr>
          <a:xfrm>
            <a:off x="928493" y="2299063"/>
            <a:ext cx="11568092" cy="4207920"/>
          </a:xfrm>
          <a:prstGeom prst="rect">
            <a:avLst/>
          </a:prstGeom>
        </p:spPr>
        <p:txBody>
          <a:bodyPr vert="horz" wrap="square" lIns="133679" tIns="66841" rIns="133679" bIns="66841">
            <a:noAutofit/>
          </a:bodyPr>
          <a:lstStyle>
            <a:lvl1pPr marL="0" indent="0" defTabSz="1080000">
              <a:lnSpc>
                <a:spcPts val="8500"/>
              </a:lnSpc>
              <a:buNone/>
              <a:defRPr sz="9500" b="1" i="0">
                <a:solidFill>
                  <a:schemeClr val="tx2"/>
                </a:solidFill>
                <a:latin typeface="Arial"/>
                <a:cs typeface="Arial"/>
              </a:defRPr>
            </a:lvl1pPr>
          </a:lstStyle>
          <a:p>
            <a:pPr lvl="0"/>
            <a:r>
              <a:rPr lang="en-US" dirty="0"/>
              <a:t>2014</a:t>
            </a:r>
            <a:br>
              <a:rPr lang="en-US" dirty="0"/>
            </a:br>
            <a:r>
              <a:rPr lang="en-US" dirty="0"/>
              <a:t>presentation title</a:t>
            </a:r>
            <a:br>
              <a:rPr lang="en-US" dirty="0"/>
            </a:br>
            <a:r>
              <a:rPr lang="en-US" dirty="0"/>
              <a:t>goes here</a:t>
            </a:r>
          </a:p>
        </p:txBody>
      </p:sp>
      <p:pic>
        <p:nvPicPr>
          <p:cNvPr id="7" name="Picture 2" descr="C:\Users\sara_yang\Desktop\New folder\HTC_RGB_Gray.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922"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7657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Image full">
    <p:spTree>
      <p:nvGrpSpPr>
        <p:cNvPr id="1" name=""/>
        <p:cNvGrpSpPr/>
        <p:nvPr/>
      </p:nvGrpSpPr>
      <p:grpSpPr>
        <a:xfrm>
          <a:off x="0" y="0"/>
          <a:ext cx="0" cy="0"/>
          <a:chOff x="0" y="0"/>
          <a:chExt cx="0" cy="0"/>
        </a:xfrm>
      </p:grpSpPr>
      <p:sp>
        <p:nvSpPr>
          <p:cNvPr id="12" name="TextBox 11"/>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3" name="TextBox 12"/>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16" name="Picture Placeholder 2"/>
          <p:cNvSpPr>
            <a:spLocks noGrp="1"/>
          </p:cNvSpPr>
          <p:nvPr>
            <p:ph type="pic" sz="quarter" idx="10"/>
          </p:nvPr>
        </p:nvSpPr>
        <p:spPr>
          <a:xfrm>
            <a:off x="0" y="0"/>
            <a:ext cx="24385590" cy="13717588"/>
          </a:xfrm>
          <a:prstGeom prst="rect">
            <a:avLst/>
          </a:prstGeom>
        </p:spPr>
        <p:txBody>
          <a:bodyPr vert="horz" lIns="133679" tIns="66841" rIns="133679" bIns="66841"/>
          <a:lstStyle>
            <a:lvl1pPr marL="0" indent="0" algn="ctr">
              <a:buNone/>
              <a:defRPr sz="2700">
                <a:solidFill>
                  <a:srgbClr val="FFFFFF"/>
                </a:solidFill>
                <a:latin typeface="Arial"/>
                <a:cs typeface="Arial"/>
              </a:defRPr>
            </a:lvl1pPr>
          </a:lstStyle>
          <a:p>
            <a:r>
              <a:rPr lang="en-US" altLang="zh-TW" dirty="0"/>
              <a:t>Click icon to add picture</a:t>
            </a:r>
            <a:endParaRPr lang="en-US" dirty="0"/>
          </a:p>
        </p:txBody>
      </p:sp>
      <p:sp>
        <p:nvSpPr>
          <p:cNvPr id="11" name="Text Placeholder 16"/>
          <p:cNvSpPr>
            <a:spLocks noGrp="1"/>
          </p:cNvSpPr>
          <p:nvPr>
            <p:ph type="body" sz="quarter" idx="12" hasCustomPrompt="1"/>
          </p:nvPr>
        </p:nvSpPr>
        <p:spPr>
          <a:xfrm>
            <a:off x="928493" y="2299063"/>
            <a:ext cx="11568092" cy="4207920"/>
          </a:xfrm>
          <a:prstGeom prst="rect">
            <a:avLst/>
          </a:prstGeom>
        </p:spPr>
        <p:txBody>
          <a:bodyPr vert="horz" wrap="square" lIns="133679" tIns="66841" rIns="133679" bIns="66841">
            <a:noAutofit/>
          </a:bodyPr>
          <a:lstStyle>
            <a:lvl1pPr marL="0" indent="0" defTabSz="1080000">
              <a:lnSpc>
                <a:spcPts val="8500"/>
              </a:lnSpc>
              <a:buNone/>
              <a:defRPr sz="9500" b="1" i="0">
                <a:solidFill>
                  <a:schemeClr val="tx2"/>
                </a:solidFill>
                <a:latin typeface="Arial"/>
                <a:cs typeface="Arial"/>
              </a:defRPr>
            </a:lvl1pPr>
          </a:lstStyle>
          <a:p>
            <a:pPr lvl="0"/>
            <a:r>
              <a:rPr lang="en-US" dirty="0"/>
              <a:t>2014</a:t>
            </a:r>
            <a:br>
              <a:rPr lang="en-US" dirty="0"/>
            </a:br>
            <a:r>
              <a:rPr lang="en-US" dirty="0"/>
              <a:t>presentation title</a:t>
            </a:r>
            <a:br>
              <a:rPr lang="en-US" dirty="0"/>
            </a:br>
            <a:r>
              <a:rPr lang="en-US" dirty="0"/>
              <a:t>goes here</a:t>
            </a:r>
          </a:p>
        </p:txBody>
      </p:sp>
    </p:spTree>
    <p:extLst>
      <p:ext uri="{BB962C8B-B14F-4D97-AF65-F5344CB8AC3E}">
        <p14:creationId xmlns:p14="http://schemas.microsoft.com/office/powerpoint/2010/main" val="2178479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3" name="Text Placeholder 16"/>
          <p:cNvSpPr>
            <a:spLocks noGrp="1"/>
          </p:cNvSpPr>
          <p:nvPr>
            <p:ph type="body" sz="quarter" idx="13" hasCustomPrompt="1"/>
          </p:nvPr>
        </p:nvSpPr>
        <p:spPr>
          <a:xfrm>
            <a:off x="912813" y="2220646"/>
            <a:ext cx="7303260" cy="2734072"/>
          </a:xfrm>
          <a:prstGeom prst="rect">
            <a:avLst/>
          </a:prstGeom>
        </p:spPr>
        <p:txBody>
          <a:bodyPr vert="horz" wrap="square" lIns="133679" tIns="66841" rIns="133679" bIns="66841">
            <a:noAutofit/>
          </a:bodyPr>
          <a:lstStyle>
            <a:lvl1pPr marL="0" indent="0" defTabSz="1080000">
              <a:lnSpc>
                <a:spcPts val="6500"/>
              </a:lnSpc>
              <a:buNone/>
              <a:defRPr sz="7500" b="1" i="0">
                <a:solidFill>
                  <a:schemeClr val="tx2"/>
                </a:solidFill>
                <a:latin typeface="Arial"/>
                <a:cs typeface="Arial"/>
              </a:defRPr>
            </a:lvl1pPr>
          </a:lstStyle>
          <a:p>
            <a:pPr lvl="0"/>
            <a:r>
              <a:rPr lang="en-US" dirty="0"/>
              <a:t>table of</a:t>
            </a:r>
            <a:br>
              <a:rPr lang="en-US" dirty="0"/>
            </a:br>
            <a:r>
              <a:rPr lang="en-US" dirty="0"/>
              <a:t>contents</a:t>
            </a:r>
          </a:p>
        </p:txBody>
      </p:sp>
      <p:sp>
        <p:nvSpPr>
          <p:cNvPr id="17" name="Text Placeholder 16"/>
          <p:cNvSpPr>
            <a:spLocks noGrp="1"/>
          </p:cNvSpPr>
          <p:nvPr>
            <p:ph type="body" sz="quarter" idx="11" hasCustomPrompt="1"/>
          </p:nvPr>
        </p:nvSpPr>
        <p:spPr>
          <a:xfrm>
            <a:off x="10615314" y="7072192"/>
            <a:ext cx="1524099" cy="6027858"/>
          </a:xfrm>
          <a:prstGeom prst="rect">
            <a:avLst/>
          </a:prstGeom>
        </p:spPr>
        <p:txBody>
          <a:bodyPr vert="horz" lIns="133679" tIns="66841" rIns="133679" bIns="66841"/>
          <a:lstStyle>
            <a:lvl1pPr marL="0" indent="0">
              <a:buNone/>
              <a:defRPr sz="4000" b="1" i="0">
                <a:solidFill>
                  <a:srgbClr val="FFFFFF"/>
                </a:solidFill>
                <a:latin typeface="Arial"/>
                <a:cs typeface="Arial"/>
              </a:defRPr>
            </a:lvl1pPr>
          </a:lstStyle>
          <a:p>
            <a:pPr lvl="0"/>
            <a:r>
              <a:rPr lang="en-US" dirty="0"/>
              <a:t>01</a:t>
            </a:r>
          </a:p>
          <a:p>
            <a:pPr lvl="0"/>
            <a:r>
              <a:rPr lang="en-US" dirty="0"/>
              <a:t>02</a:t>
            </a:r>
          </a:p>
          <a:p>
            <a:pPr lvl="0"/>
            <a:r>
              <a:rPr lang="en-US" dirty="0"/>
              <a:t>03</a:t>
            </a:r>
          </a:p>
          <a:p>
            <a:pPr lvl="0"/>
            <a:r>
              <a:rPr lang="en-US" dirty="0"/>
              <a:t>04</a:t>
            </a:r>
          </a:p>
          <a:p>
            <a:pPr lvl="0"/>
            <a:r>
              <a:rPr lang="en-US" dirty="0"/>
              <a:t>05</a:t>
            </a:r>
          </a:p>
          <a:p>
            <a:pPr lvl="0"/>
            <a:r>
              <a:rPr lang="en-US" dirty="0"/>
              <a:t>06</a:t>
            </a:r>
          </a:p>
        </p:txBody>
      </p:sp>
      <p:sp>
        <p:nvSpPr>
          <p:cNvPr id="22" name="Text Placeholder 21"/>
          <p:cNvSpPr>
            <a:spLocks noGrp="1"/>
          </p:cNvSpPr>
          <p:nvPr>
            <p:ph type="body" sz="quarter" idx="12" hasCustomPrompt="1"/>
          </p:nvPr>
        </p:nvSpPr>
        <p:spPr>
          <a:xfrm>
            <a:off x="12151899" y="7072193"/>
            <a:ext cx="6113246" cy="6027855"/>
          </a:xfrm>
          <a:prstGeom prst="rect">
            <a:avLst/>
          </a:prstGeom>
        </p:spPr>
        <p:txBody>
          <a:bodyPr vert="horz" lIns="133679" tIns="66841" rIns="133679" bIns="66841"/>
          <a:lstStyle>
            <a:lvl1pPr marL="0" indent="0">
              <a:buNone/>
              <a:defRPr sz="4000">
                <a:solidFill>
                  <a:schemeClr val="tx2"/>
                </a:solidFill>
                <a:latin typeface="Times New Roman" panose="02020603050405020304" pitchFamily="18" charset="0"/>
                <a:cs typeface="Times New Roman" panose="02020603050405020304" pitchFamily="18" charset="0"/>
              </a:defRPr>
            </a:lvl1pPr>
          </a:lstStyle>
          <a:p>
            <a:pPr lvl="0"/>
            <a:r>
              <a:rPr lang="en-US" dirty="0"/>
              <a:t>Title #1</a:t>
            </a:r>
          </a:p>
          <a:p>
            <a:pPr lvl="0"/>
            <a:r>
              <a:rPr lang="en-US" dirty="0"/>
              <a:t>Title #2</a:t>
            </a:r>
          </a:p>
          <a:p>
            <a:pPr lvl="0"/>
            <a:r>
              <a:rPr lang="en-US" dirty="0"/>
              <a:t>Title #3</a:t>
            </a:r>
          </a:p>
          <a:p>
            <a:pPr lvl="0"/>
            <a:r>
              <a:rPr lang="en-US" dirty="0"/>
              <a:t>Title #4</a:t>
            </a:r>
          </a:p>
          <a:p>
            <a:pPr lvl="0"/>
            <a:r>
              <a:rPr lang="en-US" dirty="0"/>
              <a:t>Title #5</a:t>
            </a:r>
          </a:p>
          <a:p>
            <a:pPr lvl="0"/>
            <a:r>
              <a:rPr lang="en-US" dirty="0"/>
              <a:t>Title #6</a:t>
            </a:r>
          </a:p>
        </p:txBody>
      </p:sp>
      <p:pic>
        <p:nvPicPr>
          <p:cNvPr id="8" name="Picture 4" descr="C:\Users\sara_yang\Desktop\New folder\HTC PPT Dots.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2" name="TextBox 11"/>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pic>
        <p:nvPicPr>
          <p:cNvPr id="10" name="Picture 2" descr="C:\Users\sara_yang\Desktop\New folder\HTC_RGB_Gray.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8922"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9794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page — Image or Graph right">
    <p:spTree>
      <p:nvGrpSpPr>
        <p:cNvPr id="1" name=""/>
        <p:cNvGrpSpPr/>
        <p:nvPr/>
      </p:nvGrpSpPr>
      <p:grpSpPr>
        <a:xfrm>
          <a:off x="0" y="0"/>
          <a:ext cx="0" cy="0"/>
          <a:chOff x="0" y="0"/>
          <a:chExt cx="0" cy="0"/>
        </a:xfrm>
      </p:grpSpPr>
      <p:sp>
        <p:nvSpPr>
          <p:cNvPr id="8" name="Text Placeholder 16"/>
          <p:cNvSpPr>
            <a:spLocks noGrp="1"/>
          </p:cNvSpPr>
          <p:nvPr>
            <p:ph type="body" sz="quarter" idx="13" hasCustomPrompt="1"/>
          </p:nvPr>
        </p:nvSpPr>
        <p:spPr>
          <a:xfrm>
            <a:off x="912813" y="2361761"/>
            <a:ext cx="6809460" cy="4082505"/>
          </a:xfrm>
          <a:prstGeom prst="rect">
            <a:avLst/>
          </a:prstGeom>
        </p:spPr>
        <p:txBody>
          <a:bodyPr vert="horz" wrap="square" lIns="133679" tIns="66841" rIns="133679" bIns="66841">
            <a:noAutofit/>
          </a:bodyPr>
          <a:lstStyle>
            <a:lvl1pPr marL="0" indent="0" defTabSz="1080000">
              <a:lnSpc>
                <a:spcPts val="5500"/>
              </a:lnSpc>
              <a:buNone/>
              <a:defRPr sz="6500" b="1" i="0" baseline="0">
                <a:solidFill>
                  <a:schemeClr val="tx2"/>
                </a:solidFill>
                <a:latin typeface="Arial"/>
                <a:cs typeface="Arial"/>
              </a:defRPr>
            </a:lvl1pPr>
          </a:lstStyle>
          <a:p>
            <a:pPr lvl="0"/>
            <a:r>
              <a:rPr lang="en-US" dirty="0"/>
              <a:t>content title</a:t>
            </a:r>
            <a:br>
              <a:rPr lang="en-US" dirty="0"/>
            </a:br>
            <a:r>
              <a:rPr lang="en-US" dirty="0"/>
              <a:t>goes here</a:t>
            </a:r>
          </a:p>
        </p:txBody>
      </p:sp>
      <p:sp>
        <p:nvSpPr>
          <p:cNvPr id="12" name="TextBox 11"/>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3" name="TextBox 12"/>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15" name="Picture Placeholder 2"/>
          <p:cNvSpPr>
            <a:spLocks noGrp="1"/>
          </p:cNvSpPr>
          <p:nvPr>
            <p:ph type="pic" sz="quarter" idx="10"/>
          </p:nvPr>
        </p:nvSpPr>
        <p:spPr>
          <a:xfrm>
            <a:off x="8216074" y="2900704"/>
            <a:ext cx="16169516" cy="10184597"/>
          </a:xfrm>
          <a:prstGeom prst="rect">
            <a:avLst/>
          </a:prstGeom>
        </p:spPr>
        <p:txBody>
          <a:bodyPr vert="horz" lIns="133679" tIns="66841" rIns="133679" bIns="66841"/>
          <a:lstStyle>
            <a:lvl1pPr marL="0" indent="0" algn="ctr">
              <a:buNone/>
              <a:defRPr sz="2700">
                <a:solidFill>
                  <a:srgbClr val="FFFFFF"/>
                </a:solidFill>
                <a:latin typeface="Arial"/>
                <a:cs typeface="Arial"/>
              </a:defRPr>
            </a:lvl1pPr>
          </a:lstStyle>
          <a:p>
            <a:r>
              <a:rPr lang="en-US" altLang="zh-TW" dirty="0"/>
              <a:t>Click icon to add picture</a:t>
            </a:r>
            <a:endParaRPr lang="en-US" dirty="0"/>
          </a:p>
        </p:txBody>
      </p:sp>
      <p:pic>
        <p:nvPicPr>
          <p:cNvPr id="7" name="Picture 2" descr="C:\Users\sara_yang\Desktop\New folder\HTC_RGB_Gray.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922"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1938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de content — Image or Graph right">
    <p:spTree>
      <p:nvGrpSpPr>
        <p:cNvPr id="1" name=""/>
        <p:cNvGrpSpPr/>
        <p:nvPr/>
      </p:nvGrpSpPr>
      <p:grpSpPr>
        <a:xfrm>
          <a:off x="0" y="0"/>
          <a:ext cx="0" cy="0"/>
          <a:chOff x="0" y="0"/>
          <a:chExt cx="0" cy="0"/>
        </a:xfrm>
      </p:grpSpPr>
      <p:sp>
        <p:nvSpPr>
          <p:cNvPr id="7" name="Text Placeholder 5"/>
          <p:cNvSpPr>
            <a:spLocks noGrp="1"/>
          </p:cNvSpPr>
          <p:nvPr>
            <p:ph type="body" sz="quarter" idx="12" hasCustomPrompt="1"/>
          </p:nvPr>
        </p:nvSpPr>
        <p:spPr>
          <a:xfrm>
            <a:off x="925086" y="4999149"/>
            <a:ext cx="4972017" cy="5836134"/>
          </a:xfrm>
          <a:prstGeom prst="rect">
            <a:avLst/>
          </a:prstGeom>
        </p:spPr>
        <p:txBody>
          <a:bodyPr vert="horz" lIns="133679" tIns="66841" rIns="133679" bIns="66841"/>
          <a:lstStyle>
            <a:lvl1pPr marL="0" indent="0">
              <a:buNone/>
              <a:defRPr sz="3000" baseline="0">
                <a:solidFill>
                  <a:srgbClr val="505050"/>
                </a:solidFill>
                <a:latin typeface="Times New Roman" panose="02020603050405020304" pitchFamily="18" charset="0"/>
                <a:cs typeface="Times New Roman" panose="02020603050405020304" pitchFamily="18" charset="0"/>
              </a:defRPr>
            </a:lvl1pPr>
          </a:lstStyle>
          <a:p>
            <a:pPr>
              <a:lnSpc>
                <a:spcPct val="100000"/>
              </a:lnSpc>
            </a:pPr>
            <a:r>
              <a:rPr lang="en-US" altLang="zh-TW" sz="3000" dirty="0">
                <a:solidFill>
                  <a:schemeClr val="tx2"/>
                </a:solidFill>
              </a:rPr>
              <a:t>Content</a:t>
            </a:r>
            <a:r>
              <a:rPr lang="en-US" altLang="zh-TW" sz="3000" baseline="0" dirty="0">
                <a:solidFill>
                  <a:schemeClr val="tx2"/>
                </a:solidFill>
              </a:rPr>
              <a:t> text goes here</a:t>
            </a:r>
          </a:p>
        </p:txBody>
      </p:sp>
      <p:sp>
        <p:nvSpPr>
          <p:cNvPr id="12" name="TextBox 11"/>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3" name="TextBox 12"/>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10" name="Text Placeholder 16"/>
          <p:cNvSpPr>
            <a:spLocks noGrp="1"/>
          </p:cNvSpPr>
          <p:nvPr>
            <p:ph type="body" sz="quarter" idx="13" hasCustomPrompt="1"/>
          </p:nvPr>
        </p:nvSpPr>
        <p:spPr>
          <a:xfrm>
            <a:off x="912813" y="2361762"/>
            <a:ext cx="6809460" cy="2616210"/>
          </a:xfrm>
          <a:prstGeom prst="rect">
            <a:avLst/>
          </a:prstGeom>
        </p:spPr>
        <p:txBody>
          <a:bodyPr vert="horz" wrap="square" lIns="133679" tIns="66841" rIns="133679" bIns="66841">
            <a:noAutofit/>
          </a:bodyPr>
          <a:lstStyle>
            <a:lvl1pPr marL="0" indent="0" defTabSz="1080000">
              <a:lnSpc>
                <a:spcPts val="5500"/>
              </a:lnSpc>
              <a:buNone/>
              <a:defRPr sz="6500" b="1" i="0" baseline="0">
                <a:solidFill>
                  <a:schemeClr val="tx2"/>
                </a:solidFill>
                <a:latin typeface="Arial"/>
                <a:cs typeface="Arial"/>
              </a:defRPr>
            </a:lvl1pPr>
          </a:lstStyle>
          <a:p>
            <a:pPr lvl="0"/>
            <a:r>
              <a:rPr lang="en-US" dirty="0"/>
              <a:t>content title</a:t>
            </a:r>
            <a:br>
              <a:rPr lang="en-US" dirty="0"/>
            </a:br>
            <a:r>
              <a:rPr lang="en-US" dirty="0"/>
              <a:t>goes here</a:t>
            </a:r>
          </a:p>
        </p:txBody>
      </p:sp>
      <p:sp>
        <p:nvSpPr>
          <p:cNvPr id="15" name="Picture Placeholder 2"/>
          <p:cNvSpPr>
            <a:spLocks noGrp="1"/>
          </p:cNvSpPr>
          <p:nvPr>
            <p:ph type="pic" sz="quarter" idx="10"/>
          </p:nvPr>
        </p:nvSpPr>
        <p:spPr>
          <a:xfrm>
            <a:off x="8216074" y="2900704"/>
            <a:ext cx="16169516" cy="10184597"/>
          </a:xfrm>
          <a:prstGeom prst="rect">
            <a:avLst/>
          </a:prstGeom>
        </p:spPr>
        <p:txBody>
          <a:bodyPr vert="horz" lIns="133679" tIns="66841" rIns="133679" bIns="66841"/>
          <a:lstStyle>
            <a:lvl1pPr marL="0" indent="0" algn="ctr">
              <a:buNone/>
              <a:defRPr sz="2700">
                <a:solidFill>
                  <a:srgbClr val="FFFFFF"/>
                </a:solidFill>
                <a:latin typeface="Arial"/>
                <a:cs typeface="Arial"/>
              </a:defRPr>
            </a:lvl1pPr>
          </a:lstStyle>
          <a:p>
            <a:r>
              <a:rPr lang="en-US" altLang="zh-TW" dirty="0"/>
              <a:t>Click icon to add picture</a:t>
            </a:r>
            <a:endParaRPr lang="en-US" dirty="0"/>
          </a:p>
        </p:txBody>
      </p:sp>
      <p:pic>
        <p:nvPicPr>
          <p:cNvPr id="8" name="Picture 2" descr="C:\Users\sara_yang\Desktop\New folder\HTC_RGB_Gray.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922"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6715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de title page">
    <p:spTree>
      <p:nvGrpSpPr>
        <p:cNvPr id="1" name=""/>
        <p:cNvGrpSpPr/>
        <p:nvPr/>
      </p:nvGrpSpPr>
      <p:grpSpPr>
        <a:xfrm>
          <a:off x="0" y="0"/>
          <a:ext cx="0" cy="0"/>
          <a:chOff x="0" y="0"/>
          <a:chExt cx="0" cy="0"/>
        </a:xfrm>
      </p:grpSpPr>
      <p:sp>
        <p:nvSpPr>
          <p:cNvPr id="10" name="TextBox 9"/>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1" name="TextBox 10"/>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27" name="Text Placeholder 5"/>
          <p:cNvSpPr>
            <a:spLocks noGrp="1"/>
          </p:cNvSpPr>
          <p:nvPr>
            <p:ph type="body" sz="quarter" idx="12" hasCustomPrompt="1"/>
          </p:nvPr>
        </p:nvSpPr>
        <p:spPr>
          <a:xfrm>
            <a:off x="10607241" y="3703048"/>
            <a:ext cx="12995096" cy="9397002"/>
          </a:xfrm>
          <a:prstGeom prst="rect">
            <a:avLst/>
          </a:prstGeom>
        </p:spPr>
        <p:txBody>
          <a:bodyPr vert="horz" lIns="133679" tIns="66841" rIns="133679" bIns="66841"/>
          <a:lstStyle>
            <a:lvl1pPr marL="0" marR="0" indent="0" algn="l" defTabSz="1088486" rtl="0" eaLnBrk="1" fontAlgn="auto" latinLnBrk="0" hangingPunct="1">
              <a:lnSpc>
                <a:spcPct val="100000"/>
              </a:lnSpc>
              <a:spcBef>
                <a:spcPct val="20000"/>
              </a:spcBef>
              <a:spcAft>
                <a:spcPts val="0"/>
              </a:spcAft>
              <a:buClr>
                <a:schemeClr val="tx2"/>
              </a:buClr>
              <a:buSzTx/>
              <a:buFont typeface="Arial" panose="020B0604020202020204" pitchFamily="34" charset="0"/>
              <a:buNone/>
              <a:tabLst/>
              <a:defRPr sz="3000" baseline="0">
                <a:solidFill>
                  <a:srgbClr val="505050"/>
                </a:solidFill>
                <a:latin typeface="Times New Roman" panose="02020603050405020304" pitchFamily="18" charset="0"/>
                <a:cs typeface="Times New Roman" panose="02020603050405020304" pitchFamily="18" charset="0"/>
              </a:defRPr>
            </a:lvl1pPr>
          </a:lstStyle>
          <a:p>
            <a:pPr>
              <a:lnSpc>
                <a:spcPct val="100000"/>
              </a:lnSpc>
            </a:pPr>
            <a:r>
              <a:rPr lang="en-US" altLang="zh-TW" sz="3000" dirty="0">
                <a:solidFill>
                  <a:schemeClr val="tx2"/>
                </a:solidFill>
              </a:rPr>
              <a:t>Content</a:t>
            </a:r>
            <a:r>
              <a:rPr lang="en-US" altLang="zh-TW" sz="3000" baseline="0" dirty="0">
                <a:solidFill>
                  <a:schemeClr val="tx2"/>
                </a:solidFill>
              </a:rPr>
              <a:t> goes here</a:t>
            </a:r>
          </a:p>
        </p:txBody>
      </p:sp>
      <p:sp>
        <p:nvSpPr>
          <p:cNvPr id="8" name="Text Placeholder 16"/>
          <p:cNvSpPr>
            <a:spLocks noGrp="1"/>
          </p:cNvSpPr>
          <p:nvPr>
            <p:ph type="body" sz="quarter" idx="13" hasCustomPrompt="1"/>
          </p:nvPr>
        </p:nvSpPr>
        <p:spPr>
          <a:xfrm>
            <a:off x="912812" y="2361761"/>
            <a:ext cx="7867723" cy="4082505"/>
          </a:xfrm>
          <a:prstGeom prst="rect">
            <a:avLst/>
          </a:prstGeom>
        </p:spPr>
        <p:txBody>
          <a:bodyPr vert="horz" wrap="square" lIns="133679" tIns="66841" rIns="133679" bIns="66841">
            <a:noAutofit/>
          </a:bodyPr>
          <a:lstStyle>
            <a:lvl1pPr marL="0" indent="0" defTabSz="1080000">
              <a:lnSpc>
                <a:spcPts val="5500"/>
              </a:lnSpc>
              <a:buNone/>
              <a:defRPr sz="6500" b="1" i="0" baseline="0">
                <a:solidFill>
                  <a:schemeClr val="tx2"/>
                </a:solidFill>
                <a:latin typeface="Arial"/>
                <a:cs typeface="Arial"/>
              </a:defRPr>
            </a:lvl1pPr>
          </a:lstStyle>
          <a:p>
            <a:pPr lvl="0"/>
            <a:r>
              <a:rPr lang="en-US" dirty="0"/>
              <a:t>content title</a:t>
            </a:r>
            <a:br>
              <a:rPr lang="en-US" dirty="0"/>
            </a:br>
            <a:r>
              <a:rPr lang="en-US" dirty="0"/>
              <a:t>goes here</a:t>
            </a:r>
          </a:p>
        </p:txBody>
      </p:sp>
      <p:sp>
        <p:nvSpPr>
          <p:cNvPr id="12" name="Text Placeholder 5"/>
          <p:cNvSpPr>
            <a:spLocks noGrp="1"/>
          </p:cNvSpPr>
          <p:nvPr>
            <p:ph type="body" sz="quarter" idx="14" hasCustomPrompt="1"/>
          </p:nvPr>
        </p:nvSpPr>
        <p:spPr>
          <a:xfrm>
            <a:off x="10599362" y="2351921"/>
            <a:ext cx="13014008" cy="1332745"/>
          </a:xfrm>
          <a:prstGeom prst="rect">
            <a:avLst/>
          </a:prstGeom>
        </p:spPr>
        <p:txBody>
          <a:bodyPr vert="horz" lIns="133679" tIns="66841" rIns="133679" bIns="66841"/>
          <a:lstStyle>
            <a:lvl1pPr marL="0" marR="0" indent="0" algn="l" defTabSz="1088486" rtl="0" eaLnBrk="1" fontAlgn="auto" latinLnBrk="0" hangingPunct="1">
              <a:lnSpc>
                <a:spcPct val="110000"/>
              </a:lnSpc>
              <a:spcBef>
                <a:spcPct val="20000"/>
              </a:spcBef>
              <a:spcAft>
                <a:spcPts val="0"/>
              </a:spcAft>
              <a:buClr>
                <a:schemeClr val="tx2"/>
              </a:buClr>
              <a:buSzTx/>
              <a:buFont typeface="Arial" panose="020B0604020202020204" pitchFamily="34" charset="0"/>
              <a:buNone/>
              <a:tabLst/>
              <a:defRPr sz="3000" b="1" baseline="0">
                <a:solidFill>
                  <a:srgbClr val="505050"/>
                </a:solidFill>
                <a:latin typeface="Arial"/>
                <a:cs typeface="Arial"/>
              </a:defRPr>
            </a:lvl1pPr>
          </a:lstStyle>
          <a:p>
            <a:pPr>
              <a:lnSpc>
                <a:spcPct val="100000"/>
              </a:lnSpc>
            </a:pPr>
            <a:r>
              <a:rPr lang="en-US" altLang="zh-TW" sz="3000" dirty="0">
                <a:solidFill>
                  <a:schemeClr val="tx2"/>
                </a:solidFill>
              </a:rPr>
              <a:t>FIRST LINE CONTENT GOES HERE</a:t>
            </a:r>
          </a:p>
          <a:p>
            <a:pPr>
              <a:lnSpc>
                <a:spcPct val="100000"/>
              </a:lnSpc>
            </a:pPr>
            <a:r>
              <a:rPr lang="en-US" altLang="zh-TW" sz="3000" baseline="0" dirty="0">
                <a:solidFill>
                  <a:schemeClr val="tx2"/>
                </a:solidFill>
              </a:rPr>
              <a:t>SECOND LINE CONTENT GOES HERE</a:t>
            </a:r>
          </a:p>
        </p:txBody>
      </p:sp>
      <p:pic>
        <p:nvPicPr>
          <p:cNvPr id="9" name="Picture 2" descr="C:\Users\sara_yang\Desktop\New folder\HTC_RGB_Gray.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922"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9937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de content — Bullets">
    <p:spTree>
      <p:nvGrpSpPr>
        <p:cNvPr id="1" name=""/>
        <p:cNvGrpSpPr/>
        <p:nvPr/>
      </p:nvGrpSpPr>
      <p:grpSpPr>
        <a:xfrm>
          <a:off x="0" y="0"/>
          <a:ext cx="0" cy="0"/>
          <a:chOff x="0" y="0"/>
          <a:chExt cx="0" cy="0"/>
        </a:xfrm>
      </p:grpSpPr>
      <p:sp>
        <p:nvSpPr>
          <p:cNvPr id="12" name="TextBox 11"/>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3" name="TextBox 12"/>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14" name="Text Placeholder 5"/>
          <p:cNvSpPr>
            <a:spLocks noGrp="1"/>
          </p:cNvSpPr>
          <p:nvPr>
            <p:ph type="body" sz="quarter" idx="12" hasCustomPrompt="1"/>
          </p:nvPr>
        </p:nvSpPr>
        <p:spPr>
          <a:xfrm>
            <a:off x="10607241" y="3703048"/>
            <a:ext cx="12995096" cy="9397002"/>
          </a:xfrm>
          <a:prstGeom prst="rect">
            <a:avLst/>
          </a:prstGeom>
        </p:spPr>
        <p:txBody>
          <a:bodyPr vert="horz" lIns="133679" tIns="66841" rIns="133679" bIns="66841"/>
          <a:lstStyle>
            <a:lvl1pPr marL="265113" marR="0" indent="-265113" algn="l" defTabSz="1088486" rtl="0" eaLnBrk="1" fontAlgn="auto" latinLnBrk="0" hangingPunct="1">
              <a:lnSpc>
                <a:spcPct val="100000"/>
              </a:lnSpc>
              <a:spcBef>
                <a:spcPct val="20000"/>
              </a:spcBef>
              <a:spcAft>
                <a:spcPts val="0"/>
              </a:spcAft>
              <a:buClr>
                <a:srgbClr val="616264"/>
              </a:buClr>
              <a:buSzTx/>
              <a:buFont typeface="Lucida Grande"/>
              <a:buChar char="_"/>
              <a:tabLst/>
              <a:defRPr sz="6700" baseline="0">
                <a:solidFill>
                  <a:srgbClr val="505050"/>
                </a:solidFill>
                <a:latin typeface="Times New Roman" panose="02020603050405020304" pitchFamily="18" charset="0"/>
                <a:cs typeface="Times New Roman" panose="02020603050405020304" pitchFamily="18" charset="0"/>
              </a:defRPr>
            </a:lvl1pPr>
            <a:lvl2pPr marL="898525" marR="0" indent="-182563" algn="l" defTabSz="1088486" rtl="0" eaLnBrk="1" fontAlgn="auto" latinLnBrk="0" hangingPunct="1">
              <a:lnSpc>
                <a:spcPct val="100000"/>
              </a:lnSpc>
              <a:spcBef>
                <a:spcPct val="20000"/>
              </a:spcBef>
              <a:spcAft>
                <a:spcPts val="0"/>
              </a:spcAft>
              <a:buClr>
                <a:srgbClr val="616264"/>
              </a:buClr>
              <a:buSzTx/>
              <a:buFont typeface="Times New Roman" panose="02020603050405020304" pitchFamily="18" charset="0"/>
              <a:buChar char="_"/>
              <a:tabLst/>
              <a:defRPr sz="6700">
                <a:latin typeface="Times New Roman" panose="02020603050405020304" pitchFamily="18" charset="0"/>
                <a:cs typeface="Times New Roman" panose="02020603050405020304" pitchFamily="18" charset="0"/>
              </a:defRPr>
            </a:lvl2pPr>
            <a:lvl3pPr marL="2633663" marR="0" indent="-301625" algn="l" defTabSz="1088486" rtl="0" eaLnBrk="1" fontAlgn="auto" latinLnBrk="0" hangingPunct="1">
              <a:lnSpc>
                <a:spcPct val="100000"/>
              </a:lnSpc>
              <a:spcBef>
                <a:spcPct val="20000"/>
              </a:spcBef>
              <a:spcAft>
                <a:spcPts val="0"/>
              </a:spcAft>
              <a:buClr>
                <a:srgbClr val="616264"/>
              </a:buClr>
              <a:buSzTx/>
              <a:buFont typeface="Times New Roman" panose="02020603050405020304" pitchFamily="18" charset="0"/>
              <a:buNone/>
              <a:tabLst/>
              <a:defRPr>
                <a:latin typeface="Times New Roman" panose="02020603050405020304" pitchFamily="18" charset="0"/>
                <a:cs typeface="Times New Roman" panose="02020603050405020304" pitchFamily="18" charset="0"/>
              </a:defRPr>
            </a:lvl3pPr>
          </a:lstStyle>
          <a:p>
            <a:pPr>
              <a:lnSpc>
                <a:spcPct val="100000"/>
              </a:lnSpc>
            </a:pPr>
            <a:r>
              <a:rPr lang="en-US" altLang="zh-TW" sz="3000" dirty="0">
                <a:solidFill>
                  <a:schemeClr val="tx2"/>
                </a:solidFill>
              </a:rPr>
              <a:t>Content</a:t>
            </a:r>
            <a:r>
              <a:rPr lang="en-US" altLang="zh-TW" sz="3000" baseline="0" dirty="0">
                <a:solidFill>
                  <a:schemeClr val="tx2"/>
                </a:solidFill>
              </a:rPr>
              <a:t> goes here</a:t>
            </a:r>
          </a:p>
          <a:p>
            <a:pPr lvl="1">
              <a:lnSpc>
                <a:spcPct val="100000"/>
              </a:lnSpc>
            </a:pPr>
            <a:r>
              <a:rPr lang="en-US" altLang="zh-TW" sz="3000" baseline="0" dirty="0">
                <a:solidFill>
                  <a:schemeClr val="tx2"/>
                </a:solidFill>
              </a:rPr>
              <a:t>Content goes here</a:t>
            </a:r>
          </a:p>
          <a:p>
            <a:pPr>
              <a:lnSpc>
                <a:spcPct val="100000"/>
              </a:lnSpc>
            </a:pPr>
            <a:r>
              <a:rPr lang="en-US" altLang="zh-TW" sz="3000" dirty="0">
                <a:solidFill>
                  <a:schemeClr val="tx2"/>
                </a:solidFill>
              </a:rPr>
              <a:t>Content</a:t>
            </a:r>
            <a:r>
              <a:rPr lang="en-US" altLang="zh-TW" sz="3000" baseline="0" dirty="0">
                <a:solidFill>
                  <a:schemeClr val="tx2"/>
                </a:solidFill>
              </a:rPr>
              <a:t> goes here</a:t>
            </a:r>
          </a:p>
          <a:p>
            <a:pPr lvl="1">
              <a:lnSpc>
                <a:spcPct val="100000"/>
              </a:lnSpc>
            </a:pPr>
            <a:r>
              <a:rPr lang="en-US" altLang="zh-TW" sz="3000" baseline="0" dirty="0">
                <a:solidFill>
                  <a:schemeClr val="tx2"/>
                </a:solidFill>
              </a:rPr>
              <a:t>Content goes here</a:t>
            </a:r>
            <a:br>
              <a:rPr lang="en-US" altLang="zh-TW" sz="3000" baseline="0" dirty="0">
                <a:solidFill>
                  <a:schemeClr val="tx2"/>
                </a:solidFill>
              </a:rPr>
            </a:br>
            <a:endParaRPr lang="en-US" altLang="zh-TW" sz="3000" baseline="0" dirty="0">
              <a:solidFill>
                <a:schemeClr val="tx2"/>
              </a:solidFill>
            </a:endParaRPr>
          </a:p>
        </p:txBody>
      </p:sp>
      <p:sp>
        <p:nvSpPr>
          <p:cNvPr id="10" name="Text Placeholder 16"/>
          <p:cNvSpPr>
            <a:spLocks noGrp="1"/>
          </p:cNvSpPr>
          <p:nvPr>
            <p:ph type="body" sz="quarter" idx="13" hasCustomPrompt="1"/>
          </p:nvPr>
        </p:nvSpPr>
        <p:spPr>
          <a:xfrm>
            <a:off x="912812" y="2361761"/>
            <a:ext cx="7867723" cy="4082505"/>
          </a:xfrm>
          <a:prstGeom prst="rect">
            <a:avLst/>
          </a:prstGeom>
        </p:spPr>
        <p:txBody>
          <a:bodyPr vert="horz" wrap="square" lIns="133679" tIns="66841" rIns="133679" bIns="66841">
            <a:noAutofit/>
          </a:bodyPr>
          <a:lstStyle>
            <a:lvl1pPr marL="0" indent="0" defTabSz="1080000">
              <a:lnSpc>
                <a:spcPts val="5500"/>
              </a:lnSpc>
              <a:buNone/>
              <a:defRPr sz="6500" b="1" i="0" baseline="0">
                <a:solidFill>
                  <a:schemeClr val="tx2"/>
                </a:solidFill>
                <a:latin typeface="Arial"/>
                <a:cs typeface="Arial"/>
              </a:defRPr>
            </a:lvl1pPr>
          </a:lstStyle>
          <a:p>
            <a:pPr lvl="0"/>
            <a:r>
              <a:rPr lang="en-US" dirty="0"/>
              <a:t>content title</a:t>
            </a:r>
            <a:br>
              <a:rPr lang="en-US" dirty="0"/>
            </a:br>
            <a:r>
              <a:rPr lang="en-US" dirty="0"/>
              <a:t>goes here</a:t>
            </a:r>
          </a:p>
        </p:txBody>
      </p:sp>
      <p:sp>
        <p:nvSpPr>
          <p:cNvPr id="16" name="Text Placeholder 5"/>
          <p:cNvSpPr>
            <a:spLocks noGrp="1"/>
          </p:cNvSpPr>
          <p:nvPr>
            <p:ph type="body" sz="quarter" idx="14" hasCustomPrompt="1"/>
          </p:nvPr>
        </p:nvSpPr>
        <p:spPr>
          <a:xfrm>
            <a:off x="10599362" y="2351921"/>
            <a:ext cx="13014008" cy="1332745"/>
          </a:xfrm>
          <a:prstGeom prst="rect">
            <a:avLst/>
          </a:prstGeom>
        </p:spPr>
        <p:txBody>
          <a:bodyPr vert="horz" lIns="133679" tIns="66841" rIns="133679" bIns="66841"/>
          <a:lstStyle>
            <a:lvl1pPr marL="0" marR="0" indent="0" algn="l" defTabSz="1088486" rtl="0" eaLnBrk="1" fontAlgn="auto" latinLnBrk="0" hangingPunct="1">
              <a:lnSpc>
                <a:spcPct val="110000"/>
              </a:lnSpc>
              <a:spcBef>
                <a:spcPct val="20000"/>
              </a:spcBef>
              <a:spcAft>
                <a:spcPts val="0"/>
              </a:spcAft>
              <a:buClr>
                <a:schemeClr val="tx2"/>
              </a:buClr>
              <a:buSzTx/>
              <a:buFont typeface="Arial" panose="020B0604020202020204" pitchFamily="34" charset="0"/>
              <a:buNone/>
              <a:tabLst/>
              <a:defRPr sz="3000" b="1" baseline="0">
                <a:solidFill>
                  <a:srgbClr val="505050"/>
                </a:solidFill>
                <a:latin typeface="Arial"/>
                <a:cs typeface="Arial"/>
              </a:defRPr>
            </a:lvl1pPr>
          </a:lstStyle>
          <a:p>
            <a:pPr>
              <a:lnSpc>
                <a:spcPct val="100000"/>
              </a:lnSpc>
            </a:pPr>
            <a:r>
              <a:rPr lang="en-US" altLang="zh-TW" sz="3000" dirty="0">
                <a:solidFill>
                  <a:schemeClr val="tx2"/>
                </a:solidFill>
              </a:rPr>
              <a:t>FIRST LINE CONTENT GOES HERE</a:t>
            </a:r>
          </a:p>
          <a:p>
            <a:pPr>
              <a:lnSpc>
                <a:spcPct val="100000"/>
              </a:lnSpc>
            </a:pPr>
            <a:r>
              <a:rPr lang="en-US" altLang="zh-TW" sz="3000" baseline="0" dirty="0">
                <a:solidFill>
                  <a:schemeClr val="tx2"/>
                </a:solidFill>
              </a:rPr>
              <a:t>SECOND LINE CONTENT GOES HERE</a:t>
            </a:r>
          </a:p>
        </p:txBody>
      </p:sp>
      <p:pic>
        <p:nvPicPr>
          <p:cNvPr id="9" name="Picture 2" descr="C:\Users\sara_yang\Desktop\New folder\HTC_RGB_Gray.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922"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43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 Side Image">
    <p:spTree>
      <p:nvGrpSpPr>
        <p:cNvPr id="1" name=""/>
        <p:cNvGrpSpPr/>
        <p:nvPr/>
      </p:nvGrpSpPr>
      <p:grpSpPr>
        <a:xfrm>
          <a:off x="0" y="0"/>
          <a:ext cx="0" cy="0"/>
          <a:chOff x="0" y="0"/>
          <a:chExt cx="0" cy="0"/>
        </a:xfrm>
      </p:grpSpPr>
      <p:sp>
        <p:nvSpPr>
          <p:cNvPr id="15" name="TextBox 14"/>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6" name="TextBox 15"/>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5" name="Picture Placeholder 2"/>
          <p:cNvSpPr>
            <a:spLocks noGrp="1"/>
          </p:cNvSpPr>
          <p:nvPr>
            <p:ph type="pic" sz="quarter" idx="10"/>
          </p:nvPr>
        </p:nvSpPr>
        <p:spPr>
          <a:xfrm>
            <a:off x="9109806" y="2035277"/>
            <a:ext cx="15275783" cy="10176388"/>
          </a:xfrm>
          <a:prstGeom prst="rect">
            <a:avLst/>
          </a:prstGeom>
        </p:spPr>
        <p:txBody>
          <a:bodyPr vert="horz" lIns="133679" tIns="66841" rIns="133679" bIns="66841"/>
          <a:lstStyle>
            <a:lvl1pPr marL="0" indent="0" algn="ctr">
              <a:buNone/>
              <a:defRPr sz="2700">
                <a:solidFill>
                  <a:srgbClr val="CFD1D2"/>
                </a:solidFill>
                <a:latin typeface="Arial"/>
                <a:cs typeface="Arial"/>
              </a:defRPr>
            </a:lvl1pPr>
          </a:lstStyle>
          <a:p>
            <a:r>
              <a:rPr lang="en-US" altLang="zh-TW" dirty="0"/>
              <a:t>Click icon to add picture</a:t>
            </a:r>
            <a:endParaRPr lang="en-US" dirty="0"/>
          </a:p>
        </p:txBody>
      </p:sp>
      <p:sp>
        <p:nvSpPr>
          <p:cNvPr id="8" name="Text Placeholder 16"/>
          <p:cNvSpPr>
            <a:spLocks noGrp="1"/>
          </p:cNvSpPr>
          <p:nvPr>
            <p:ph type="body" sz="quarter" idx="11" hasCustomPrompt="1"/>
          </p:nvPr>
        </p:nvSpPr>
        <p:spPr>
          <a:xfrm>
            <a:off x="928493" y="6720680"/>
            <a:ext cx="11568092" cy="4207920"/>
          </a:xfrm>
          <a:prstGeom prst="rect">
            <a:avLst/>
          </a:prstGeom>
        </p:spPr>
        <p:txBody>
          <a:bodyPr vert="horz" wrap="square" lIns="133679" tIns="66841" rIns="133679" bIns="66841">
            <a:noAutofit/>
          </a:bodyPr>
          <a:lstStyle>
            <a:lvl1pPr marL="0" indent="0" defTabSz="1080000">
              <a:lnSpc>
                <a:spcPts val="8500"/>
              </a:lnSpc>
              <a:buNone/>
              <a:defRPr sz="9500" b="1" i="0">
                <a:solidFill>
                  <a:srgbClr val="FFFFFF"/>
                </a:solidFill>
                <a:latin typeface="Arial"/>
                <a:cs typeface="Arial"/>
              </a:defRPr>
            </a:lvl1pPr>
          </a:lstStyle>
          <a:p>
            <a:pPr lvl="0"/>
            <a:r>
              <a:rPr lang="en-US" dirty="0"/>
              <a:t>2014</a:t>
            </a:r>
            <a:br>
              <a:rPr lang="en-US" dirty="0"/>
            </a:br>
            <a:r>
              <a:rPr lang="en-US" dirty="0"/>
              <a:t>presentation title</a:t>
            </a:r>
            <a:br>
              <a:rPr lang="en-US" dirty="0"/>
            </a:br>
            <a:r>
              <a:rPr lang="en-US" dirty="0"/>
              <a:t>goes here</a:t>
            </a:r>
          </a:p>
        </p:txBody>
      </p:sp>
      <p:pic>
        <p:nvPicPr>
          <p:cNvPr id="10" name="Picture 2" descr="C:\Users\sara_yang\Desktop\New folder\HTC_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923"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8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de content — Small Image or Graph">
    <p:spTree>
      <p:nvGrpSpPr>
        <p:cNvPr id="1" name=""/>
        <p:cNvGrpSpPr/>
        <p:nvPr/>
      </p:nvGrpSpPr>
      <p:grpSpPr>
        <a:xfrm>
          <a:off x="0" y="0"/>
          <a:ext cx="0" cy="0"/>
          <a:chOff x="0" y="0"/>
          <a:chExt cx="0" cy="0"/>
        </a:xfrm>
      </p:grpSpPr>
      <p:sp>
        <p:nvSpPr>
          <p:cNvPr id="8" name="Picture Placeholder 2"/>
          <p:cNvSpPr>
            <a:spLocks noGrp="1"/>
          </p:cNvSpPr>
          <p:nvPr>
            <p:ph type="pic" sz="quarter" idx="12"/>
          </p:nvPr>
        </p:nvSpPr>
        <p:spPr>
          <a:xfrm>
            <a:off x="-126998" y="5001999"/>
            <a:ext cx="9466755" cy="5124249"/>
          </a:xfrm>
          <a:prstGeom prst="rect">
            <a:avLst/>
          </a:prstGeom>
        </p:spPr>
        <p:txBody>
          <a:bodyPr vert="horz" lIns="133679" tIns="66841" rIns="133679" bIns="66841"/>
          <a:lstStyle>
            <a:lvl1pPr marL="0" indent="0" algn="ctr">
              <a:buNone/>
              <a:defRPr sz="2700" baseline="0">
                <a:solidFill>
                  <a:srgbClr val="FFFFFF"/>
                </a:solidFill>
                <a:latin typeface="Arial"/>
                <a:cs typeface="Arial"/>
              </a:defRPr>
            </a:lvl1pPr>
          </a:lstStyle>
          <a:p>
            <a:r>
              <a:rPr lang="en-US" altLang="zh-TW" dirty="0"/>
              <a:t>Click icon to add picture</a:t>
            </a:r>
            <a:endParaRPr lang="en-US" dirty="0"/>
          </a:p>
        </p:txBody>
      </p:sp>
      <p:sp>
        <p:nvSpPr>
          <p:cNvPr id="18" name="TextBox 17"/>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9" name="TextBox 18"/>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20" name="Text Placeholder 5"/>
          <p:cNvSpPr>
            <a:spLocks noGrp="1"/>
          </p:cNvSpPr>
          <p:nvPr>
            <p:ph type="body" sz="quarter" idx="11" hasCustomPrompt="1"/>
          </p:nvPr>
        </p:nvSpPr>
        <p:spPr>
          <a:xfrm>
            <a:off x="10607241" y="4986124"/>
            <a:ext cx="12995096" cy="8099177"/>
          </a:xfrm>
          <a:prstGeom prst="rect">
            <a:avLst/>
          </a:prstGeom>
        </p:spPr>
        <p:txBody>
          <a:bodyPr vert="horz" lIns="133679" tIns="66841" rIns="133679" bIns="66841"/>
          <a:lstStyle>
            <a:lvl1pPr marL="265113" marR="0" indent="-265113" algn="l" defTabSz="1088486" rtl="0" eaLnBrk="1" fontAlgn="auto" latinLnBrk="0" hangingPunct="1">
              <a:lnSpc>
                <a:spcPct val="100000"/>
              </a:lnSpc>
              <a:spcBef>
                <a:spcPct val="20000"/>
              </a:spcBef>
              <a:spcAft>
                <a:spcPts val="0"/>
              </a:spcAft>
              <a:buClr>
                <a:srgbClr val="616264"/>
              </a:buClr>
              <a:buSzTx/>
              <a:buFont typeface="Lucida Grande"/>
              <a:buChar char="_"/>
              <a:tabLst/>
              <a:defRPr sz="6700" baseline="0">
                <a:solidFill>
                  <a:srgbClr val="A5CF4C"/>
                </a:solidFill>
                <a:latin typeface="Times New Roman" panose="02020603050405020304" pitchFamily="18" charset="0"/>
                <a:cs typeface="Times New Roman" panose="02020603050405020304" pitchFamily="18" charset="0"/>
              </a:defRPr>
            </a:lvl1pPr>
            <a:lvl2pPr marL="898525" indent="-182563">
              <a:buClr>
                <a:srgbClr val="616264"/>
              </a:buClr>
              <a:buFont typeface="Times New Roman" panose="02020603050405020304" pitchFamily="18" charset="0"/>
              <a:buChar char="_"/>
              <a:defRPr>
                <a:latin typeface="Times New Roman" panose="02020603050405020304" pitchFamily="18" charset="0"/>
                <a:cs typeface="Times New Roman" panose="02020603050405020304" pitchFamily="18" charset="0"/>
              </a:defRPr>
            </a:lvl2pPr>
            <a:lvl3pPr marL="2634176" marR="0" indent="-457200" algn="l" defTabSz="1088486" rtl="0" eaLnBrk="1" fontAlgn="auto" latinLnBrk="0" hangingPunct="1">
              <a:lnSpc>
                <a:spcPct val="100000"/>
              </a:lnSpc>
              <a:spcBef>
                <a:spcPct val="20000"/>
              </a:spcBef>
              <a:spcAft>
                <a:spcPts val="0"/>
              </a:spcAft>
              <a:buClr>
                <a:srgbClr val="616264"/>
              </a:buClr>
              <a:buSzTx/>
              <a:buFont typeface="Times New Roman" panose="02020603050405020304" pitchFamily="18" charset="0"/>
              <a:buChar char="_"/>
              <a:tabLst/>
              <a:defRPr>
                <a:latin typeface="Times New Roman" panose="02020603050405020304" pitchFamily="18" charset="0"/>
                <a:cs typeface="Times New Roman" panose="02020603050405020304" pitchFamily="18" charset="0"/>
              </a:defRPr>
            </a:lvl3pPr>
          </a:lstStyle>
          <a:p>
            <a:pPr>
              <a:lnSpc>
                <a:spcPct val="100000"/>
              </a:lnSpc>
            </a:pPr>
            <a:r>
              <a:rPr lang="en-US" altLang="zh-TW" sz="3000" dirty="0">
                <a:solidFill>
                  <a:schemeClr val="tx2"/>
                </a:solidFill>
              </a:rPr>
              <a:t>Content</a:t>
            </a:r>
            <a:r>
              <a:rPr lang="en-US" altLang="zh-TW" sz="3000" baseline="0" dirty="0">
                <a:solidFill>
                  <a:schemeClr val="tx2"/>
                </a:solidFill>
              </a:rPr>
              <a:t> goes here</a:t>
            </a:r>
          </a:p>
          <a:p>
            <a:pPr lvl="1">
              <a:lnSpc>
                <a:spcPct val="100000"/>
              </a:lnSpc>
            </a:pPr>
            <a:r>
              <a:rPr lang="en-US" altLang="zh-TW" sz="3000" baseline="0" dirty="0">
                <a:solidFill>
                  <a:schemeClr val="tx2"/>
                </a:solidFill>
              </a:rPr>
              <a:t>Content goes here</a:t>
            </a:r>
          </a:p>
          <a:p>
            <a:pPr>
              <a:lnSpc>
                <a:spcPct val="100000"/>
              </a:lnSpc>
            </a:pPr>
            <a:r>
              <a:rPr lang="en-US" altLang="zh-TW" sz="3000" dirty="0">
                <a:solidFill>
                  <a:schemeClr val="tx2"/>
                </a:solidFill>
              </a:rPr>
              <a:t>Content</a:t>
            </a:r>
            <a:r>
              <a:rPr lang="en-US" altLang="zh-TW" sz="3000" baseline="0" dirty="0">
                <a:solidFill>
                  <a:schemeClr val="tx2"/>
                </a:solidFill>
              </a:rPr>
              <a:t> goes here</a:t>
            </a:r>
          </a:p>
          <a:p>
            <a:pPr lvl="1">
              <a:lnSpc>
                <a:spcPct val="100000"/>
              </a:lnSpc>
            </a:pPr>
            <a:r>
              <a:rPr lang="en-US" altLang="zh-TW" sz="3000" baseline="0" dirty="0">
                <a:solidFill>
                  <a:schemeClr val="tx2"/>
                </a:solidFill>
              </a:rPr>
              <a:t>Content goes here</a:t>
            </a:r>
            <a:br>
              <a:rPr lang="en-US" altLang="zh-TW" sz="3000" baseline="0" dirty="0">
                <a:solidFill>
                  <a:schemeClr val="tx2"/>
                </a:solidFill>
              </a:rPr>
            </a:br>
            <a:endParaRPr lang="en-US" altLang="zh-TW" sz="3000" baseline="0" dirty="0">
              <a:solidFill>
                <a:schemeClr val="tx2"/>
              </a:solidFill>
            </a:endParaRPr>
          </a:p>
        </p:txBody>
      </p:sp>
      <p:sp>
        <p:nvSpPr>
          <p:cNvPr id="9" name="Text Placeholder 16"/>
          <p:cNvSpPr>
            <a:spLocks noGrp="1"/>
          </p:cNvSpPr>
          <p:nvPr>
            <p:ph type="body" sz="quarter" idx="13" hasCustomPrompt="1"/>
          </p:nvPr>
        </p:nvSpPr>
        <p:spPr>
          <a:xfrm>
            <a:off x="912813" y="2361761"/>
            <a:ext cx="8416507" cy="2624315"/>
          </a:xfrm>
          <a:prstGeom prst="rect">
            <a:avLst/>
          </a:prstGeom>
        </p:spPr>
        <p:txBody>
          <a:bodyPr vert="horz" wrap="square" lIns="133679" tIns="66841" rIns="133679" bIns="66841">
            <a:noAutofit/>
          </a:bodyPr>
          <a:lstStyle>
            <a:lvl1pPr marL="0" indent="0" defTabSz="1080000">
              <a:lnSpc>
                <a:spcPts val="5500"/>
              </a:lnSpc>
              <a:buNone/>
              <a:defRPr sz="6500" b="1" i="0" baseline="0">
                <a:solidFill>
                  <a:schemeClr val="tx2"/>
                </a:solidFill>
                <a:latin typeface="Arial"/>
                <a:cs typeface="Arial"/>
              </a:defRPr>
            </a:lvl1pPr>
          </a:lstStyle>
          <a:p>
            <a:pPr lvl="0"/>
            <a:r>
              <a:rPr lang="en-US" dirty="0"/>
              <a:t>content title</a:t>
            </a:r>
            <a:br>
              <a:rPr lang="en-US" dirty="0"/>
            </a:br>
            <a:r>
              <a:rPr lang="en-US" dirty="0"/>
              <a:t>goes here</a:t>
            </a:r>
          </a:p>
        </p:txBody>
      </p:sp>
      <p:sp>
        <p:nvSpPr>
          <p:cNvPr id="11" name="Text Placeholder 5"/>
          <p:cNvSpPr>
            <a:spLocks noGrp="1"/>
          </p:cNvSpPr>
          <p:nvPr>
            <p:ph type="body" sz="quarter" idx="14" hasCustomPrompt="1"/>
          </p:nvPr>
        </p:nvSpPr>
        <p:spPr>
          <a:xfrm>
            <a:off x="10599362" y="2351921"/>
            <a:ext cx="13014008" cy="1332745"/>
          </a:xfrm>
          <a:prstGeom prst="rect">
            <a:avLst/>
          </a:prstGeom>
        </p:spPr>
        <p:txBody>
          <a:bodyPr vert="horz" lIns="133679" tIns="66841" rIns="133679" bIns="66841"/>
          <a:lstStyle>
            <a:lvl1pPr marL="0" marR="0" indent="0" algn="l" defTabSz="1088486" rtl="0" eaLnBrk="1" fontAlgn="auto" latinLnBrk="0" hangingPunct="1">
              <a:lnSpc>
                <a:spcPct val="110000"/>
              </a:lnSpc>
              <a:spcBef>
                <a:spcPct val="20000"/>
              </a:spcBef>
              <a:spcAft>
                <a:spcPts val="0"/>
              </a:spcAft>
              <a:buClr>
                <a:schemeClr val="tx2"/>
              </a:buClr>
              <a:buSzTx/>
              <a:buFont typeface="Arial" panose="020B0604020202020204" pitchFamily="34" charset="0"/>
              <a:buNone/>
              <a:tabLst/>
              <a:defRPr sz="3000" b="1" baseline="0">
                <a:solidFill>
                  <a:srgbClr val="505050"/>
                </a:solidFill>
                <a:latin typeface="Arial"/>
                <a:cs typeface="Arial"/>
              </a:defRPr>
            </a:lvl1pPr>
          </a:lstStyle>
          <a:p>
            <a:pPr>
              <a:lnSpc>
                <a:spcPct val="100000"/>
              </a:lnSpc>
            </a:pPr>
            <a:r>
              <a:rPr lang="en-US" altLang="zh-TW" sz="3000" dirty="0">
                <a:solidFill>
                  <a:schemeClr val="tx2"/>
                </a:solidFill>
              </a:rPr>
              <a:t>FIRST LINE CONTENT GOES HERE</a:t>
            </a:r>
          </a:p>
          <a:p>
            <a:pPr>
              <a:lnSpc>
                <a:spcPct val="100000"/>
              </a:lnSpc>
            </a:pPr>
            <a:r>
              <a:rPr lang="en-US" altLang="zh-TW" sz="3000" baseline="0" dirty="0">
                <a:solidFill>
                  <a:schemeClr val="tx2"/>
                </a:solidFill>
              </a:rPr>
              <a:t>SECOND LINE CONTENT GOES HERE</a:t>
            </a:r>
          </a:p>
        </p:txBody>
      </p:sp>
      <p:pic>
        <p:nvPicPr>
          <p:cNvPr id="10" name="Picture 2" descr="C:\Users\sara_yang\Desktop\New folder\HTC_RGB_Gray.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922"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153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ide content — Sectioned">
    <p:spTree>
      <p:nvGrpSpPr>
        <p:cNvPr id="1" name=""/>
        <p:cNvGrpSpPr/>
        <p:nvPr/>
      </p:nvGrpSpPr>
      <p:grpSpPr>
        <a:xfrm>
          <a:off x="0" y="0"/>
          <a:ext cx="0" cy="0"/>
          <a:chOff x="0" y="0"/>
          <a:chExt cx="0" cy="0"/>
        </a:xfrm>
      </p:grpSpPr>
      <p:sp>
        <p:nvSpPr>
          <p:cNvPr id="8" name="Text Placeholder 5"/>
          <p:cNvSpPr>
            <a:spLocks noGrp="1"/>
          </p:cNvSpPr>
          <p:nvPr>
            <p:ph type="body" sz="quarter" idx="13" hasCustomPrompt="1"/>
          </p:nvPr>
        </p:nvSpPr>
        <p:spPr>
          <a:xfrm>
            <a:off x="10585495" y="2964014"/>
            <a:ext cx="13011923" cy="2228674"/>
          </a:xfrm>
          <a:prstGeom prst="rect">
            <a:avLst/>
          </a:prstGeom>
        </p:spPr>
        <p:txBody>
          <a:bodyPr vert="horz" lIns="133679" tIns="66841" rIns="133679" bIns="66841"/>
          <a:lstStyle>
            <a:lvl1pPr marL="0" marR="0" indent="0" algn="l" defTabSz="1088486" rtl="0" eaLnBrk="1" fontAlgn="auto" latinLnBrk="0" hangingPunct="1">
              <a:lnSpc>
                <a:spcPct val="100000"/>
              </a:lnSpc>
              <a:spcBef>
                <a:spcPct val="20000"/>
              </a:spcBef>
              <a:spcAft>
                <a:spcPts val="0"/>
              </a:spcAft>
              <a:buClrTx/>
              <a:buSzTx/>
              <a:buFont typeface="Arial"/>
              <a:buNone/>
              <a:tabLst/>
              <a:defRPr sz="3000" baseline="0">
                <a:solidFill>
                  <a:srgbClr val="505050"/>
                </a:solidFill>
                <a:latin typeface="Times New Roman" panose="02020603050405020304" pitchFamily="18" charset="0"/>
                <a:cs typeface="Times New Roman" panose="02020603050405020304" pitchFamily="18" charset="0"/>
              </a:defRPr>
            </a:lvl1pPr>
          </a:lstStyle>
          <a:p>
            <a:pPr lvl="0"/>
            <a:r>
              <a:rPr lang="en-US" dirty="0"/>
              <a:t>Click here to insert text</a:t>
            </a:r>
          </a:p>
          <a:p>
            <a:pPr marL="0" marR="0" lvl="0" indent="0" algn="l" defTabSz="1088486" rtl="0" eaLnBrk="1" fontAlgn="auto" latinLnBrk="0" hangingPunct="1">
              <a:lnSpc>
                <a:spcPct val="100000"/>
              </a:lnSpc>
              <a:spcBef>
                <a:spcPct val="20000"/>
              </a:spcBef>
              <a:spcAft>
                <a:spcPts val="0"/>
              </a:spcAft>
              <a:buClrTx/>
              <a:buSzTx/>
              <a:buFont typeface="Arial"/>
              <a:buNone/>
              <a:tabLst/>
              <a:defRPr/>
            </a:pPr>
            <a:r>
              <a:rPr lang="en-US" dirty="0"/>
              <a:t>Click here to insert text</a:t>
            </a:r>
          </a:p>
          <a:p>
            <a:pPr marL="0" marR="0" lvl="0" indent="0" algn="l" defTabSz="1088486" rtl="0" eaLnBrk="1" fontAlgn="auto" latinLnBrk="0" hangingPunct="1">
              <a:lnSpc>
                <a:spcPct val="100000"/>
              </a:lnSpc>
              <a:spcBef>
                <a:spcPct val="20000"/>
              </a:spcBef>
              <a:spcAft>
                <a:spcPts val="0"/>
              </a:spcAft>
              <a:buClrTx/>
              <a:buSzTx/>
              <a:buFont typeface="Arial"/>
              <a:buNone/>
              <a:tabLst/>
              <a:defRPr/>
            </a:pPr>
            <a:r>
              <a:rPr lang="en-US" dirty="0"/>
              <a:t>Click here to insert text</a:t>
            </a:r>
          </a:p>
          <a:p>
            <a:pPr lvl="0"/>
            <a:endParaRPr lang="en-US" dirty="0"/>
          </a:p>
        </p:txBody>
      </p:sp>
      <p:sp>
        <p:nvSpPr>
          <p:cNvPr id="10" name="Text Placeholder 5"/>
          <p:cNvSpPr>
            <a:spLocks noGrp="1"/>
          </p:cNvSpPr>
          <p:nvPr>
            <p:ph type="body" sz="quarter" idx="15" hasCustomPrompt="1"/>
          </p:nvPr>
        </p:nvSpPr>
        <p:spPr>
          <a:xfrm>
            <a:off x="10585495" y="6263140"/>
            <a:ext cx="13011924" cy="2228674"/>
          </a:xfrm>
          <a:prstGeom prst="rect">
            <a:avLst/>
          </a:prstGeom>
        </p:spPr>
        <p:txBody>
          <a:bodyPr vert="horz" lIns="133679" tIns="66841" rIns="133679" bIns="66841"/>
          <a:lstStyle>
            <a:lvl1pPr marL="0" marR="0" indent="0" algn="l" defTabSz="1088486" rtl="0" eaLnBrk="1" fontAlgn="auto" latinLnBrk="0" hangingPunct="1">
              <a:lnSpc>
                <a:spcPct val="100000"/>
              </a:lnSpc>
              <a:spcBef>
                <a:spcPct val="20000"/>
              </a:spcBef>
              <a:spcAft>
                <a:spcPts val="0"/>
              </a:spcAft>
              <a:buClrTx/>
              <a:buSzTx/>
              <a:buFont typeface="Arial"/>
              <a:buNone/>
              <a:tabLst/>
              <a:defRPr sz="3000" baseline="0">
                <a:solidFill>
                  <a:srgbClr val="505050"/>
                </a:solidFill>
                <a:latin typeface="Times New Roman" panose="02020603050405020304" pitchFamily="18" charset="0"/>
                <a:cs typeface="Times New Roman" panose="02020603050405020304" pitchFamily="18" charset="0"/>
              </a:defRPr>
            </a:lvl1pPr>
          </a:lstStyle>
          <a:p>
            <a:pPr lvl="0"/>
            <a:r>
              <a:rPr lang="en-US" dirty="0"/>
              <a:t>Click here to insert text</a:t>
            </a:r>
          </a:p>
          <a:p>
            <a:pPr marL="0" marR="0" lvl="0" indent="0" algn="l" defTabSz="1088486" rtl="0" eaLnBrk="1" fontAlgn="auto" latinLnBrk="0" hangingPunct="1">
              <a:lnSpc>
                <a:spcPct val="100000"/>
              </a:lnSpc>
              <a:spcBef>
                <a:spcPct val="20000"/>
              </a:spcBef>
              <a:spcAft>
                <a:spcPts val="0"/>
              </a:spcAft>
              <a:buClrTx/>
              <a:buSzTx/>
              <a:buFont typeface="Arial"/>
              <a:buNone/>
              <a:tabLst/>
              <a:defRPr/>
            </a:pPr>
            <a:r>
              <a:rPr lang="en-US" dirty="0"/>
              <a:t>Click here to insert text</a:t>
            </a:r>
          </a:p>
          <a:p>
            <a:pPr marL="0" marR="0" lvl="0" indent="0" algn="l" defTabSz="1088486" rtl="0" eaLnBrk="1" fontAlgn="auto" latinLnBrk="0" hangingPunct="1">
              <a:lnSpc>
                <a:spcPct val="100000"/>
              </a:lnSpc>
              <a:spcBef>
                <a:spcPct val="20000"/>
              </a:spcBef>
              <a:spcAft>
                <a:spcPts val="0"/>
              </a:spcAft>
              <a:buClrTx/>
              <a:buSzTx/>
              <a:buFont typeface="Arial"/>
              <a:buNone/>
              <a:tabLst/>
              <a:defRPr/>
            </a:pPr>
            <a:r>
              <a:rPr lang="en-US" dirty="0"/>
              <a:t>Click here to insert text</a:t>
            </a:r>
          </a:p>
          <a:p>
            <a:pPr lvl="0"/>
            <a:endParaRPr lang="en-US" dirty="0"/>
          </a:p>
        </p:txBody>
      </p:sp>
      <p:sp>
        <p:nvSpPr>
          <p:cNvPr id="12" name="Text Placeholder 5"/>
          <p:cNvSpPr>
            <a:spLocks noGrp="1"/>
          </p:cNvSpPr>
          <p:nvPr>
            <p:ph type="body" sz="quarter" idx="17" hasCustomPrompt="1"/>
          </p:nvPr>
        </p:nvSpPr>
        <p:spPr>
          <a:xfrm>
            <a:off x="10585495" y="9594275"/>
            <a:ext cx="13011924" cy="2228674"/>
          </a:xfrm>
          <a:prstGeom prst="rect">
            <a:avLst/>
          </a:prstGeom>
        </p:spPr>
        <p:txBody>
          <a:bodyPr vert="horz" lIns="133679" tIns="66841" rIns="133679" bIns="66841"/>
          <a:lstStyle>
            <a:lvl1pPr marL="0" marR="0" indent="0" algn="l" defTabSz="1088486" rtl="0" eaLnBrk="1" fontAlgn="auto" latinLnBrk="0" hangingPunct="1">
              <a:lnSpc>
                <a:spcPct val="100000"/>
              </a:lnSpc>
              <a:spcBef>
                <a:spcPct val="20000"/>
              </a:spcBef>
              <a:spcAft>
                <a:spcPts val="0"/>
              </a:spcAft>
              <a:buClrTx/>
              <a:buSzTx/>
              <a:buFont typeface="Arial"/>
              <a:buNone/>
              <a:tabLst/>
              <a:defRPr sz="3000" baseline="0">
                <a:solidFill>
                  <a:srgbClr val="505050"/>
                </a:solidFill>
                <a:latin typeface="Times New Roman" panose="02020603050405020304" pitchFamily="18" charset="0"/>
                <a:cs typeface="Times New Roman" panose="02020603050405020304" pitchFamily="18" charset="0"/>
              </a:defRPr>
            </a:lvl1pPr>
          </a:lstStyle>
          <a:p>
            <a:pPr lvl="0"/>
            <a:r>
              <a:rPr lang="en-US" dirty="0"/>
              <a:t>Click here to insert text</a:t>
            </a:r>
          </a:p>
          <a:p>
            <a:pPr marL="0" marR="0" lvl="0" indent="0" algn="l" defTabSz="1088486" rtl="0" eaLnBrk="1" fontAlgn="auto" latinLnBrk="0" hangingPunct="1">
              <a:lnSpc>
                <a:spcPct val="100000"/>
              </a:lnSpc>
              <a:spcBef>
                <a:spcPct val="20000"/>
              </a:spcBef>
              <a:spcAft>
                <a:spcPts val="0"/>
              </a:spcAft>
              <a:buClrTx/>
              <a:buSzTx/>
              <a:buFont typeface="Arial"/>
              <a:buNone/>
              <a:tabLst/>
              <a:defRPr/>
            </a:pPr>
            <a:r>
              <a:rPr lang="en-US" dirty="0"/>
              <a:t>Click here to insert text</a:t>
            </a:r>
          </a:p>
          <a:p>
            <a:pPr marL="0" marR="0" lvl="0" indent="0" algn="l" defTabSz="1088486" rtl="0" eaLnBrk="1" fontAlgn="auto" latinLnBrk="0" hangingPunct="1">
              <a:lnSpc>
                <a:spcPct val="100000"/>
              </a:lnSpc>
              <a:spcBef>
                <a:spcPct val="20000"/>
              </a:spcBef>
              <a:spcAft>
                <a:spcPts val="0"/>
              </a:spcAft>
              <a:buClrTx/>
              <a:buSzTx/>
              <a:buFont typeface="Arial"/>
              <a:buNone/>
              <a:tabLst/>
              <a:defRPr/>
            </a:pPr>
            <a:r>
              <a:rPr lang="en-US" dirty="0"/>
              <a:t>Click here to insert text</a:t>
            </a:r>
          </a:p>
          <a:p>
            <a:pPr lvl="0"/>
            <a:endParaRPr lang="en-US" dirty="0"/>
          </a:p>
        </p:txBody>
      </p:sp>
      <p:sp>
        <p:nvSpPr>
          <p:cNvPr id="7" name="Text Placeholder 6"/>
          <p:cNvSpPr>
            <a:spLocks noGrp="1"/>
          </p:cNvSpPr>
          <p:nvPr>
            <p:ph type="body" sz="quarter" idx="18" hasCustomPrompt="1"/>
          </p:nvPr>
        </p:nvSpPr>
        <p:spPr>
          <a:xfrm>
            <a:off x="10585495" y="2240650"/>
            <a:ext cx="12982427" cy="723366"/>
          </a:xfrm>
          <a:prstGeom prst="rect">
            <a:avLst/>
          </a:prstGeom>
        </p:spPr>
        <p:txBody>
          <a:bodyPr vert="horz" lIns="133679" tIns="66841" rIns="133679" bIns="66841"/>
          <a:lstStyle>
            <a:lvl1pPr marL="0" indent="0">
              <a:buNone/>
              <a:defRPr sz="3000" b="1" i="0">
                <a:solidFill>
                  <a:schemeClr val="tx1">
                    <a:lumMod val="65000"/>
                    <a:lumOff val="35000"/>
                  </a:schemeClr>
                </a:solidFill>
                <a:latin typeface="Arial"/>
                <a:cs typeface="Arial"/>
              </a:defRPr>
            </a:lvl1pPr>
          </a:lstStyle>
          <a:p>
            <a:pPr lvl="0"/>
            <a:r>
              <a:rPr lang="en-US" dirty="0"/>
              <a:t>TITLE #1</a:t>
            </a:r>
          </a:p>
        </p:txBody>
      </p:sp>
      <p:sp>
        <p:nvSpPr>
          <p:cNvPr id="18" name="Text Placeholder 6"/>
          <p:cNvSpPr>
            <a:spLocks noGrp="1"/>
          </p:cNvSpPr>
          <p:nvPr>
            <p:ph type="body" sz="quarter" idx="19" hasCustomPrompt="1"/>
          </p:nvPr>
        </p:nvSpPr>
        <p:spPr>
          <a:xfrm>
            <a:off x="10585495" y="5528873"/>
            <a:ext cx="13026673" cy="723366"/>
          </a:xfrm>
          <a:prstGeom prst="rect">
            <a:avLst/>
          </a:prstGeom>
        </p:spPr>
        <p:txBody>
          <a:bodyPr vert="horz" lIns="133679" tIns="66841" rIns="133679" bIns="66841"/>
          <a:lstStyle>
            <a:lvl1pPr marL="0" indent="0">
              <a:buNone/>
              <a:defRPr sz="3000" b="1" i="0">
                <a:solidFill>
                  <a:schemeClr val="tx1">
                    <a:lumMod val="65000"/>
                    <a:lumOff val="35000"/>
                  </a:schemeClr>
                </a:solidFill>
                <a:latin typeface="Arial"/>
                <a:cs typeface="Arial"/>
              </a:defRPr>
            </a:lvl1pPr>
          </a:lstStyle>
          <a:p>
            <a:pPr lvl="0"/>
            <a:r>
              <a:rPr lang="en-US" dirty="0"/>
              <a:t>TITLE #2</a:t>
            </a:r>
          </a:p>
        </p:txBody>
      </p:sp>
      <p:sp>
        <p:nvSpPr>
          <p:cNvPr id="19" name="Text Placeholder 6"/>
          <p:cNvSpPr>
            <a:spLocks noGrp="1"/>
          </p:cNvSpPr>
          <p:nvPr>
            <p:ph type="body" sz="quarter" idx="20" hasCustomPrompt="1"/>
          </p:nvPr>
        </p:nvSpPr>
        <p:spPr>
          <a:xfrm>
            <a:off x="10585495" y="8860459"/>
            <a:ext cx="13011924" cy="723366"/>
          </a:xfrm>
          <a:prstGeom prst="rect">
            <a:avLst/>
          </a:prstGeom>
        </p:spPr>
        <p:txBody>
          <a:bodyPr vert="horz" lIns="133679" tIns="66841" rIns="133679" bIns="66841"/>
          <a:lstStyle>
            <a:lvl1pPr marL="0" indent="0">
              <a:buNone/>
              <a:defRPr sz="3000" b="1" i="0">
                <a:solidFill>
                  <a:schemeClr val="tx1">
                    <a:lumMod val="65000"/>
                    <a:lumOff val="35000"/>
                  </a:schemeClr>
                </a:solidFill>
                <a:latin typeface="Arial"/>
                <a:cs typeface="Arial"/>
              </a:defRPr>
            </a:lvl1pPr>
          </a:lstStyle>
          <a:p>
            <a:pPr lvl="0"/>
            <a:r>
              <a:rPr lang="en-US" dirty="0"/>
              <a:t>TITLE #3</a:t>
            </a:r>
          </a:p>
        </p:txBody>
      </p:sp>
      <p:sp>
        <p:nvSpPr>
          <p:cNvPr id="13" name="TextBox 12"/>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5" name="TextBox 14"/>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16" name="Text Placeholder 16"/>
          <p:cNvSpPr>
            <a:spLocks noGrp="1"/>
          </p:cNvSpPr>
          <p:nvPr>
            <p:ph type="body" sz="quarter" idx="21" hasCustomPrompt="1"/>
          </p:nvPr>
        </p:nvSpPr>
        <p:spPr>
          <a:xfrm>
            <a:off x="912812" y="2361761"/>
            <a:ext cx="7867723" cy="4082505"/>
          </a:xfrm>
          <a:prstGeom prst="rect">
            <a:avLst/>
          </a:prstGeom>
        </p:spPr>
        <p:txBody>
          <a:bodyPr vert="horz" wrap="square" lIns="133679" tIns="66841" rIns="133679" bIns="66841">
            <a:noAutofit/>
          </a:bodyPr>
          <a:lstStyle>
            <a:lvl1pPr marL="0" indent="0" defTabSz="1080000">
              <a:lnSpc>
                <a:spcPts val="5500"/>
              </a:lnSpc>
              <a:buNone/>
              <a:defRPr sz="6500" b="1" i="0" baseline="0">
                <a:solidFill>
                  <a:schemeClr val="tx2"/>
                </a:solidFill>
                <a:latin typeface="Arial"/>
                <a:cs typeface="Arial"/>
              </a:defRPr>
            </a:lvl1pPr>
          </a:lstStyle>
          <a:p>
            <a:pPr lvl="0"/>
            <a:r>
              <a:rPr lang="en-US" dirty="0"/>
              <a:t>content title</a:t>
            </a:r>
            <a:br>
              <a:rPr lang="en-US" dirty="0"/>
            </a:br>
            <a:r>
              <a:rPr lang="en-US" dirty="0"/>
              <a:t>goes here</a:t>
            </a:r>
          </a:p>
        </p:txBody>
      </p:sp>
      <p:pic>
        <p:nvPicPr>
          <p:cNvPr id="17" name="Picture 2" descr="C:\Users\sara_yang\Desktop\New folder\HTC_RGB_Gray.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922"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6518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6795" y="795"/>
            <a:ext cx="24371998" cy="13715999"/>
          </a:xfrm>
          <a:prstGeom prst="rect">
            <a:avLst/>
          </a:prstGeom>
        </p:spPr>
        <p:txBody>
          <a:bodyPr vert="horz" lIns="133679" tIns="66841" rIns="133679" bIns="66841"/>
          <a:lstStyle>
            <a:lvl1pPr marL="0" indent="0" algn="ctr">
              <a:buNone/>
              <a:defRPr>
                <a:solidFill>
                  <a:srgbClr val="FFFFFF"/>
                </a:solidFill>
                <a:latin typeface="Arial Unicode MS" panose="020B0604020202020204" pitchFamily="34" charset="-120"/>
                <a:ea typeface="Arial Unicode MS" panose="020B0604020202020204" pitchFamily="34" charset="-120"/>
                <a:cs typeface="Arial Unicode MS" panose="020B0604020202020204" pitchFamily="34" charset="-120"/>
              </a:defRPr>
            </a:lvl1pPr>
          </a:lstStyle>
          <a:p>
            <a:r>
              <a:rPr lang="en-US" altLang="zh-TW" dirty="0"/>
              <a:t>Click icon to add picture</a:t>
            </a:r>
            <a:endParaRPr lang="en-US" dirty="0"/>
          </a:p>
        </p:txBody>
      </p:sp>
    </p:spTree>
    <p:extLst>
      <p:ext uri="{BB962C8B-B14F-4D97-AF65-F5344CB8AC3E}">
        <p14:creationId xmlns:p14="http://schemas.microsoft.com/office/powerpoint/2010/main" val="34484069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ull Vidoe">
    <p:spTree>
      <p:nvGrpSpPr>
        <p:cNvPr id="1" name=""/>
        <p:cNvGrpSpPr/>
        <p:nvPr/>
      </p:nvGrpSpPr>
      <p:grpSpPr>
        <a:xfrm>
          <a:off x="0" y="0"/>
          <a:ext cx="0" cy="0"/>
          <a:chOff x="0" y="0"/>
          <a:chExt cx="0" cy="0"/>
        </a:xfrm>
      </p:grpSpPr>
      <p:sp>
        <p:nvSpPr>
          <p:cNvPr id="6" name="Rectangle 5"/>
          <p:cNvSpPr/>
          <p:nvPr userDrawn="1"/>
        </p:nvSpPr>
        <p:spPr>
          <a:xfrm>
            <a:off x="6795" y="795"/>
            <a:ext cx="24371998" cy="137159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Media Placeholder 3"/>
          <p:cNvSpPr>
            <a:spLocks noGrp="1"/>
          </p:cNvSpPr>
          <p:nvPr>
            <p:ph type="media" sz="quarter" idx="10" hasCustomPrompt="1"/>
          </p:nvPr>
        </p:nvSpPr>
        <p:spPr>
          <a:xfrm>
            <a:off x="6795" y="0"/>
            <a:ext cx="24371998" cy="13717589"/>
          </a:xfrm>
          <a:prstGeom prst="rect">
            <a:avLst/>
          </a:prstGeom>
        </p:spPr>
        <p:txBody>
          <a:bodyPr vert="horz"/>
          <a:lstStyle>
            <a:lvl1pPr marL="0" indent="0" algn="ctr">
              <a:buNone/>
              <a:defRPr sz="8000" baseline="0">
                <a:solidFill>
                  <a:srgbClr val="616264"/>
                </a:solidFill>
                <a:latin typeface="Arial"/>
                <a:cs typeface="Arial"/>
              </a:defRPr>
            </a:lvl1pPr>
          </a:lstStyle>
          <a:p>
            <a:r>
              <a:rPr lang="en-US" altLang="zh-TW" dirty="0"/>
              <a:t>Click icon to add video</a:t>
            </a:r>
            <a:r>
              <a:rPr lang="en-US" sz="2600" b="0" i="0" dirty="0">
                <a:solidFill>
                  <a:srgbClr val="000000"/>
                </a:solidFill>
                <a:latin typeface="Lucida Grande"/>
                <a:ea typeface="Lucida Grande"/>
                <a:cs typeface="Lucida Grande"/>
              </a:rPr>
              <a:t>1_Full Image</a:t>
            </a:r>
            <a:endParaRPr lang="en-US" dirty="0"/>
          </a:p>
        </p:txBody>
      </p:sp>
    </p:spTree>
    <p:extLst>
      <p:ext uri="{BB962C8B-B14F-4D97-AF65-F5344CB8AC3E}">
        <p14:creationId xmlns:p14="http://schemas.microsoft.com/office/powerpoint/2010/main" val="36342603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8" name="Picture 4" descr="C:\Users\sara_yang\Desktop\New folder\HTC PPT Dots.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81" y="1588"/>
            <a:ext cx="24380826" cy="1371441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gray.png"/>
          <p:cNvPicPr>
            <a:picLocks noChangeAspect="1"/>
          </p:cNvPicPr>
          <p:nvPr userDrawn="1"/>
        </p:nvPicPr>
        <p:blipFill rotWithShape="1">
          <a:blip r:embed="rId3">
            <a:extLst>
              <a:ext uri="{28A0092B-C50C-407E-A947-70E740481C1C}">
                <a14:useLocalDpi xmlns:a14="http://schemas.microsoft.com/office/drawing/2010/main" val="0"/>
              </a:ext>
            </a:extLst>
          </a:blip>
          <a:srcRect t="56929" r="58531"/>
          <a:stretch/>
        </p:blipFill>
        <p:spPr>
          <a:xfrm>
            <a:off x="81968" y="6579282"/>
            <a:ext cx="10111708" cy="5907618"/>
          </a:xfrm>
          <a:prstGeom prst="rect">
            <a:avLst/>
          </a:prstGeom>
        </p:spPr>
      </p:pic>
    </p:spTree>
    <p:extLst>
      <p:ext uri="{BB962C8B-B14F-4D97-AF65-F5344CB8AC3E}">
        <p14:creationId xmlns:p14="http://schemas.microsoft.com/office/powerpoint/2010/main" val="421010143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828919" y="3810442"/>
            <a:ext cx="20118110" cy="5188551"/>
          </a:xfrm>
        </p:spPr>
        <p:txBody>
          <a:bodyPr anchor="b"/>
          <a:lstStyle>
            <a:lvl1pPr>
              <a:defRPr sz="15700">
                <a:ln>
                  <a:noFill/>
                </a:ln>
                <a:solidFill>
                  <a:schemeClr val="tx2"/>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828919" y="9145059"/>
            <a:ext cx="17232482" cy="2133847"/>
          </a:xfrm>
        </p:spPr>
        <p:txBody>
          <a:bodyPr anchor="t">
            <a:normAutofit/>
          </a:bodyPr>
          <a:lstStyle>
            <a:lvl1pPr marL="0" indent="0" algn="l">
              <a:buNone/>
              <a:defRPr sz="4800">
                <a:solidFill>
                  <a:schemeClr val="tx1">
                    <a:tint val="75000"/>
                  </a:schemeClr>
                </a:solidFill>
              </a:defRPr>
            </a:lvl1pPr>
            <a:lvl2pPr marL="1088639" indent="0" algn="ctr">
              <a:buNone/>
              <a:defRPr>
                <a:solidFill>
                  <a:schemeClr val="tx1">
                    <a:tint val="75000"/>
                  </a:schemeClr>
                </a:solidFill>
              </a:defRPr>
            </a:lvl2pPr>
            <a:lvl3pPr marL="2177278" indent="0" algn="ctr">
              <a:buNone/>
              <a:defRPr>
                <a:solidFill>
                  <a:schemeClr val="tx1">
                    <a:tint val="75000"/>
                  </a:schemeClr>
                </a:solidFill>
              </a:defRPr>
            </a:lvl3pPr>
            <a:lvl4pPr marL="3265917" indent="0" algn="ctr">
              <a:buNone/>
              <a:defRPr>
                <a:solidFill>
                  <a:schemeClr val="tx1">
                    <a:tint val="75000"/>
                  </a:schemeClr>
                </a:solidFill>
              </a:defRPr>
            </a:lvl4pPr>
            <a:lvl5pPr marL="4354556" indent="0" algn="ctr">
              <a:buNone/>
              <a:defRPr>
                <a:solidFill>
                  <a:schemeClr val="tx1">
                    <a:tint val="75000"/>
                  </a:schemeClr>
                </a:solidFill>
              </a:defRPr>
            </a:lvl5pPr>
            <a:lvl6pPr marL="5443195" indent="0" algn="ctr">
              <a:buNone/>
              <a:defRPr>
                <a:solidFill>
                  <a:schemeClr val="tx1">
                    <a:tint val="75000"/>
                  </a:schemeClr>
                </a:solidFill>
              </a:defRPr>
            </a:lvl6pPr>
            <a:lvl7pPr marL="6531834" indent="0" algn="ctr">
              <a:buNone/>
              <a:defRPr>
                <a:solidFill>
                  <a:schemeClr val="tx1">
                    <a:tint val="75000"/>
                  </a:schemeClr>
                </a:solidFill>
              </a:defRPr>
            </a:lvl7pPr>
            <a:lvl8pPr marL="7620472" indent="0" algn="ctr">
              <a:buNone/>
              <a:defRPr>
                <a:solidFill>
                  <a:schemeClr val="tx1">
                    <a:tint val="75000"/>
                  </a:schemeClr>
                </a:solidFill>
              </a:defRPr>
            </a:lvl8pPr>
            <a:lvl9pPr marL="8709111"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451DEABC-D766-4322-8E78-B830FAE35C72}" type="datetime4">
              <a:rPr lang="en-US" smtClean="0"/>
              <a:pPr/>
              <a:t>September 7,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93333F43-3E86-47E4-BFBB-2476D384E1C6}" type="datetime4">
              <a:rPr lang="en-US" smtClean="0"/>
              <a:pPr/>
              <a:t>September 7,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926295" y="10974070"/>
            <a:ext cx="20427162" cy="2337071"/>
          </a:xfrm>
        </p:spPr>
        <p:txBody>
          <a:bodyPr anchor="t"/>
          <a:lstStyle>
            <a:lvl1pPr algn="l">
              <a:defRPr sz="86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926295" y="7706618"/>
            <a:ext cx="16362898" cy="3267454"/>
          </a:xfrm>
        </p:spPr>
        <p:txBody>
          <a:bodyPr anchor="b"/>
          <a:lstStyle>
            <a:lvl1pPr marL="0" indent="0">
              <a:buNone/>
              <a:defRPr sz="4800">
                <a:solidFill>
                  <a:schemeClr val="tx1">
                    <a:tint val="75000"/>
                  </a:schemeClr>
                </a:solidFill>
              </a:defRPr>
            </a:lvl1pPr>
            <a:lvl2pPr marL="1088639" indent="0">
              <a:buNone/>
              <a:defRPr sz="4300">
                <a:solidFill>
                  <a:schemeClr val="tx1">
                    <a:tint val="75000"/>
                  </a:schemeClr>
                </a:solidFill>
              </a:defRPr>
            </a:lvl2pPr>
            <a:lvl3pPr marL="2177278" indent="0">
              <a:buNone/>
              <a:defRPr sz="3800">
                <a:solidFill>
                  <a:schemeClr val="tx1">
                    <a:tint val="75000"/>
                  </a:schemeClr>
                </a:solidFill>
              </a:defRPr>
            </a:lvl3pPr>
            <a:lvl4pPr marL="3265917" indent="0">
              <a:buNone/>
              <a:defRPr sz="3300">
                <a:solidFill>
                  <a:schemeClr val="tx1">
                    <a:tint val="75000"/>
                  </a:schemeClr>
                </a:solidFill>
              </a:defRPr>
            </a:lvl4pPr>
            <a:lvl5pPr marL="4354556" indent="0">
              <a:buNone/>
              <a:defRPr sz="3300">
                <a:solidFill>
                  <a:schemeClr val="tx1">
                    <a:tint val="75000"/>
                  </a:schemeClr>
                </a:solidFill>
              </a:defRPr>
            </a:lvl5pPr>
            <a:lvl6pPr marL="5443195" indent="0">
              <a:buNone/>
              <a:defRPr sz="3300">
                <a:solidFill>
                  <a:schemeClr val="tx1">
                    <a:tint val="75000"/>
                  </a:schemeClr>
                </a:solidFill>
              </a:defRPr>
            </a:lvl6pPr>
            <a:lvl7pPr marL="6531834" indent="0">
              <a:buNone/>
              <a:defRPr sz="3300">
                <a:solidFill>
                  <a:schemeClr val="tx1">
                    <a:tint val="75000"/>
                  </a:schemeClr>
                </a:solidFill>
              </a:defRPr>
            </a:lvl7pPr>
            <a:lvl8pPr marL="7620472" indent="0">
              <a:buNone/>
              <a:defRPr sz="3300">
                <a:solidFill>
                  <a:schemeClr val="tx1">
                    <a:tint val="75000"/>
                  </a:schemeClr>
                </a:solidFill>
              </a:defRPr>
            </a:lvl8pPr>
            <a:lvl9pPr marL="8709111" indent="0">
              <a:buNone/>
              <a:defRPr sz="33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751663BA-01FC-4367-B6F3-ABB2645D55F1}" type="datetime4">
              <a:rPr lang="en-US" smtClean="0"/>
              <a:pPr/>
              <a:t>September 7,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1219280" y="3072740"/>
            <a:ext cx="9754235" cy="9181639"/>
          </a:xfrm>
        </p:spPr>
        <p:txBody>
          <a:bodyPr/>
          <a:lstStyle>
            <a:lvl1pPr>
              <a:defRPr sz="6700"/>
            </a:lvl1pPr>
            <a:lvl2pPr>
              <a:defRPr sz="5700"/>
            </a:lvl2pPr>
            <a:lvl3pPr>
              <a:defRPr sz="4800"/>
            </a:lvl3pPr>
            <a:lvl4pPr>
              <a:defRPr sz="4300"/>
            </a:lvl4pPr>
            <a:lvl5pPr>
              <a:defRPr sz="4300"/>
            </a:lvl5pPr>
            <a:lvl6pPr>
              <a:defRPr sz="4300"/>
            </a:lvl6pPr>
            <a:lvl7pPr>
              <a:defRPr sz="4300"/>
            </a:lvl7pPr>
            <a:lvl8pPr>
              <a:defRPr sz="4300"/>
            </a:lvl8pPr>
            <a:lvl9pPr>
              <a:defRPr sz="43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11786368" y="3072740"/>
            <a:ext cx="9754235" cy="9181639"/>
          </a:xfrm>
        </p:spPr>
        <p:txBody>
          <a:bodyPr/>
          <a:lstStyle>
            <a:lvl1pPr>
              <a:defRPr sz="6700"/>
            </a:lvl1pPr>
            <a:lvl2pPr>
              <a:defRPr sz="5700"/>
            </a:lvl2pPr>
            <a:lvl3pPr>
              <a:defRPr sz="4800"/>
            </a:lvl3pPr>
            <a:lvl4pPr>
              <a:defRPr sz="4300"/>
            </a:lvl4pPr>
            <a:lvl5pPr>
              <a:defRPr sz="4300"/>
            </a:lvl5pPr>
            <a:lvl6pPr>
              <a:defRPr sz="4300"/>
            </a:lvl6pPr>
            <a:lvl7pPr>
              <a:defRPr sz="4300"/>
            </a:lvl7pPr>
            <a:lvl8pPr>
              <a:defRPr sz="4300"/>
            </a:lvl8pPr>
            <a:lvl9pPr>
              <a:defRPr sz="43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79B19C71-EC74-44AF-B27E-FC7DC3C3A61D}" type="datetime4">
              <a:rPr lang="en-US" smtClean="0"/>
              <a:pPr/>
              <a:t>September 7,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1219280" y="3070582"/>
            <a:ext cx="9754235" cy="1279672"/>
          </a:xfrm>
        </p:spPr>
        <p:txBody>
          <a:bodyPr anchor="b">
            <a:noAutofit/>
          </a:bodyPr>
          <a:lstStyle>
            <a:lvl1pPr marL="0" indent="0" algn="ctr">
              <a:buNone/>
              <a:defRPr sz="4800" b="1">
                <a:solidFill>
                  <a:schemeClr val="tx2"/>
                </a:solidFill>
              </a:defRPr>
            </a:lvl1pPr>
            <a:lvl2pPr marL="1088639" indent="0">
              <a:buNone/>
              <a:defRPr sz="4800" b="1"/>
            </a:lvl2pPr>
            <a:lvl3pPr marL="2177278" indent="0">
              <a:buNone/>
              <a:defRPr sz="4300" b="1"/>
            </a:lvl3pPr>
            <a:lvl4pPr marL="3265917" indent="0">
              <a:buNone/>
              <a:defRPr sz="3800" b="1"/>
            </a:lvl4pPr>
            <a:lvl5pPr marL="4354556" indent="0">
              <a:buNone/>
              <a:defRPr sz="3800" b="1"/>
            </a:lvl5pPr>
            <a:lvl6pPr marL="5443195" indent="0">
              <a:buNone/>
              <a:defRPr sz="3800" b="1"/>
            </a:lvl6pPr>
            <a:lvl7pPr marL="6531834" indent="0">
              <a:buNone/>
              <a:defRPr sz="3800" b="1"/>
            </a:lvl7pPr>
            <a:lvl8pPr marL="7620472" indent="0">
              <a:buNone/>
              <a:defRPr sz="3800" b="1"/>
            </a:lvl8pPr>
            <a:lvl9pPr marL="8709111" indent="0">
              <a:buNone/>
              <a:defRPr sz="3800" b="1"/>
            </a:lvl9pPr>
          </a:lstStyle>
          <a:p>
            <a:pPr lvl="0"/>
            <a:r>
              <a:rPr lang="zh-TW" altLang="en-US" smtClean="0"/>
              <a:t>按一下以編輯母片文字樣式</a:t>
            </a:r>
          </a:p>
        </p:txBody>
      </p:sp>
      <p:sp>
        <p:nvSpPr>
          <p:cNvPr id="4" name="Content Placeholder 3"/>
          <p:cNvSpPr>
            <a:spLocks noGrp="1"/>
          </p:cNvSpPr>
          <p:nvPr>
            <p:ph sz="half" idx="2"/>
          </p:nvPr>
        </p:nvSpPr>
        <p:spPr>
          <a:xfrm>
            <a:off x="1219280" y="4350254"/>
            <a:ext cx="9754235" cy="7903491"/>
          </a:xfrm>
        </p:spPr>
        <p:txBody>
          <a:bodyPr/>
          <a:lstStyle>
            <a:lvl1pPr>
              <a:defRPr sz="5700"/>
            </a:lvl1pPr>
            <a:lvl2pPr>
              <a:defRPr sz="4800"/>
            </a:lvl2pPr>
            <a:lvl3pPr>
              <a:defRPr sz="4300"/>
            </a:lvl3pPr>
            <a:lvl4pPr>
              <a:defRPr sz="3800"/>
            </a:lvl4pPr>
            <a:lvl5pPr>
              <a:defRPr sz="3800"/>
            </a:lvl5pPr>
            <a:lvl6pPr>
              <a:defRPr sz="3800"/>
            </a:lvl6pPr>
            <a:lvl7pPr>
              <a:defRPr sz="3800"/>
            </a:lvl7pPr>
            <a:lvl8pPr>
              <a:defRPr sz="3800"/>
            </a:lvl8pPr>
            <a:lvl9pPr>
              <a:defRPr sz="3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11786368" y="3070582"/>
            <a:ext cx="9754235" cy="1279672"/>
          </a:xfrm>
        </p:spPr>
        <p:txBody>
          <a:bodyPr anchor="b">
            <a:noAutofit/>
          </a:bodyPr>
          <a:lstStyle>
            <a:lvl1pPr marL="0" indent="0" algn="ctr">
              <a:buNone/>
              <a:defRPr sz="4800" b="1">
                <a:solidFill>
                  <a:schemeClr val="tx2"/>
                </a:solidFill>
              </a:defRPr>
            </a:lvl1pPr>
            <a:lvl2pPr marL="1088639" indent="0">
              <a:buNone/>
              <a:defRPr sz="4800" b="1"/>
            </a:lvl2pPr>
            <a:lvl3pPr marL="2177278" indent="0">
              <a:buNone/>
              <a:defRPr sz="4300" b="1"/>
            </a:lvl3pPr>
            <a:lvl4pPr marL="3265917" indent="0">
              <a:buNone/>
              <a:defRPr sz="3800" b="1"/>
            </a:lvl4pPr>
            <a:lvl5pPr marL="4354556" indent="0">
              <a:buNone/>
              <a:defRPr sz="3800" b="1"/>
            </a:lvl5pPr>
            <a:lvl6pPr marL="5443195" indent="0">
              <a:buNone/>
              <a:defRPr sz="3800" b="1"/>
            </a:lvl6pPr>
            <a:lvl7pPr marL="6531834" indent="0">
              <a:buNone/>
              <a:defRPr sz="3800" b="1"/>
            </a:lvl7pPr>
            <a:lvl8pPr marL="7620472" indent="0">
              <a:buNone/>
              <a:defRPr sz="3800" b="1"/>
            </a:lvl8pPr>
            <a:lvl9pPr marL="8709111" indent="0">
              <a:buNone/>
              <a:defRPr sz="3800" b="1"/>
            </a:lvl9pPr>
          </a:lstStyle>
          <a:p>
            <a:pPr lvl="0"/>
            <a:r>
              <a:rPr lang="zh-TW" altLang="en-US" smtClean="0"/>
              <a:t>按一下以編輯母片文字樣式</a:t>
            </a:r>
          </a:p>
        </p:txBody>
      </p:sp>
      <p:sp>
        <p:nvSpPr>
          <p:cNvPr id="6" name="Content Placeholder 5"/>
          <p:cNvSpPr>
            <a:spLocks noGrp="1"/>
          </p:cNvSpPr>
          <p:nvPr>
            <p:ph sz="quarter" idx="4"/>
          </p:nvPr>
        </p:nvSpPr>
        <p:spPr>
          <a:xfrm>
            <a:off x="11786368" y="4350254"/>
            <a:ext cx="9754235" cy="7903491"/>
          </a:xfrm>
        </p:spPr>
        <p:txBody>
          <a:bodyPr/>
          <a:lstStyle>
            <a:lvl1pPr>
              <a:defRPr sz="5700"/>
            </a:lvl1pPr>
            <a:lvl2pPr>
              <a:defRPr sz="4800"/>
            </a:lvl2pPr>
            <a:lvl3pPr>
              <a:defRPr sz="4300"/>
            </a:lvl3pPr>
            <a:lvl4pPr>
              <a:defRPr sz="3800"/>
            </a:lvl4pPr>
            <a:lvl5pPr>
              <a:defRPr sz="3800"/>
            </a:lvl5pPr>
            <a:lvl6pPr>
              <a:defRPr sz="3800"/>
            </a:lvl6pPr>
            <a:lvl7pPr>
              <a:defRPr sz="3800"/>
            </a:lvl7pPr>
            <a:lvl8pPr>
              <a:defRPr sz="3800"/>
            </a:lvl8pPr>
            <a:lvl9pPr>
              <a:defRPr sz="3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6A5CDA29-3CBE-48EA-92AE-A996835462BA}" type="datetime4">
              <a:rPr lang="en-US" smtClean="0"/>
              <a:pPr/>
              <a:t>September 7,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 Image full">
    <p:spTree>
      <p:nvGrpSpPr>
        <p:cNvPr id="1" name=""/>
        <p:cNvGrpSpPr/>
        <p:nvPr/>
      </p:nvGrpSpPr>
      <p:grpSpPr>
        <a:xfrm>
          <a:off x="0" y="0"/>
          <a:ext cx="0" cy="0"/>
          <a:chOff x="0" y="0"/>
          <a:chExt cx="0" cy="0"/>
        </a:xfrm>
      </p:grpSpPr>
      <p:sp>
        <p:nvSpPr>
          <p:cNvPr id="12" name="TextBox 11"/>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3" name="TextBox 12"/>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16" name="Picture Placeholder 2"/>
          <p:cNvSpPr>
            <a:spLocks noGrp="1"/>
          </p:cNvSpPr>
          <p:nvPr>
            <p:ph type="pic" sz="quarter" idx="10"/>
          </p:nvPr>
        </p:nvSpPr>
        <p:spPr>
          <a:xfrm>
            <a:off x="0" y="0"/>
            <a:ext cx="24385590" cy="13717588"/>
          </a:xfrm>
          <a:prstGeom prst="rect">
            <a:avLst/>
          </a:prstGeom>
        </p:spPr>
        <p:txBody>
          <a:bodyPr vert="horz" lIns="133679" tIns="66841" rIns="133679" bIns="66841"/>
          <a:lstStyle>
            <a:lvl1pPr marL="0" indent="0" algn="ctr">
              <a:buNone/>
              <a:defRPr sz="2700">
                <a:solidFill>
                  <a:srgbClr val="CFD1D2"/>
                </a:solidFill>
                <a:latin typeface="Arial"/>
                <a:cs typeface="Arial"/>
              </a:defRPr>
            </a:lvl1pPr>
          </a:lstStyle>
          <a:p>
            <a:r>
              <a:rPr lang="en-US" altLang="zh-TW" dirty="0"/>
              <a:t>Click icon to add picture</a:t>
            </a:r>
            <a:endParaRPr lang="en-US" dirty="0"/>
          </a:p>
        </p:txBody>
      </p:sp>
      <p:sp>
        <p:nvSpPr>
          <p:cNvPr id="9" name="Text Placeholder 16"/>
          <p:cNvSpPr>
            <a:spLocks noGrp="1"/>
          </p:cNvSpPr>
          <p:nvPr>
            <p:ph type="body" sz="quarter" idx="11" hasCustomPrompt="1"/>
          </p:nvPr>
        </p:nvSpPr>
        <p:spPr>
          <a:xfrm>
            <a:off x="928493" y="6720680"/>
            <a:ext cx="11568092" cy="4207920"/>
          </a:xfrm>
          <a:prstGeom prst="rect">
            <a:avLst/>
          </a:prstGeom>
        </p:spPr>
        <p:txBody>
          <a:bodyPr vert="horz" wrap="square" lIns="133679" tIns="66841" rIns="133679" bIns="66841">
            <a:noAutofit/>
          </a:bodyPr>
          <a:lstStyle>
            <a:lvl1pPr marL="0" indent="0" defTabSz="1080000">
              <a:lnSpc>
                <a:spcPts val="8500"/>
              </a:lnSpc>
              <a:buNone/>
              <a:defRPr sz="9500" b="1" i="0">
                <a:solidFill>
                  <a:srgbClr val="FFFFFF"/>
                </a:solidFill>
                <a:latin typeface="Arial"/>
                <a:cs typeface="Arial"/>
              </a:defRPr>
            </a:lvl1pPr>
          </a:lstStyle>
          <a:p>
            <a:pPr lvl="0"/>
            <a:r>
              <a:rPr lang="en-US" dirty="0"/>
              <a:t>2014</a:t>
            </a:r>
            <a:br>
              <a:rPr lang="en-US" dirty="0"/>
            </a:br>
            <a:r>
              <a:rPr lang="en-US" dirty="0"/>
              <a:t>presentation title</a:t>
            </a:r>
            <a:br>
              <a:rPr lang="en-US" dirty="0"/>
            </a:br>
            <a:r>
              <a:rPr lang="en-US" dirty="0"/>
              <a:t>goes here</a:t>
            </a:r>
          </a:p>
        </p:txBody>
      </p:sp>
    </p:spTree>
    <p:extLst>
      <p:ext uri="{BB962C8B-B14F-4D97-AF65-F5344CB8AC3E}">
        <p14:creationId xmlns:p14="http://schemas.microsoft.com/office/powerpoint/2010/main" val="18677406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2"/>
          <p:cNvSpPr>
            <a:spLocks noGrp="1"/>
          </p:cNvSpPr>
          <p:nvPr>
            <p:ph type="dt" sz="half" idx="10"/>
          </p:nvPr>
        </p:nvSpPr>
        <p:spPr/>
        <p:txBody>
          <a:bodyPr/>
          <a:lstStyle/>
          <a:p>
            <a:fld id="{E29EC054-3869-4501-B163-1BBFDE8DCE04}" type="datetime4">
              <a:rPr lang="en-US" smtClean="0"/>
              <a:pPr/>
              <a:t>September 7,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pPr/>
              <a:t>September 7,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12856" y="10992360"/>
            <a:ext cx="20727750" cy="1188858"/>
          </a:xfrm>
        </p:spPr>
        <p:txBody>
          <a:bodyPr anchor="b"/>
          <a:lstStyle>
            <a:lvl1pPr algn="ctr">
              <a:defRPr sz="5200" b="1"/>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812852" y="12193412"/>
            <a:ext cx="20727752" cy="1219341"/>
          </a:xfrm>
        </p:spPr>
        <p:txBody>
          <a:bodyPr>
            <a:normAutofit/>
          </a:bodyPr>
          <a:lstStyle>
            <a:lvl1pPr marL="0" indent="0" algn="ctr">
              <a:buNone/>
              <a:defRPr sz="3800"/>
            </a:lvl1pPr>
            <a:lvl2pPr marL="1088639" indent="0">
              <a:buNone/>
              <a:defRPr sz="2900"/>
            </a:lvl2pPr>
            <a:lvl3pPr marL="2177278" indent="0">
              <a:buNone/>
              <a:defRPr sz="2400"/>
            </a:lvl3pPr>
            <a:lvl4pPr marL="3265917" indent="0">
              <a:buNone/>
              <a:defRPr sz="2100"/>
            </a:lvl4pPr>
            <a:lvl5pPr marL="4354556" indent="0">
              <a:buNone/>
              <a:defRPr sz="2100"/>
            </a:lvl5pPr>
            <a:lvl6pPr marL="5443195" indent="0">
              <a:buNone/>
              <a:defRPr sz="2100"/>
            </a:lvl6pPr>
            <a:lvl7pPr marL="6531834" indent="0">
              <a:buNone/>
              <a:defRPr sz="2100"/>
            </a:lvl7pPr>
            <a:lvl8pPr marL="7620472" indent="0">
              <a:buNone/>
              <a:defRPr sz="2100"/>
            </a:lvl8pPr>
            <a:lvl9pPr marL="8709111" indent="0">
              <a:buNone/>
              <a:defRPr sz="21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6EAD5615-7F4F-4584-84D5-CC95918C321F}" type="datetime4">
              <a:rPr lang="en-US" smtClean="0"/>
              <a:pPr/>
              <a:t>September 7,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Content Placeholder 8"/>
          <p:cNvSpPr>
            <a:spLocks noGrp="1"/>
          </p:cNvSpPr>
          <p:nvPr>
            <p:ph sz="quarter" idx="13"/>
          </p:nvPr>
        </p:nvSpPr>
        <p:spPr>
          <a:xfrm>
            <a:off x="812853" y="762088"/>
            <a:ext cx="20727750" cy="988682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Tree>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04724" y="10991828"/>
            <a:ext cx="20727750" cy="1189390"/>
          </a:xfrm>
        </p:spPr>
        <p:txBody>
          <a:bodyPr anchor="b"/>
          <a:lstStyle>
            <a:lvl1pPr algn="ctr">
              <a:defRPr sz="5200" b="1">
                <a:ln>
                  <a:noFill/>
                </a:ln>
                <a:solidFill>
                  <a:schemeClr val="tx2"/>
                </a:solidFill>
              </a:defRPr>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0" y="0"/>
            <a:ext cx="22556669" cy="10974070"/>
          </a:xfrm>
        </p:spPr>
        <p:txBody>
          <a:bodyPr/>
          <a:lstStyle>
            <a:lvl1pPr marL="0" indent="0">
              <a:buNone/>
              <a:defRPr sz="7600"/>
            </a:lvl1pPr>
            <a:lvl2pPr marL="1088639" indent="0">
              <a:buNone/>
              <a:defRPr sz="6700"/>
            </a:lvl2pPr>
            <a:lvl3pPr marL="2177278" indent="0">
              <a:buNone/>
              <a:defRPr sz="5700"/>
            </a:lvl3pPr>
            <a:lvl4pPr marL="3265917" indent="0">
              <a:buNone/>
              <a:defRPr sz="4800"/>
            </a:lvl4pPr>
            <a:lvl5pPr marL="4354556" indent="0">
              <a:buNone/>
              <a:defRPr sz="4800"/>
            </a:lvl5pPr>
            <a:lvl6pPr marL="5443195" indent="0">
              <a:buNone/>
              <a:defRPr sz="4800"/>
            </a:lvl6pPr>
            <a:lvl7pPr marL="6531834" indent="0">
              <a:buNone/>
              <a:defRPr sz="4800"/>
            </a:lvl7pPr>
            <a:lvl8pPr marL="7620472" indent="0">
              <a:buNone/>
              <a:defRPr sz="4800"/>
            </a:lvl8pPr>
            <a:lvl9pPr marL="8709111" indent="0">
              <a:buNone/>
              <a:defRPr sz="48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04724" y="12193411"/>
            <a:ext cx="20727750" cy="1225438"/>
          </a:xfrm>
        </p:spPr>
        <p:txBody>
          <a:bodyPr>
            <a:normAutofit/>
          </a:bodyPr>
          <a:lstStyle>
            <a:lvl1pPr marL="0" indent="0" algn="ctr">
              <a:buNone/>
              <a:defRPr sz="3800"/>
            </a:lvl1pPr>
            <a:lvl2pPr marL="1088639" indent="0">
              <a:buNone/>
              <a:defRPr sz="2900"/>
            </a:lvl2pPr>
            <a:lvl3pPr marL="2177278" indent="0">
              <a:buNone/>
              <a:defRPr sz="2400"/>
            </a:lvl3pPr>
            <a:lvl4pPr marL="3265917" indent="0">
              <a:buNone/>
              <a:defRPr sz="2100"/>
            </a:lvl4pPr>
            <a:lvl5pPr marL="4354556" indent="0">
              <a:buNone/>
              <a:defRPr sz="2100"/>
            </a:lvl5pPr>
            <a:lvl6pPr marL="5443195" indent="0">
              <a:buNone/>
              <a:defRPr sz="2100"/>
            </a:lvl6pPr>
            <a:lvl7pPr marL="6531834" indent="0">
              <a:buNone/>
              <a:defRPr sz="2100"/>
            </a:lvl7pPr>
            <a:lvl8pPr marL="7620472" indent="0">
              <a:buNone/>
              <a:defRPr sz="2100"/>
            </a:lvl8pPr>
            <a:lvl9pPr marL="8709111" indent="0">
              <a:buNone/>
              <a:defRPr sz="2100"/>
            </a:lvl9pPr>
          </a:lstStyle>
          <a:p>
            <a:pPr lvl="0"/>
            <a:r>
              <a:rPr lang="zh-TW" altLang="en-US" smtClean="0"/>
              <a:t>按一下以編輯母片文字樣式</a:t>
            </a:r>
          </a:p>
        </p:txBody>
      </p:sp>
      <p:sp>
        <p:nvSpPr>
          <p:cNvPr id="8" name="Date Placeholder 7"/>
          <p:cNvSpPr>
            <a:spLocks noGrp="1"/>
          </p:cNvSpPr>
          <p:nvPr>
            <p:ph type="dt" sz="half" idx="10"/>
          </p:nvPr>
        </p:nvSpPr>
        <p:spPr/>
        <p:txBody>
          <a:bodyPr/>
          <a:lstStyle/>
          <a:p>
            <a:fld id="{76EEA923-9BEE-48CE-9F28-5B525F399BAD}" type="datetime4">
              <a:rPr lang="en-US" smtClean="0"/>
              <a:pPr/>
              <a:t>September 7, 2016</a:t>
            </a:fld>
            <a:endParaRPr lang="en-US"/>
          </a:p>
        </p:txBody>
      </p:sp>
      <p:sp>
        <p:nvSpPr>
          <p:cNvPr id="9" name="Slide Number Placeholder 8"/>
          <p:cNvSpPr>
            <a:spLocks noGrp="1"/>
          </p:cNvSpPr>
          <p:nvPr>
            <p:ph type="sldNum" sz="quarter" idx="11"/>
          </p:nvPr>
        </p:nvSpPr>
        <p:spPr/>
        <p:txBody>
          <a:bodyPr/>
          <a:lstStyle/>
          <a:p>
            <a:fld id="{F38DF745-7D3F-47F4-83A3-874385CFAA69}"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F3131F9E-604E-4343-9F29-EF72E8231CAD}" type="datetime4">
              <a:rPr lang="en-US" smtClean="0"/>
              <a:pPr/>
              <a:t>September 7,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79551" y="549341"/>
            <a:ext cx="4673904" cy="11704405"/>
          </a:xfrm>
        </p:spPr>
        <p:txBody>
          <a:bodyPr vert="eaVert" anchor="b" anchorCtr="0"/>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219280" y="549341"/>
            <a:ext cx="16053845" cy="1170440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34A8E1CE-37F8-4102-8DF9-852A0A51F293}" type="datetime4">
              <a:rPr lang="en-US" smtClean="0"/>
              <a:pPr/>
              <a:t>September 7,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1 - No Image">
    <p:spTree>
      <p:nvGrpSpPr>
        <p:cNvPr id="1" name=""/>
        <p:cNvGrpSpPr/>
        <p:nvPr/>
      </p:nvGrpSpPr>
      <p:grpSpPr>
        <a:xfrm>
          <a:off x="0" y="0"/>
          <a:ext cx="0" cy="0"/>
          <a:chOff x="0" y="0"/>
          <a:chExt cx="0" cy="0"/>
        </a:xfrm>
      </p:grpSpPr>
      <p:sp>
        <p:nvSpPr>
          <p:cNvPr id="7" name="Text Placeholder 16"/>
          <p:cNvSpPr>
            <a:spLocks noGrp="1"/>
          </p:cNvSpPr>
          <p:nvPr>
            <p:ph type="body" sz="quarter" idx="11" hasCustomPrompt="1"/>
          </p:nvPr>
        </p:nvSpPr>
        <p:spPr>
          <a:xfrm>
            <a:off x="928493" y="6720680"/>
            <a:ext cx="11568092" cy="4207920"/>
          </a:xfrm>
          <a:prstGeom prst="rect">
            <a:avLst/>
          </a:prstGeom>
        </p:spPr>
        <p:txBody>
          <a:bodyPr vert="horz" wrap="square" lIns="133679" tIns="66841" rIns="133679" bIns="66841">
            <a:noAutofit/>
          </a:bodyPr>
          <a:lstStyle>
            <a:lvl1pPr marL="0" indent="0" defTabSz="1080000">
              <a:lnSpc>
                <a:spcPts val="8500"/>
              </a:lnSpc>
              <a:buNone/>
              <a:defRPr sz="9500" b="1" i="0">
                <a:solidFill>
                  <a:schemeClr val="tx2"/>
                </a:solidFill>
                <a:latin typeface="Arial"/>
                <a:cs typeface="Arial"/>
              </a:defRPr>
            </a:lvl1pPr>
          </a:lstStyle>
          <a:p>
            <a:pPr lvl="0"/>
            <a:r>
              <a:rPr lang="en-US" dirty="0"/>
              <a:t>2014</a:t>
            </a:r>
            <a:br>
              <a:rPr lang="en-US" dirty="0"/>
            </a:br>
            <a:r>
              <a:rPr lang="en-US" dirty="0"/>
              <a:t>presentation title</a:t>
            </a:r>
            <a:br>
              <a:rPr lang="en-US" dirty="0"/>
            </a:br>
            <a:r>
              <a:rPr lang="en-US" dirty="0"/>
              <a:t>goes here</a:t>
            </a:r>
          </a:p>
        </p:txBody>
      </p:sp>
      <p:sp>
        <p:nvSpPr>
          <p:cNvPr id="9" name="TextBox 8"/>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0" name="TextBox 9"/>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Tree>
    <p:extLst>
      <p:ext uri="{BB962C8B-B14F-4D97-AF65-F5344CB8AC3E}">
        <p14:creationId xmlns:p14="http://schemas.microsoft.com/office/powerpoint/2010/main" val="30960599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1 - Image">
    <p:spTree>
      <p:nvGrpSpPr>
        <p:cNvPr id="1" name=""/>
        <p:cNvGrpSpPr/>
        <p:nvPr/>
      </p:nvGrpSpPr>
      <p:grpSpPr>
        <a:xfrm>
          <a:off x="0" y="0"/>
          <a:ext cx="0" cy="0"/>
          <a:chOff x="0" y="0"/>
          <a:chExt cx="0" cy="0"/>
        </a:xfrm>
      </p:grpSpPr>
      <p:sp>
        <p:nvSpPr>
          <p:cNvPr id="15" name="TextBox 14"/>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6" name="TextBox 15"/>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5" name="Picture Placeholder 2"/>
          <p:cNvSpPr>
            <a:spLocks noGrp="1"/>
          </p:cNvSpPr>
          <p:nvPr>
            <p:ph type="pic" sz="quarter" idx="10"/>
          </p:nvPr>
        </p:nvSpPr>
        <p:spPr>
          <a:xfrm>
            <a:off x="9109806" y="2035277"/>
            <a:ext cx="15275783" cy="10176388"/>
          </a:xfrm>
          <a:prstGeom prst="rect">
            <a:avLst/>
          </a:prstGeom>
        </p:spPr>
        <p:txBody>
          <a:bodyPr vert="horz" lIns="133679" tIns="66841" rIns="133679" bIns="66841"/>
          <a:lstStyle>
            <a:lvl1pPr marL="0" indent="0" algn="ctr">
              <a:buNone/>
              <a:defRPr sz="2700">
                <a:solidFill>
                  <a:schemeClr val="bg2"/>
                </a:solidFill>
                <a:latin typeface="Arial"/>
                <a:cs typeface="Arial"/>
              </a:defRPr>
            </a:lvl1pPr>
          </a:lstStyle>
          <a:p>
            <a:r>
              <a:rPr lang="en-US" altLang="zh-TW" dirty="0"/>
              <a:t>Click icon to add picture</a:t>
            </a:r>
            <a:endParaRPr lang="en-US" dirty="0"/>
          </a:p>
        </p:txBody>
      </p:sp>
      <p:sp>
        <p:nvSpPr>
          <p:cNvPr id="8" name="Text Placeholder 16"/>
          <p:cNvSpPr>
            <a:spLocks noGrp="1"/>
          </p:cNvSpPr>
          <p:nvPr>
            <p:ph type="body" sz="quarter" idx="11" hasCustomPrompt="1"/>
          </p:nvPr>
        </p:nvSpPr>
        <p:spPr>
          <a:xfrm>
            <a:off x="928493" y="6720680"/>
            <a:ext cx="11568092" cy="4207920"/>
          </a:xfrm>
          <a:prstGeom prst="rect">
            <a:avLst/>
          </a:prstGeom>
        </p:spPr>
        <p:txBody>
          <a:bodyPr vert="horz" wrap="square" lIns="133679" tIns="66841" rIns="133679" bIns="66841">
            <a:noAutofit/>
          </a:bodyPr>
          <a:lstStyle>
            <a:lvl1pPr marL="0" indent="0" defTabSz="1080000">
              <a:lnSpc>
                <a:spcPts val="8500"/>
              </a:lnSpc>
              <a:buNone/>
              <a:defRPr sz="9500" b="1" i="0">
                <a:solidFill>
                  <a:schemeClr val="tx2"/>
                </a:solidFill>
                <a:latin typeface="Arial"/>
                <a:cs typeface="Arial"/>
              </a:defRPr>
            </a:lvl1pPr>
          </a:lstStyle>
          <a:p>
            <a:pPr lvl="0"/>
            <a:r>
              <a:rPr lang="en-US" dirty="0"/>
              <a:t>2014</a:t>
            </a:r>
            <a:br>
              <a:rPr lang="en-US" dirty="0"/>
            </a:br>
            <a:r>
              <a:rPr lang="en-US" dirty="0"/>
              <a:t>presentation title</a:t>
            </a:r>
            <a:br>
              <a:rPr lang="en-US" dirty="0"/>
            </a:br>
            <a:r>
              <a:rPr lang="en-US" dirty="0"/>
              <a:t>goes here</a:t>
            </a:r>
          </a:p>
        </p:txBody>
      </p:sp>
    </p:spTree>
    <p:extLst>
      <p:ext uri="{BB962C8B-B14F-4D97-AF65-F5344CB8AC3E}">
        <p14:creationId xmlns:p14="http://schemas.microsoft.com/office/powerpoint/2010/main" val="103656344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pic>
        <p:nvPicPr>
          <p:cNvPr id="4" name="Picture 3" descr="thank.png"/>
          <p:cNvPicPr>
            <a:picLocks noChangeAspect="1"/>
          </p:cNvPicPr>
          <p:nvPr userDrawn="1"/>
        </p:nvPicPr>
        <p:blipFill rotWithShape="1">
          <a:blip r:embed="rId2">
            <a:extLst>
              <a:ext uri="{28A0092B-C50C-407E-A947-70E740481C1C}">
                <a14:useLocalDpi xmlns:a14="http://schemas.microsoft.com/office/drawing/2010/main" val="0"/>
              </a:ext>
            </a:extLst>
          </a:blip>
          <a:srcRect l="7" t="58402" r="57431" b="13"/>
          <a:stretch/>
        </p:blipFill>
        <p:spPr>
          <a:xfrm>
            <a:off x="80380" y="6784704"/>
            <a:ext cx="10378260" cy="5703784"/>
          </a:xfrm>
          <a:prstGeom prst="rect">
            <a:avLst/>
          </a:prstGeom>
        </p:spPr>
      </p:pic>
    </p:spTree>
    <p:extLst>
      <p:ext uri="{BB962C8B-B14F-4D97-AF65-F5344CB8AC3E}">
        <p14:creationId xmlns:p14="http://schemas.microsoft.com/office/powerpoint/2010/main" val="157071798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ite">
    <p:spTree>
      <p:nvGrpSpPr>
        <p:cNvPr id="1" name=""/>
        <p:cNvGrpSpPr/>
        <p:nvPr/>
      </p:nvGrpSpPr>
      <p:grpSpPr>
        <a:xfrm>
          <a:off x="0" y="0"/>
          <a:ext cx="0" cy="0"/>
          <a:chOff x="0" y="0"/>
          <a:chExt cx="0" cy="0"/>
        </a:xfrm>
      </p:grpSpPr>
      <p:sp>
        <p:nvSpPr>
          <p:cNvPr id="5" name="TextBox 4"/>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6" name="TextBox 5"/>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Tree>
    <p:extLst>
      <p:ext uri="{BB962C8B-B14F-4D97-AF65-F5344CB8AC3E}">
        <p14:creationId xmlns:p14="http://schemas.microsoft.com/office/powerpoint/2010/main" val="29323320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op page">
    <p:spTree>
      <p:nvGrpSpPr>
        <p:cNvPr id="1" name=""/>
        <p:cNvGrpSpPr/>
        <p:nvPr/>
      </p:nvGrpSpPr>
      <p:grpSpPr>
        <a:xfrm>
          <a:off x="0" y="0"/>
          <a:ext cx="0" cy="0"/>
          <a:chOff x="0" y="0"/>
          <a:chExt cx="0" cy="0"/>
        </a:xfrm>
      </p:grpSpPr>
      <p:sp>
        <p:nvSpPr>
          <p:cNvPr id="7" name="Text Placeholder 16"/>
          <p:cNvSpPr>
            <a:spLocks noGrp="1"/>
          </p:cNvSpPr>
          <p:nvPr>
            <p:ph type="body" sz="quarter" idx="11" hasCustomPrompt="1"/>
          </p:nvPr>
        </p:nvSpPr>
        <p:spPr>
          <a:xfrm>
            <a:off x="928493" y="2299063"/>
            <a:ext cx="11568092" cy="4207920"/>
          </a:xfrm>
          <a:prstGeom prst="rect">
            <a:avLst/>
          </a:prstGeom>
        </p:spPr>
        <p:txBody>
          <a:bodyPr vert="horz" wrap="square" lIns="133679" tIns="66841" rIns="133679" bIns="66841">
            <a:noAutofit/>
          </a:bodyPr>
          <a:lstStyle>
            <a:lvl1pPr marL="0" indent="0" defTabSz="1080000">
              <a:lnSpc>
                <a:spcPts val="8500"/>
              </a:lnSpc>
              <a:buNone/>
              <a:defRPr sz="9500" b="1" i="0">
                <a:solidFill>
                  <a:srgbClr val="FFFFFF"/>
                </a:solidFill>
                <a:latin typeface="Arial"/>
                <a:cs typeface="Arial"/>
              </a:defRPr>
            </a:lvl1pPr>
          </a:lstStyle>
          <a:p>
            <a:pPr lvl="0"/>
            <a:r>
              <a:rPr lang="en-US" dirty="0"/>
              <a:t>2014</a:t>
            </a:r>
            <a:br>
              <a:rPr lang="en-US" dirty="0"/>
            </a:br>
            <a:r>
              <a:rPr lang="en-US" dirty="0"/>
              <a:t>presentation title</a:t>
            </a:r>
            <a:br>
              <a:rPr lang="en-US" dirty="0"/>
            </a:br>
            <a:r>
              <a:rPr lang="en-US" dirty="0"/>
              <a:t>goes here</a:t>
            </a:r>
          </a:p>
        </p:txBody>
      </p:sp>
      <p:sp>
        <p:nvSpPr>
          <p:cNvPr id="9" name="TextBox 8"/>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0" name="TextBox 9"/>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pic>
        <p:nvPicPr>
          <p:cNvPr id="12" name="Picture 2" descr="C:\Users\sara_yang\Desktop\New folder\HTC_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923"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sara_yang\Desktop\New folder\HTC PPT Dots.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91230"/>
          <a:stretch/>
        </p:blipFill>
        <p:spPr bwMode="auto">
          <a:xfrm>
            <a:off x="22245063" y="1588"/>
            <a:ext cx="2138144" cy="13714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5532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1 -  Image Full">
    <p:spTree>
      <p:nvGrpSpPr>
        <p:cNvPr id="1" name=""/>
        <p:cNvGrpSpPr/>
        <p:nvPr/>
      </p:nvGrpSpPr>
      <p:grpSpPr>
        <a:xfrm>
          <a:off x="0" y="0"/>
          <a:ext cx="0" cy="0"/>
          <a:chOff x="0" y="0"/>
          <a:chExt cx="0" cy="0"/>
        </a:xfrm>
      </p:grpSpPr>
      <p:sp>
        <p:nvSpPr>
          <p:cNvPr id="12" name="TextBox 11"/>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3" name="TextBox 12"/>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16" name="Picture Placeholder 2"/>
          <p:cNvSpPr>
            <a:spLocks noGrp="1"/>
          </p:cNvSpPr>
          <p:nvPr>
            <p:ph type="pic" sz="quarter" idx="10"/>
          </p:nvPr>
        </p:nvSpPr>
        <p:spPr>
          <a:xfrm>
            <a:off x="0" y="0"/>
            <a:ext cx="24385590" cy="13717588"/>
          </a:xfrm>
          <a:prstGeom prst="rect">
            <a:avLst/>
          </a:prstGeom>
        </p:spPr>
        <p:txBody>
          <a:bodyPr vert="horz" lIns="133679" tIns="66841" rIns="133679" bIns="66841"/>
          <a:lstStyle>
            <a:lvl1pPr marL="0" indent="0" algn="ctr">
              <a:buNone/>
              <a:defRPr sz="2700">
                <a:solidFill>
                  <a:schemeClr val="bg2"/>
                </a:solidFill>
                <a:latin typeface="Arial"/>
                <a:cs typeface="Arial"/>
              </a:defRPr>
            </a:lvl1pPr>
          </a:lstStyle>
          <a:p>
            <a:r>
              <a:rPr lang="en-US" altLang="zh-TW" dirty="0"/>
              <a:t>Click icon to add picture</a:t>
            </a:r>
            <a:endParaRPr lang="en-US" dirty="0"/>
          </a:p>
        </p:txBody>
      </p:sp>
      <p:sp>
        <p:nvSpPr>
          <p:cNvPr id="9" name="Text Placeholder 16"/>
          <p:cNvSpPr>
            <a:spLocks noGrp="1"/>
          </p:cNvSpPr>
          <p:nvPr>
            <p:ph type="body" sz="quarter" idx="11" hasCustomPrompt="1"/>
          </p:nvPr>
        </p:nvSpPr>
        <p:spPr>
          <a:xfrm>
            <a:off x="928493" y="6720680"/>
            <a:ext cx="11568092" cy="4207920"/>
          </a:xfrm>
          <a:prstGeom prst="rect">
            <a:avLst/>
          </a:prstGeom>
        </p:spPr>
        <p:txBody>
          <a:bodyPr vert="horz" wrap="square" lIns="133679" tIns="66841" rIns="133679" bIns="66841">
            <a:noAutofit/>
          </a:bodyPr>
          <a:lstStyle>
            <a:lvl1pPr marL="0" indent="0" defTabSz="1080000">
              <a:lnSpc>
                <a:spcPts val="8500"/>
              </a:lnSpc>
              <a:buNone/>
              <a:defRPr sz="9500" b="1" i="0">
                <a:solidFill>
                  <a:schemeClr val="tx2"/>
                </a:solidFill>
                <a:latin typeface="Arial"/>
                <a:cs typeface="Arial"/>
              </a:defRPr>
            </a:lvl1pPr>
          </a:lstStyle>
          <a:p>
            <a:pPr lvl="0"/>
            <a:r>
              <a:rPr lang="en-US" dirty="0"/>
              <a:t>2014</a:t>
            </a:r>
            <a:br>
              <a:rPr lang="en-US" dirty="0"/>
            </a:br>
            <a:r>
              <a:rPr lang="en-US" dirty="0"/>
              <a:t>presentation title</a:t>
            </a:r>
            <a:br>
              <a:rPr lang="en-US" dirty="0"/>
            </a:br>
            <a:r>
              <a:rPr lang="en-US" dirty="0"/>
              <a:t>goes here</a:t>
            </a:r>
          </a:p>
        </p:txBody>
      </p:sp>
    </p:spTree>
    <p:extLst>
      <p:ext uri="{BB962C8B-B14F-4D97-AF65-F5344CB8AC3E}">
        <p14:creationId xmlns:p14="http://schemas.microsoft.com/office/powerpoint/2010/main" val="21380976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2 - No Image">
    <p:spTree>
      <p:nvGrpSpPr>
        <p:cNvPr id="1" name=""/>
        <p:cNvGrpSpPr/>
        <p:nvPr/>
      </p:nvGrpSpPr>
      <p:grpSpPr>
        <a:xfrm>
          <a:off x="0" y="0"/>
          <a:ext cx="0" cy="0"/>
          <a:chOff x="0" y="0"/>
          <a:chExt cx="0" cy="0"/>
        </a:xfrm>
      </p:grpSpPr>
      <p:sp>
        <p:nvSpPr>
          <p:cNvPr id="7" name="Text Placeholder 16"/>
          <p:cNvSpPr>
            <a:spLocks noGrp="1"/>
          </p:cNvSpPr>
          <p:nvPr>
            <p:ph type="body" sz="quarter" idx="11" hasCustomPrompt="1"/>
          </p:nvPr>
        </p:nvSpPr>
        <p:spPr>
          <a:xfrm>
            <a:off x="928493" y="2299063"/>
            <a:ext cx="11568092" cy="4207920"/>
          </a:xfrm>
          <a:prstGeom prst="rect">
            <a:avLst/>
          </a:prstGeom>
        </p:spPr>
        <p:txBody>
          <a:bodyPr vert="horz" wrap="square" lIns="133679" tIns="66841" rIns="133679" bIns="66841">
            <a:noAutofit/>
          </a:bodyPr>
          <a:lstStyle>
            <a:lvl1pPr marL="0" indent="0" defTabSz="1080000">
              <a:lnSpc>
                <a:spcPts val="8500"/>
              </a:lnSpc>
              <a:buNone/>
              <a:defRPr sz="9500" b="1" i="0">
                <a:solidFill>
                  <a:schemeClr val="tx2"/>
                </a:solidFill>
                <a:latin typeface="Arial"/>
                <a:cs typeface="Arial"/>
              </a:defRPr>
            </a:lvl1pPr>
          </a:lstStyle>
          <a:p>
            <a:pPr lvl="0"/>
            <a:r>
              <a:rPr lang="en-US" dirty="0"/>
              <a:t>2014</a:t>
            </a:r>
            <a:br>
              <a:rPr lang="en-US" dirty="0"/>
            </a:br>
            <a:r>
              <a:rPr lang="en-US" dirty="0"/>
              <a:t>presentation title</a:t>
            </a:r>
            <a:br>
              <a:rPr lang="en-US" dirty="0"/>
            </a:br>
            <a:r>
              <a:rPr lang="en-US" dirty="0"/>
              <a:t>goes here</a:t>
            </a:r>
          </a:p>
        </p:txBody>
      </p:sp>
      <p:sp>
        <p:nvSpPr>
          <p:cNvPr id="9" name="TextBox 8"/>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0" name="TextBox 9"/>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pic>
        <p:nvPicPr>
          <p:cNvPr id="8" name="Picture 4" descr="C:\Users\sara_yang\Desktop\New folder\HTC PPT Dots.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91230"/>
          <a:stretch/>
        </p:blipFill>
        <p:spPr bwMode="auto">
          <a:xfrm>
            <a:off x="22245063" y="1588"/>
            <a:ext cx="2138144" cy="13714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51663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2 - Image">
    <p:spTree>
      <p:nvGrpSpPr>
        <p:cNvPr id="1" name=""/>
        <p:cNvGrpSpPr/>
        <p:nvPr/>
      </p:nvGrpSpPr>
      <p:grpSpPr>
        <a:xfrm>
          <a:off x="0" y="0"/>
          <a:ext cx="0" cy="0"/>
          <a:chOff x="0" y="0"/>
          <a:chExt cx="0" cy="0"/>
        </a:xfrm>
      </p:grpSpPr>
      <p:sp>
        <p:nvSpPr>
          <p:cNvPr id="15" name="TextBox 14"/>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6" name="TextBox 15"/>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5" name="Picture Placeholder 2"/>
          <p:cNvSpPr>
            <a:spLocks noGrp="1"/>
          </p:cNvSpPr>
          <p:nvPr>
            <p:ph type="pic" sz="quarter" idx="10"/>
          </p:nvPr>
        </p:nvSpPr>
        <p:spPr>
          <a:xfrm>
            <a:off x="9109806" y="2035277"/>
            <a:ext cx="15275783" cy="10176388"/>
          </a:xfrm>
          <a:prstGeom prst="rect">
            <a:avLst/>
          </a:prstGeom>
        </p:spPr>
        <p:txBody>
          <a:bodyPr vert="horz" lIns="133679" tIns="66841" rIns="133679" bIns="66841"/>
          <a:lstStyle>
            <a:lvl1pPr marL="0" indent="0" algn="ctr">
              <a:buNone/>
              <a:defRPr sz="2700">
                <a:solidFill>
                  <a:schemeClr val="bg2"/>
                </a:solidFill>
                <a:latin typeface="Arial"/>
                <a:cs typeface="Arial"/>
              </a:defRPr>
            </a:lvl1pPr>
          </a:lstStyle>
          <a:p>
            <a:r>
              <a:rPr lang="en-US" altLang="zh-TW" dirty="0"/>
              <a:t>Click icon to add picture</a:t>
            </a:r>
            <a:endParaRPr lang="en-US" dirty="0"/>
          </a:p>
        </p:txBody>
      </p:sp>
      <p:sp>
        <p:nvSpPr>
          <p:cNvPr id="9" name="Text Placeholder 16"/>
          <p:cNvSpPr>
            <a:spLocks noGrp="1"/>
          </p:cNvSpPr>
          <p:nvPr>
            <p:ph type="body" sz="quarter" idx="12" hasCustomPrompt="1"/>
          </p:nvPr>
        </p:nvSpPr>
        <p:spPr>
          <a:xfrm>
            <a:off x="928493" y="2299063"/>
            <a:ext cx="11568092" cy="4207920"/>
          </a:xfrm>
          <a:prstGeom prst="rect">
            <a:avLst/>
          </a:prstGeom>
        </p:spPr>
        <p:txBody>
          <a:bodyPr vert="horz" wrap="square" lIns="133679" tIns="66841" rIns="133679" bIns="66841">
            <a:noAutofit/>
          </a:bodyPr>
          <a:lstStyle>
            <a:lvl1pPr marL="0" indent="0" defTabSz="1080000">
              <a:lnSpc>
                <a:spcPts val="8500"/>
              </a:lnSpc>
              <a:buNone/>
              <a:defRPr sz="9500" b="1" i="0">
                <a:solidFill>
                  <a:schemeClr val="tx2"/>
                </a:solidFill>
                <a:latin typeface="Arial"/>
                <a:cs typeface="Arial"/>
              </a:defRPr>
            </a:lvl1pPr>
          </a:lstStyle>
          <a:p>
            <a:pPr lvl="0"/>
            <a:r>
              <a:rPr lang="en-US" dirty="0"/>
              <a:t>2014</a:t>
            </a:r>
            <a:br>
              <a:rPr lang="en-US" dirty="0"/>
            </a:br>
            <a:r>
              <a:rPr lang="en-US" dirty="0"/>
              <a:t>presentation title</a:t>
            </a:r>
            <a:br>
              <a:rPr lang="en-US" dirty="0"/>
            </a:br>
            <a:r>
              <a:rPr lang="en-US" dirty="0"/>
              <a:t>goes here</a:t>
            </a:r>
          </a:p>
        </p:txBody>
      </p:sp>
    </p:spTree>
    <p:extLst>
      <p:ext uri="{BB962C8B-B14F-4D97-AF65-F5344CB8AC3E}">
        <p14:creationId xmlns:p14="http://schemas.microsoft.com/office/powerpoint/2010/main" val="427810233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2 -  Image Full">
    <p:spTree>
      <p:nvGrpSpPr>
        <p:cNvPr id="1" name=""/>
        <p:cNvGrpSpPr/>
        <p:nvPr/>
      </p:nvGrpSpPr>
      <p:grpSpPr>
        <a:xfrm>
          <a:off x="0" y="0"/>
          <a:ext cx="0" cy="0"/>
          <a:chOff x="0" y="0"/>
          <a:chExt cx="0" cy="0"/>
        </a:xfrm>
      </p:grpSpPr>
      <p:sp>
        <p:nvSpPr>
          <p:cNvPr id="12" name="TextBox 11"/>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3" name="TextBox 12"/>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16" name="Picture Placeholder 2"/>
          <p:cNvSpPr>
            <a:spLocks noGrp="1"/>
          </p:cNvSpPr>
          <p:nvPr>
            <p:ph type="pic" sz="quarter" idx="10"/>
          </p:nvPr>
        </p:nvSpPr>
        <p:spPr>
          <a:xfrm>
            <a:off x="0" y="0"/>
            <a:ext cx="24385590" cy="13717588"/>
          </a:xfrm>
          <a:prstGeom prst="rect">
            <a:avLst/>
          </a:prstGeom>
        </p:spPr>
        <p:txBody>
          <a:bodyPr vert="horz" lIns="133679" tIns="66841" rIns="133679" bIns="66841"/>
          <a:lstStyle>
            <a:lvl1pPr marL="0" indent="0" algn="ctr">
              <a:buNone/>
              <a:defRPr sz="2700">
                <a:solidFill>
                  <a:schemeClr val="bg2"/>
                </a:solidFill>
                <a:latin typeface="Arial"/>
                <a:cs typeface="Arial"/>
              </a:defRPr>
            </a:lvl1pPr>
          </a:lstStyle>
          <a:p>
            <a:r>
              <a:rPr lang="en-US" altLang="zh-TW" dirty="0"/>
              <a:t>Click icon to add picture</a:t>
            </a:r>
            <a:endParaRPr lang="en-US" dirty="0"/>
          </a:p>
        </p:txBody>
      </p:sp>
      <p:sp>
        <p:nvSpPr>
          <p:cNvPr id="11" name="Text Placeholder 16"/>
          <p:cNvSpPr>
            <a:spLocks noGrp="1"/>
          </p:cNvSpPr>
          <p:nvPr>
            <p:ph type="body" sz="quarter" idx="12" hasCustomPrompt="1"/>
          </p:nvPr>
        </p:nvSpPr>
        <p:spPr>
          <a:xfrm>
            <a:off x="928493" y="2299063"/>
            <a:ext cx="11568092" cy="4207920"/>
          </a:xfrm>
          <a:prstGeom prst="rect">
            <a:avLst/>
          </a:prstGeom>
        </p:spPr>
        <p:txBody>
          <a:bodyPr vert="horz" wrap="square" lIns="133679" tIns="66841" rIns="133679" bIns="66841">
            <a:noAutofit/>
          </a:bodyPr>
          <a:lstStyle>
            <a:lvl1pPr marL="0" indent="0" defTabSz="1080000">
              <a:lnSpc>
                <a:spcPts val="8500"/>
              </a:lnSpc>
              <a:buNone/>
              <a:defRPr sz="9500" b="1" i="0">
                <a:solidFill>
                  <a:schemeClr val="tx2"/>
                </a:solidFill>
                <a:latin typeface="Arial"/>
                <a:cs typeface="Arial"/>
              </a:defRPr>
            </a:lvl1pPr>
          </a:lstStyle>
          <a:p>
            <a:pPr lvl="0"/>
            <a:r>
              <a:rPr lang="en-US" dirty="0"/>
              <a:t>2014</a:t>
            </a:r>
            <a:br>
              <a:rPr lang="en-US" dirty="0"/>
            </a:br>
            <a:r>
              <a:rPr lang="en-US" dirty="0"/>
              <a:t>presentation title</a:t>
            </a:r>
            <a:br>
              <a:rPr lang="en-US" dirty="0"/>
            </a:br>
            <a:r>
              <a:rPr lang="en-US" dirty="0"/>
              <a:t>goes here</a:t>
            </a:r>
          </a:p>
        </p:txBody>
      </p:sp>
    </p:spTree>
    <p:extLst>
      <p:ext uri="{BB962C8B-B14F-4D97-AF65-F5344CB8AC3E}">
        <p14:creationId xmlns:p14="http://schemas.microsoft.com/office/powerpoint/2010/main" val="1568222250"/>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3" name="Text Placeholder 16"/>
          <p:cNvSpPr>
            <a:spLocks noGrp="1"/>
          </p:cNvSpPr>
          <p:nvPr>
            <p:ph type="body" sz="quarter" idx="13" hasCustomPrompt="1"/>
          </p:nvPr>
        </p:nvSpPr>
        <p:spPr>
          <a:xfrm>
            <a:off x="912813" y="2220646"/>
            <a:ext cx="7303260" cy="2734072"/>
          </a:xfrm>
          <a:prstGeom prst="rect">
            <a:avLst/>
          </a:prstGeom>
        </p:spPr>
        <p:txBody>
          <a:bodyPr vert="horz" wrap="square" lIns="133679" tIns="66841" rIns="133679" bIns="66841">
            <a:noAutofit/>
          </a:bodyPr>
          <a:lstStyle>
            <a:lvl1pPr marL="0" indent="0" defTabSz="1080000">
              <a:lnSpc>
                <a:spcPts val="6500"/>
              </a:lnSpc>
              <a:buNone/>
              <a:defRPr sz="7500" b="1" i="0">
                <a:solidFill>
                  <a:schemeClr val="tx2"/>
                </a:solidFill>
                <a:latin typeface="Arial"/>
                <a:cs typeface="Arial"/>
              </a:defRPr>
            </a:lvl1pPr>
          </a:lstStyle>
          <a:p>
            <a:pPr lvl="0"/>
            <a:r>
              <a:rPr lang="en-US" dirty="0"/>
              <a:t>table of</a:t>
            </a:r>
            <a:br>
              <a:rPr lang="en-US" dirty="0"/>
            </a:br>
            <a:r>
              <a:rPr lang="en-US" dirty="0"/>
              <a:t>contents</a:t>
            </a:r>
          </a:p>
        </p:txBody>
      </p:sp>
      <p:sp>
        <p:nvSpPr>
          <p:cNvPr id="17" name="Text Placeholder 16"/>
          <p:cNvSpPr>
            <a:spLocks noGrp="1"/>
          </p:cNvSpPr>
          <p:nvPr>
            <p:ph type="body" sz="quarter" idx="11" hasCustomPrompt="1"/>
          </p:nvPr>
        </p:nvSpPr>
        <p:spPr>
          <a:xfrm>
            <a:off x="10615314" y="7072192"/>
            <a:ext cx="1524099" cy="6027858"/>
          </a:xfrm>
          <a:prstGeom prst="rect">
            <a:avLst/>
          </a:prstGeom>
        </p:spPr>
        <p:txBody>
          <a:bodyPr vert="horz" lIns="133679" tIns="66841" rIns="133679" bIns="66841"/>
          <a:lstStyle>
            <a:lvl1pPr marL="0" indent="0">
              <a:buNone/>
              <a:defRPr sz="4000" b="1" i="0">
                <a:solidFill>
                  <a:srgbClr val="A5CF4C"/>
                </a:solidFill>
                <a:latin typeface="Arial"/>
                <a:cs typeface="Arial"/>
              </a:defRPr>
            </a:lvl1pPr>
          </a:lstStyle>
          <a:p>
            <a:pPr lvl="0"/>
            <a:r>
              <a:rPr lang="en-US" dirty="0"/>
              <a:t>01</a:t>
            </a:r>
          </a:p>
          <a:p>
            <a:pPr lvl="0"/>
            <a:r>
              <a:rPr lang="en-US" dirty="0"/>
              <a:t>02</a:t>
            </a:r>
          </a:p>
          <a:p>
            <a:pPr lvl="0"/>
            <a:r>
              <a:rPr lang="en-US" dirty="0"/>
              <a:t>03</a:t>
            </a:r>
          </a:p>
          <a:p>
            <a:pPr lvl="0"/>
            <a:r>
              <a:rPr lang="en-US" dirty="0"/>
              <a:t>04</a:t>
            </a:r>
          </a:p>
          <a:p>
            <a:pPr lvl="0"/>
            <a:r>
              <a:rPr lang="en-US" dirty="0"/>
              <a:t>05</a:t>
            </a:r>
          </a:p>
          <a:p>
            <a:pPr lvl="0"/>
            <a:r>
              <a:rPr lang="en-US" dirty="0"/>
              <a:t>06</a:t>
            </a:r>
          </a:p>
        </p:txBody>
      </p:sp>
      <p:sp>
        <p:nvSpPr>
          <p:cNvPr id="22" name="Text Placeholder 21"/>
          <p:cNvSpPr>
            <a:spLocks noGrp="1"/>
          </p:cNvSpPr>
          <p:nvPr>
            <p:ph type="body" sz="quarter" idx="12" hasCustomPrompt="1"/>
          </p:nvPr>
        </p:nvSpPr>
        <p:spPr>
          <a:xfrm>
            <a:off x="12151899" y="7072193"/>
            <a:ext cx="6113246" cy="6027855"/>
          </a:xfrm>
          <a:prstGeom prst="rect">
            <a:avLst/>
          </a:prstGeom>
        </p:spPr>
        <p:txBody>
          <a:bodyPr vert="horz" lIns="133679" tIns="66841" rIns="133679" bIns="66841"/>
          <a:lstStyle>
            <a:lvl1pPr marL="0" indent="0">
              <a:buNone/>
              <a:defRPr sz="4000">
                <a:solidFill>
                  <a:schemeClr val="tx2"/>
                </a:solidFill>
                <a:latin typeface="Times New Roman" panose="02020603050405020304" pitchFamily="18" charset="0"/>
                <a:cs typeface="Times New Roman" panose="02020603050405020304" pitchFamily="18" charset="0"/>
              </a:defRPr>
            </a:lvl1pPr>
          </a:lstStyle>
          <a:p>
            <a:pPr lvl="0"/>
            <a:r>
              <a:rPr lang="en-US" dirty="0"/>
              <a:t>Title #1</a:t>
            </a:r>
          </a:p>
          <a:p>
            <a:pPr lvl="0"/>
            <a:r>
              <a:rPr lang="en-US" dirty="0"/>
              <a:t>Title #2</a:t>
            </a:r>
          </a:p>
          <a:p>
            <a:pPr lvl="0"/>
            <a:r>
              <a:rPr lang="en-US" dirty="0"/>
              <a:t>Title #3</a:t>
            </a:r>
          </a:p>
          <a:p>
            <a:pPr lvl="0"/>
            <a:r>
              <a:rPr lang="en-US" dirty="0"/>
              <a:t>Title #4</a:t>
            </a:r>
          </a:p>
          <a:p>
            <a:pPr lvl="0"/>
            <a:r>
              <a:rPr lang="en-US" dirty="0"/>
              <a:t>Title #5</a:t>
            </a:r>
          </a:p>
          <a:p>
            <a:pPr lvl="0"/>
            <a:r>
              <a:rPr lang="en-US" dirty="0"/>
              <a:t>Title #6</a:t>
            </a:r>
          </a:p>
        </p:txBody>
      </p:sp>
      <p:sp>
        <p:nvSpPr>
          <p:cNvPr id="11" name="TextBox 10"/>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2" name="TextBox 11"/>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Tree>
    <p:extLst>
      <p:ext uri="{BB962C8B-B14F-4D97-AF65-F5344CB8AC3E}">
        <p14:creationId xmlns:p14="http://schemas.microsoft.com/office/powerpoint/2010/main" val="753485097"/>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page — Image or Graph right">
    <p:spTree>
      <p:nvGrpSpPr>
        <p:cNvPr id="1" name=""/>
        <p:cNvGrpSpPr/>
        <p:nvPr/>
      </p:nvGrpSpPr>
      <p:grpSpPr>
        <a:xfrm>
          <a:off x="0" y="0"/>
          <a:ext cx="0" cy="0"/>
          <a:chOff x="0" y="0"/>
          <a:chExt cx="0" cy="0"/>
        </a:xfrm>
      </p:grpSpPr>
      <p:sp>
        <p:nvSpPr>
          <p:cNvPr id="8" name="Text Placeholder 16"/>
          <p:cNvSpPr>
            <a:spLocks noGrp="1"/>
          </p:cNvSpPr>
          <p:nvPr>
            <p:ph type="body" sz="quarter" idx="13" hasCustomPrompt="1"/>
          </p:nvPr>
        </p:nvSpPr>
        <p:spPr>
          <a:xfrm>
            <a:off x="912813" y="2361761"/>
            <a:ext cx="6809460" cy="4082505"/>
          </a:xfrm>
          <a:prstGeom prst="rect">
            <a:avLst/>
          </a:prstGeom>
        </p:spPr>
        <p:txBody>
          <a:bodyPr vert="horz" wrap="square" lIns="133679" tIns="66841" rIns="133679" bIns="66841">
            <a:noAutofit/>
          </a:bodyPr>
          <a:lstStyle>
            <a:lvl1pPr marL="0" indent="0" defTabSz="1080000">
              <a:lnSpc>
                <a:spcPts val="5500"/>
              </a:lnSpc>
              <a:buNone/>
              <a:defRPr sz="6500" b="1" i="0" baseline="0">
                <a:solidFill>
                  <a:schemeClr val="tx2"/>
                </a:solidFill>
                <a:latin typeface="Arial"/>
                <a:cs typeface="Arial"/>
              </a:defRPr>
            </a:lvl1pPr>
          </a:lstStyle>
          <a:p>
            <a:pPr lvl="0"/>
            <a:r>
              <a:rPr lang="en-US" dirty="0"/>
              <a:t>content title</a:t>
            </a:r>
            <a:br>
              <a:rPr lang="en-US" dirty="0"/>
            </a:br>
            <a:r>
              <a:rPr lang="en-US" dirty="0"/>
              <a:t>goes here</a:t>
            </a:r>
          </a:p>
        </p:txBody>
      </p:sp>
      <p:sp>
        <p:nvSpPr>
          <p:cNvPr id="12" name="TextBox 11"/>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3" name="TextBox 12"/>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15" name="Picture Placeholder 2"/>
          <p:cNvSpPr>
            <a:spLocks noGrp="1"/>
          </p:cNvSpPr>
          <p:nvPr>
            <p:ph type="pic" sz="quarter" idx="10" hasCustomPrompt="1"/>
          </p:nvPr>
        </p:nvSpPr>
        <p:spPr>
          <a:xfrm>
            <a:off x="8216074" y="2900704"/>
            <a:ext cx="16169516" cy="10184597"/>
          </a:xfrm>
          <a:prstGeom prst="rect">
            <a:avLst/>
          </a:prstGeom>
        </p:spPr>
        <p:txBody>
          <a:bodyPr vert="horz" lIns="133679" tIns="66841" rIns="133679" bIns="66841"/>
          <a:lstStyle>
            <a:lvl1pPr marL="0" indent="0" algn="ctr">
              <a:buNone/>
              <a:defRPr sz="2700">
                <a:solidFill>
                  <a:schemeClr val="bg2"/>
                </a:solidFill>
                <a:latin typeface="Arial"/>
                <a:cs typeface="Arial"/>
              </a:defRPr>
            </a:lvl1pPr>
          </a:lstStyle>
          <a:p>
            <a:r>
              <a:rPr lang="en-US" altLang="zh-TW" dirty="0"/>
              <a:t>Click icon to add picture</a:t>
            </a:r>
            <a:endParaRPr lang="en-US" dirty="0"/>
          </a:p>
        </p:txBody>
      </p:sp>
    </p:spTree>
    <p:extLst>
      <p:ext uri="{BB962C8B-B14F-4D97-AF65-F5344CB8AC3E}">
        <p14:creationId xmlns:p14="http://schemas.microsoft.com/office/powerpoint/2010/main" val="2048339833"/>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ide content — Image or Graph right">
    <p:spTree>
      <p:nvGrpSpPr>
        <p:cNvPr id="1" name=""/>
        <p:cNvGrpSpPr/>
        <p:nvPr/>
      </p:nvGrpSpPr>
      <p:grpSpPr>
        <a:xfrm>
          <a:off x="0" y="0"/>
          <a:ext cx="0" cy="0"/>
          <a:chOff x="0" y="0"/>
          <a:chExt cx="0" cy="0"/>
        </a:xfrm>
      </p:grpSpPr>
      <p:sp>
        <p:nvSpPr>
          <p:cNvPr id="7" name="Text Placeholder 5"/>
          <p:cNvSpPr>
            <a:spLocks noGrp="1"/>
          </p:cNvSpPr>
          <p:nvPr>
            <p:ph type="body" sz="quarter" idx="12" hasCustomPrompt="1"/>
          </p:nvPr>
        </p:nvSpPr>
        <p:spPr>
          <a:xfrm>
            <a:off x="925086" y="4999149"/>
            <a:ext cx="4972017" cy="5836134"/>
          </a:xfrm>
          <a:prstGeom prst="rect">
            <a:avLst/>
          </a:prstGeom>
        </p:spPr>
        <p:txBody>
          <a:bodyPr vert="horz" lIns="133679" tIns="66841" rIns="133679" bIns="66841"/>
          <a:lstStyle>
            <a:lvl1pPr marL="0" indent="0">
              <a:buNone/>
              <a:defRPr sz="3000" baseline="0">
                <a:solidFill>
                  <a:srgbClr val="505050"/>
                </a:solidFill>
                <a:latin typeface="Times New Roman" panose="02020603050405020304" pitchFamily="18" charset="0"/>
                <a:cs typeface="Times New Roman" panose="02020603050405020304" pitchFamily="18" charset="0"/>
              </a:defRPr>
            </a:lvl1pPr>
          </a:lstStyle>
          <a:p>
            <a:pPr>
              <a:lnSpc>
                <a:spcPct val="100000"/>
              </a:lnSpc>
            </a:pPr>
            <a:r>
              <a:rPr lang="en-US" altLang="zh-TW" sz="3000" dirty="0">
                <a:solidFill>
                  <a:schemeClr val="tx2"/>
                </a:solidFill>
              </a:rPr>
              <a:t>Content</a:t>
            </a:r>
            <a:r>
              <a:rPr lang="en-US" altLang="zh-TW" sz="3000" baseline="0" dirty="0">
                <a:solidFill>
                  <a:schemeClr val="tx2"/>
                </a:solidFill>
              </a:rPr>
              <a:t> text goes here</a:t>
            </a:r>
          </a:p>
        </p:txBody>
      </p:sp>
      <p:sp>
        <p:nvSpPr>
          <p:cNvPr id="12" name="TextBox 11"/>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3" name="TextBox 12"/>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10" name="Text Placeholder 16"/>
          <p:cNvSpPr>
            <a:spLocks noGrp="1"/>
          </p:cNvSpPr>
          <p:nvPr>
            <p:ph type="body" sz="quarter" idx="13" hasCustomPrompt="1"/>
          </p:nvPr>
        </p:nvSpPr>
        <p:spPr>
          <a:xfrm>
            <a:off x="912813" y="2361762"/>
            <a:ext cx="6809460" cy="2616210"/>
          </a:xfrm>
          <a:prstGeom prst="rect">
            <a:avLst/>
          </a:prstGeom>
        </p:spPr>
        <p:txBody>
          <a:bodyPr vert="horz" wrap="square" lIns="133679" tIns="66841" rIns="133679" bIns="66841">
            <a:noAutofit/>
          </a:bodyPr>
          <a:lstStyle>
            <a:lvl1pPr marL="0" indent="0" defTabSz="1080000">
              <a:lnSpc>
                <a:spcPts val="5500"/>
              </a:lnSpc>
              <a:buNone/>
              <a:defRPr sz="6500" b="1" i="0" baseline="0">
                <a:solidFill>
                  <a:schemeClr val="tx2"/>
                </a:solidFill>
                <a:latin typeface="Arial"/>
                <a:cs typeface="Arial"/>
              </a:defRPr>
            </a:lvl1pPr>
          </a:lstStyle>
          <a:p>
            <a:pPr lvl="0"/>
            <a:r>
              <a:rPr lang="en-US" dirty="0"/>
              <a:t>content title</a:t>
            </a:r>
            <a:br>
              <a:rPr lang="en-US" dirty="0"/>
            </a:br>
            <a:r>
              <a:rPr lang="en-US" dirty="0"/>
              <a:t>goes here</a:t>
            </a:r>
          </a:p>
        </p:txBody>
      </p:sp>
      <p:sp>
        <p:nvSpPr>
          <p:cNvPr id="15" name="Picture Placeholder 2"/>
          <p:cNvSpPr>
            <a:spLocks noGrp="1"/>
          </p:cNvSpPr>
          <p:nvPr>
            <p:ph type="pic" sz="quarter" idx="10" hasCustomPrompt="1"/>
          </p:nvPr>
        </p:nvSpPr>
        <p:spPr>
          <a:xfrm>
            <a:off x="8216074" y="2900704"/>
            <a:ext cx="16169516" cy="10184597"/>
          </a:xfrm>
          <a:prstGeom prst="rect">
            <a:avLst/>
          </a:prstGeom>
        </p:spPr>
        <p:txBody>
          <a:bodyPr vert="horz" lIns="133679" tIns="66841" rIns="133679" bIns="66841"/>
          <a:lstStyle>
            <a:lvl1pPr marL="0" indent="0" algn="ctr">
              <a:buNone/>
              <a:defRPr sz="2700">
                <a:solidFill>
                  <a:schemeClr val="bg2"/>
                </a:solidFill>
                <a:latin typeface="Arial"/>
                <a:cs typeface="Arial"/>
              </a:defRPr>
            </a:lvl1pPr>
          </a:lstStyle>
          <a:p>
            <a:r>
              <a:rPr lang="en-US" altLang="zh-TW" dirty="0"/>
              <a:t>Click icon to add picture</a:t>
            </a:r>
            <a:endParaRPr lang="en-US" dirty="0"/>
          </a:p>
        </p:txBody>
      </p:sp>
    </p:spTree>
    <p:extLst>
      <p:ext uri="{BB962C8B-B14F-4D97-AF65-F5344CB8AC3E}">
        <p14:creationId xmlns:p14="http://schemas.microsoft.com/office/powerpoint/2010/main" val="281195662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ide title page">
    <p:spTree>
      <p:nvGrpSpPr>
        <p:cNvPr id="1" name=""/>
        <p:cNvGrpSpPr/>
        <p:nvPr/>
      </p:nvGrpSpPr>
      <p:grpSpPr>
        <a:xfrm>
          <a:off x="0" y="0"/>
          <a:ext cx="0" cy="0"/>
          <a:chOff x="0" y="0"/>
          <a:chExt cx="0" cy="0"/>
        </a:xfrm>
      </p:grpSpPr>
      <p:sp>
        <p:nvSpPr>
          <p:cNvPr id="10" name="TextBox 9"/>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1" name="TextBox 10"/>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27" name="Text Placeholder 5"/>
          <p:cNvSpPr>
            <a:spLocks noGrp="1"/>
          </p:cNvSpPr>
          <p:nvPr>
            <p:ph type="body" sz="quarter" idx="12" hasCustomPrompt="1"/>
          </p:nvPr>
        </p:nvSpPr>
        <p:spPr>
          <a:xfrm>
            <a:off x="10607241" y="3703048"/>
            <a:ext cx="12995096" cy="9397002"/>
          </a:xfrm>
          <a:prstGeom prst="rect">
            <a:avLst/>
          </a:prstGeom>
        </p:spPr>
        <p:txBody>
          <a:bodyPr vert="horz" lIns="133679" tIns="66841" rIns="133679" bIns="66841"/>
          <a:lstStyle>
            <a:lvl1pPr marL="0" marR="0" indent="0" algn="l" defTabSz="1088486" rtl="0" eaLnBrk="1" fontAlgn="auto" latinLnBrk="0" hangingPunct="1">
              <a:lnSpc>
                <a:spcPct val="100000"/>
              </a:lnSpc>
              <a:spcBef>
                <a:spcPct val="20000"/>
              </a:spcBef>
              <a:spcAft>
                <a:spcPts val="0"/>
              </a:spcAft>
              <a:buClr>
                <a:schemeClr val="tx2"/>
              </a:buClr>
              <a:buSzTx/>
              <a:buFont typeface="Arial" panose="020B0604020202020204" pitchFamily="34" charset="0"/>
              <a:buNone/>
              <a:tabLst/>
              <a:defRPr sz="3000" baseline="0">
                <a:solidFill>
                  <a:srgbClr val="505050"/>
                </a:solidFill>
                <a:latin typeface="Times New Roman" panose="02020603050405020304" pitchFamily="18" charset="0"/>
                <a:cs typeface="Times New Roman" panose="02020603050405020304" pitchFamily="18" charset="0"/>
              </a:defRPr>
            </a:lvl1pPr>
          </a:lstStyle>
          <a:p>
            <a:pPr>
              <a:lnSpc>
                <a:spcPct val="100000"/>
              </a:lnSpc>
            </a:pPr>
            <a:r>
              <a:rPr lang="en-US" altLang="zh-TW" sz="3000" dirty="0">
                <a:solidFill>
                  <a:schemeClr val="tx2"/>
                </a:solidFill>
              </a:rPr>
              <a:t>Content</a:t>
            </a:r>
            <a:r>
              <a:rPr lang="en-US" altLang="zh-TW" sz="3000" baseline="0" dirty="0">
                <a:solidFill>
                  <a:schemeClr val="tx2"/>
                </a:solidFill>
              </a:rPr>
              <a:t> goes here</a:t>
            </a:r>
          </a:p>
        </p:txBody>
      </p:sp>
      <p:sp>
        <p:nvSpPr>
          <p:cNvPr id="8" name="Text Placeholder 16"/>
          <p:cNvSpPr>
            <a:spLocks noGrp="1"/>
          </p:cNvSpPr>
          <p:nvPr>
            <p:ph type="body" sz="quarter" idx="13" hasCustomPrompt="1"/>
          </p:nvPr>
        </p:nvSpPr>
        <p:spPr>
          <a:xfrm>
            <a:off x="912812" y="2361761"/>
            <a:ext cx="7867723" cy="4082505"/>
          </a:xfrm>
          <a:prstGeom prst="rect">
            <a:avLst/>
          </a:prstGeom>
        </p:spPr>
        <p:txBody>
          <a:bodyPr vert="horz" wrap="square" lIns="133679" tIns="66841" rIns="133679" bIns="66841">
            <a:noAutofit/>
          </a:bodyPr>
          <a:lstStyle>
            <a:lvl1pPr marL="0" indent="0" defTabSz="1080000">
              <a:lnSpc>
                <a:spcPts val="5500"/>
              </a:lnSpc>
              <a:buNone/>
              <a:defRPr sz="6500" b="1" i="0" baseline="0">
                <a:solidFill>
                  <a:schemeClr val="tx2"/>
                </a:solidFill>
                <a:latin typeface="Arial"/>
                <a:cs typeface="Arial"/>
              </a:defRPr>
            </a:lvl1pPr>
          </a:lstStyle>
          <a:p>
            <a:pPr lvl="0"/>
            <a:r>
              <a:rPr lang="en-US" dirty="0"/>
              <a:t>content title</a:t>
            </a:r>
            <a:br>
              <a:rPr lang="en-US" dirty="0"/>
            </a:br>
            <a:r>
              <a:rPr lang="en-US" dirty="0"/>
              <a:t>goes here</a:t>
            </a:r>
          </a:p>
        </p:txBody>
      </p:sp>
      <p:sp>
        <p:nvSpPr>
          <p:cNvPr id="12" name="Text Placeholder 5"/>
          <p:cNvSpPr>
            <a:spLocks noGrp="1"/>
          </p:cNvSpPr>
          <p:nvPr>
            <p:ph type="body" sz="quarter" idx="14" hasCustomPrompt="1"/>
          </p:nvPr>
        </p:nvSpPr>
        <p:spPr>
          <a:xfrm>
            <a:off x="10599362" y="2351921"/>
            <a:ext cx="13014008" cy="1332745"/>
          </a:xfrm>
          <a:prstGeom prst="rect">
            <a:avLst/>
          </a:prstGeom>
        </p:spPr>
        <p:txBody>
          <a:bodyPr vert="horz" lIns="133679" tIns="66841" rIns="133679" bIns="66841"/>
          <a:lstStyle>
            <a:lvl1pPr marL="0" marR="0" indent="0" algn="l" defTabSz="1088486" rtl="0" eaLnBrk="1" fontAlgn="auto" latinLnBrk="0" hangingPunct="1">
              <a:lnSpc>
                <a:spcPct val="110000"/>
              </a:lnSpc>
              <a:spcBef>
                <a:spcPct val="20000"/>
              </a:spcBef>
              <a:spcAft>
                <a:spcPts val="0"/>
              </a:spcAft>
              <a:buClr>
                <a:schemeClr val="tx2"/>
              </a:buClr>
              <a:buSzTx/>
              <a:buFont typeface="Arial" panose="020B0604020202020204" pitchFamily="34" charset="0"/>
              <a:buNone/>
              <a:tabLst/>
              <a:defRPr sz="3000" b="1" baseline="0">
                <a:solidFill>
                  <a:srgbClr val="505050"/>
                </a:solidFill>
                <a:latin typeface="Arial"/>
                <a:cs typeface="Arial"/>
              </a:defRPr>
            </a:lvl1pPr>
          </a:lstStyle>
          <a:p>
            <a:pPr>
              <a:lnSpc>
                <a:spcPct val="100000"/>
              </a:lnSpc>
            </a:pPr>
            <a:r>
              <a:rPr lang="en-US" altLang="zh-TW" sz="3000" dirty="0">
                <a:solidFill>
                  <a:schemeClr val="tx2"/>
                </a:solidFill>
              </a:rPr>
              <a:t>FIRST LINE CONTENT GOES HERE</a:t>
            </a:r>
          </a:p>
          <a:p>
            <a:pPr>
              <a:lnSpc>
                <a:spcPct val="100000"/>
              </a:lnSpc>
            </a:pPr>
            <a:r>
              <a:rPr lang="en-US" altLang="zh-TW" sz="3000" baseline="0" dirty="0">
                <a:solidFill>
                  <a:schemeClr val="tx2"/>
                </a:solidFill>
              </a:rPr>
              <a:t>SECOND LINE CONTENT GOES HERE</a:t>
            </a:r>
          </a:p>
        </p:txBody>
      </p:sp>
    </p:spTree>
    <p:extLst>
      <p:ext uri="{BB962C8B-B14F-4D97-AF65-F5344CB8AC3E}">
        <p14:creationId xmlns:p14="http://schemas.microsoft.com/office/powerpoint/2010/main" val="1171160590"/>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ide content — Bullets">
    <p:spTree>
      <p:nvGrpSpPr>
        <p:cNvPr id="1" name=""/>
        <p:cNvGrpSpPr/>
        <p:nvPr/>
      </p:nvGrpSpPr>
      <p:grpSpPr>
        <a:xfrm>
          <a:off x="0" y="0"/>
          <a:ext cx="0" cy="0"/>
          <a:chOff x="0" y="0"/>
          <a:chExt cx="0" cy="0"/>
        </a:xfrm>
      </p:grpSpPr>
      <p:sp>
        <p:nvSpPr>
          <p:cNvPr id="12" name="TextBox 11"/>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3" name="TextBox 12"/>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10" name="Text Placeholder 16"/>
          <p:cNvSpPr>
            <a:spLocks noGrp="1"/>
          </p:cNvSpPr>
          <p:nvPr>
            <p:ph type="body" sz="quarter" idx="13" hasCustomPrompt="1"/>
          </p:nvPr>
        </p:nvSpPr>
        <p:spPr>
          <a:xfrm>
            <a:off x="912812" y="2361761"/>
            <a:ext cx="7867723" cy="4082505"/>
          </a:xfrm>
          <a:prstGeom prst="rect">
            <a:avLst/>
          </a:prstGeom>
        </p:spPr>
        <p:txBody>
          <a:bodyPr vert="horz" wrap="square" lIns="133679" tIns="66841" rIns="133679" bIns="66841">
            <a:noAutofit/>
          </a:bodyPr>
          <a:lstStyle>
            <a:lvl1pPr marL="0" indent="0" defTabSz="1080000">
              <a:lnSpc>
                <a:spcPts val="5500"/>
              </a:lnSpc>
              <a:buNone/>
              <a:defRPr sz="6500" b="1" i="0" baseline="0">
                <a:solidFill>
                  <a:schemeClr val="tx2"/>
                </a:solidFill>
                <a:latin typeface="Arial"/>
                <a:cs typeface="Arial"/>
              </a:defRPr>
            </a:lvl1pPr>
          </a:lstStyle>
          <a:p>
            <a:pPr lvl="0"/>
            <a:r>
              <a:rPr lang="en-US" dirty="0"/>
              <a:t>content title</a:t>
            </a:r>
            <a:br>
              <a:rPr lang="en-US" dirty="0"/>
            </a:br>
            <a:r>
              <a:rPr lang="en-US" dirty="0"/>
              <a:t>goes here</a:t>
            </a:r>
          </a:p>
        </p:txBody>
      </p:sp>
      <p:sp>
        <p:nvSpPr>
          <p:cNvPr id="16" name="Text Placeholder 5"/>
          <p:cNvSpPr>
            <a:spLocks noGrp="1"/>
          </p:cNvSpPr>
          <p:nvPr>
            <p:ph type="body" sz="quarter" idx="14" hasCustomPrompt="1"/>
          </p:nvPr>
        </p:nvSpPr>
        <p:spPr>
          <a:xfrm>
            <a:off x="10599362" y="2351921"/>
            <a:ext cx="13014008" cy="1332745"/>
          </a:xfrm>
          <a:prstGeom prst="rect">
            <a:avLst/>
          </a:prstGeom>
        </p:spPr>
        <p:txBody>
          <a:bodyPr vert="horz" lIns="133679" tIns="66841" rIns="133679" bIns="66841"/>
          <a:lstStyle>
            <a:lvl1pPr marL="0" marR="0" indent="0" algn="l" defTabSz="1088486" rtl="0" eaLnBrk="1" fontAlgn="auto" latinLnBrk="0" hangingPunct="1">
              <a:lnSpc>
                <a:spcPct val="110000"/>
              </a:lnSpc>
              <a:spcBef>
                <a:spcPct val="20000"/>
              </a:spcBef>
              <a:spcAft>
                <a:spcPts val="0"/>
              </a:spcAft>
              <a:buClr>
                <a:schemeClr val="tx2"/>
              </a:buClr>
              <a:buSzTx/>
              <a:buFont typeface="Arial" panose="020B0604020202020204" pitchFamily="34" charset="0"/>
              <a:buNone/>
              <a:tabLst/>
              <a:defRPr sz="3000" b="1" baseline="0">
                <a:solidFill>
                  <a:srgbClr val="505050"/>
                </a:solidFill>
                <a:latin typeface="Arial"/>
                <a:cs typeface="Arial"/>
              </a:defRPr>
            </a:lvl1pPr>
          </a:lstStyle>
          <a:p>
            <a:pPr>
              <a:lnSpc>
                <a:spcPct val="100000"/>
              </a:lnSpc>
            </a:pPr>
            <a:r>
              <a:rPr lang="en-US" altLang="zh-TW" sz="3000" dirty="0">
                <a:solidFill>
                  <a:schemeClr val="tx2"/>
                </a:solidFill>
              </a:rPr>
              <a:t>FIRST LINE CONTENT GOES HERE</a:t>
            </a:r>
          </a:p>
          <a:p>
            <a:pPr>
              <a:lnSpc>
                <a:spcPct val="100000"/>
              </a:lnSpc>
            </a:pPr>
            <a:r>
              <a:rPr lang="en-US" altLang="zh-TW" sz="3000" baseline="0" dirty="0">
                <a:solidFill>
                  <a:schemeClr val="tx2"/>
                </a:solidFill>
              </a:rPr>
              <a:t>SECOND LINE CONTENT GOES HERE</a:t>
            </a:r>
          </a:p>
        </p:txBody>
      </p:sp>
      <p:sp>
        <p:nvSpPr>
          <p:cNvPr id="9" name="Text Placeholder 5"/>
          <p:cNvSpPr>
            <a:spLocks noGrp="1"/>
          </p:cNvSpPr>
          <p:nvPr>
            <p:ph type="body" sz="quarter" idx="11" hasCustomPrompt="1"/>
          </p:nvPr>
        </p:nvSpPr>
        <p:spPr>
          <a:xfrm>
            <a:off x="10607241" y="3693478"/>
            <a:ext cx="12995096" cy="9221862"/>
          </a:xfrm>
          <a:prstGeom prst="rect">
            <a:avLst/>
          </a:prstGeom>
        </p:spPr>
        <p:txBody>
          <a:bodyPr vert="horz" lIns="133679" tIns="66841" rIns="133679" bIns="66841"/>
          <a:lstStyle>
            <a:lvl1pPr marL="182563" marR="0" indent="-182563" algn="l" defTabSz="1088486" rtl="0" eaLnBrk="1" fontAlgn="auto" latinLnBrk="0" hangingPunct="1">
              <a:lnSpc>
                <a:spcPct val="100000"/>
              </a:lnSpc>
              <a:spcBef>
                <a:spcPct val="20000"/>
              </a:spcBef>
              <a:spcAft>
                <a:spcPts val="0"/>
              </a:spcAft>
              <a:buClr>
                <a:srgbClr val="A5CF4C"/>
              </a:buClr>
              <a:buSzTx/>
              <a:buFont typeface="Times New Roman" panose="02020603050405020304" pitchFamily="18" charset="0"/>
              <a:buChar char="_"/>
              <a:tabLst/>
              <a:defRPr sz="1900" b="0" i="0" baseline="0">
                <a:solidFill>
                  <a:srgbClr val="505050"/>
                </a:solidFill>
                <a:latin typeface="Times New Roman"/>
                <a:cs typeface="Times New Roman"/>
              </a:defRPr>
            </a:lvl1pPr>
            <a:lvl2pPr marL="898525" marR="0" indent="-268288" algn="l" defTabSz="1088486" rtl="0" eaLnBrk="1" fontAlgn="auto" latinLnBrk="0" hangingPunct="1">
              <a:lnSpc>
                <a:spcPct val="100000"/>
              </a:lnSpc>
              <a:spcBef>
                <a:spcPct val="20000"/>
              </a:spcBef>
              <a:spcAft>
                <a:spcPts val="0"/>
              </a:spcAft>
              <a:buClr>
                <a:srgbClr val="A5CF4C"/>
              </a:buClr>
              <a:buSzTx/>
              <a:buFont typeface="Times New Roman" panose="02020603050405020304" pitchFamily="18" charset="0"/>
              <a:buChar char="_"/>
              <a:tabLst>
                <a:tab pos="715963" algn="l"/>
                <a:tab pos="808038" algn="l"/>
              </a:tabLst>
              <a:defRPr sz="3300" b="0" i="0" baseline="0">
                <a:latin typeface="Times New Roman"/>
                <a:cs typeface="Times New Roman"/>
              </a:defRPr>
            </a:lvl2pPr>
            <a:lvl3pPr marL="1800000" marR="0" indent="-270000" algn="l" defTabSz="1088486" rtl="0" eaLnBrk="1" fontAlgn="auto" latinLnBrk="0" hangingPunct="1">
              <a:lnSpc>
                <a:spcPct val="100000"/>
              </a:lnSpc>
              <a:spcBef>
                <a:spcPct val="20000"/>
              </a:spcBef>
              <a:spcAft>
                <a:spcPts val="0"/>
              </a:spcAft>
              <a:buClr>
                <a:srgbClr val="A5CF4C"/>
              </a:buClr>
              <a:buSzTx/>
              <a:buFont typeface="Lucida Grande"/>
              <a:buChar char="_"/>
              <a:tabLst/>
              <a:defRPr sz="4800" baseline="0">
                <a:latin typeface="Times New Roman"/>
                <a:cs typeface="Times New Roman"/>
              </a:defRPr>
            </a:lvl3pPr>
            <a:lvl4pPr marL="2700000" marR="0" indent="-270000" algn="l" defTabSz="1088486" rtl="0" eaLnBrk="1" fontAlgn="auto" latinLnBrk="0" hangingPunct="1">
              <a:lnSpc>
                <a:spcPct val="100000"/>
              </a:lnSpc>
              <a:spcBef>
                <a:spcPct val="20000"/>
              </a:spcBef>
              <a:spcAft>
                <a:spcPts val="0"/>
              </a:spcAft>
              <a:buClr>
                <a:srgbClr val="A5CF4C"/>
              </a:buClr>
              <a:buSzTx/>
              <a:buFont typeface="Lucida Grande"/>
              <a:buChar char="_"/>
              <a:tabLst/>
              <a:defRPr sz="3000" b="0" i="0">
                <a:latin typeface="Times New Roman"/>
                <a:cs typeface="Times New Roman"/>
              </a:defRPr>
            </a:lvl4pPr>
            <a:lvl5pPr marL="3600000" indent="-270000">
              <a:buClr>
                <a:srgbClr val="96C93C"/>
              </a:buClr>
              <a:buFont typeface="Lucida Grande"/>
              <a:buChar char="_"/>
              <a:defRPr>
                <a:latin typeface="Times New Roman"/>
                <a:cs typeface="Times New Roman"/>
              </a:defRPr>
            </a:lvl5pPr>
          </a:lstStyle>
          <a:p>
            <a:pPr>
              <a:lnSpc>
                <a:spcPct val="100000"/>
              </a:lnSpc>
            </a:pPr>
            <a:r>
              <a:rPr lang="en-US" altLang="zh-TW" sz="3000" dirty="0">
                <a:solidFill>
                  <a:schemeClr val="tx2"/>
                </a:solidFill>
              </a:rPr>
              <a:t>Content</a:t>
            </a:r>
            <a:r>
              <a:rPr lang="en-US" altLang="zh-TW" sz="3000" baseline="0" dirty="0">
                <a:solidFill>
                  <a:schemeClr val="tx2"/>
                </a:solidFill>
              </a:rPr>
              <a:t> goes here</a:t>
            </a:r>
          </a:p>
          <a:p>
            <a:pPr lvl="1">
              <a:lnSpc>
                <a:spcPct val="100000"/>
              </a:lnSpc>
            </a:pPr>
            <a:r>
              <a:rPr lang="en-US" altLang="zh-TW" sz="3000" baseline="0" dirty="0">
                <a:solidFill>
                  <a:schemeClr val="tx2"/>
                </a:solidFill>
              </a:rPr>
              <a:t>Content goes here</a:t>
            </a:r>
          </a:p>
          <a:p>
            <a:pPr lvl="1">
              <a:lnSpc>
                <a:spcPct val="100000"/>
              </a:lnSpc>
            </a:pPr>
            <a:r>
              <a:rPr lang="en-US" altLang="zh-TW" sz="3000" baseline="0" dirty="0">
                <a:solidFill>
                  <a:schemeClr val="tx2"/>
                </a:solidFill>
              </a:rPr>
              <a:t>Content goes here</a:t>
            </a:r>
          </a:p>
          <a:p>
            <a:pPr lvl="2">
              <a:lnSpc>
                <a:spcPct val="100000"/>
              </a:lnSpc>
            </a:pPr>
            <a:r>
              <a:rPr lang="en-US" altLang="zh-TW" sz="3000" baseline="0" dirty="0">
                <a:solidFill>
                  <a:schemeClr val="tx2"/>
                </a:solidFill>
              </a:rPr>
              <a:t>Content goes here</a:t>
            </a:r>
          </a:p>
          <a:p>
            <a:pPr lvl="2">
              <a:lnSpc>
                <a:spcPct val="100000"/>
              </a:lnSpc>
            </a:pPr>
            <a:r>
              <a:rPr lang="en-US" altLang="zh-TW" sz="3000" baseline="0" dirty="0">
                <a:solidFill>
                  <a:schemeClr val="tx2"/>
                </a:solidFill>
              </a:rPr>
              <a:t>Content goes here</a:t>
            </a:r>
          </a:p>
          <a:p>
            <a:pPr lvl="3">
              <a:lnSpc>
                <a:spcPct val="100000"/>
              </a:lnSpc>
            </a:pPr>
            <a:r>
              <a:rPr lang="en-US" altLang="zh-TW" sz="3000" baseline="0" dirty="0">
                <a:solidFill>
                  <a:schemeClr val="tx2"/>
                </a:solidFill>
              </a:rPr>
              <a:t>Content goes here</a:t>
            </a:r>
          </a:p>
          <a:p>
            <a:pPr lvl="3">
              <a:lnSpc>
                <a:spcPct val="100000"/>
              </a:lnSpc>
            </a:pPr>
            <a:r>
              <a:rPr lang="en-US" altLang="zh-TW" sz="3000" baseline="0" dirty="0">
                <a:solidFill>
                  <a:schemeClr val="tx2"/>
                </a:solidFill>
              </a:rPr>
              <a:t>Content goes here</a:t>
            </a:r>
          </a:p>
          <a:p>
            <a:pPr lvl="4">
              <a:lnSpc>
                <a:spcPct val="100000"/>
              </a:lnSpc>
            </a:pPr>
            <a:r>
              <a:rPr lang="en-US" altLang="zh-TW" sz="3000" baseline="0" dirty="0">
                <a:solidFill>
                  <a:schemeClr val="tx2"/>
                </a:solidFill>
              </a:rPr>
              <a:t>Content goes here</a:t>
            </a:r>
          </a:p>
          <a:p>
            <a:pPr lvl="4">
              <a:lnSpc>
                <a:spcPct val="100000"/>
              </a:lnSpc>
            </a:pPr>
            <a:r>
              <a:rPr lang="en-US" altLang="zh-TW" sz="3000" baseline="0" dirty="0">
                <a:solidFill>
                  <a:schemeClr val="tx2"/>
                </a:solidFill>
              </a:rPr>
              <a:t>Content goes here</a:t>
            </a:r>
          </a:p>
          <a:p>
            <a:pPr>
              <a:lnSpc>
                <a:spcPct val="100000"/>
              </a:lnSpc>
            </a:pPr>
            <a:r>
              <a:rPr lang="en-US" altLang="zh-TW" sz="3000" dirty="0">
                <a:solidFill>
                  <a:schemeClr val="tx2"/>
                </a:solidFill>
              </a:rPr>
              <a:t>Content</a:t>
            </a:r>
            <a:r>
              <a:rPr lang="en-US" altLang="zh-TW" sz="3000" baseline="0" dirty="0">
                <a:solidFill>
                  <a:schemeClr val="tx2"/>
                </a:solidFill>
              </a:rPr>
              <a:t> goes here</a:t>
            </a:r>
          </a:p>
          <a:p>
            <a:pPr lvl="1">
              <a:lnSpc>
                <a:spcPct val="100000"/>
              </a:lnSpc>
            </a:pPr>
            <a:r>
              <a:rPr lang="en-US" altLang="zh-TW" sz="3000" baseline="0" dirty="0">
                <a:solidFill>
                  <a:schemeClr val="tx2"/>
                </a:solidFill>
              </a:rPr>
              <a:t>Content goes here</a:t>
            </a:r>
            <a:br>
              <a:rPr lang="en-US" altLang="zh-TW" sz="3000" baseline="0" dirty="0">
                <a:solidFill>
                  <a:schemeClr val="tx2"/>
                </a:solidFill>
              </a:rPr>
            </a:br>
            <a:endParaRPr lang="en-US" altLang="zh-TW" sz="3000" baseline="0" dirty="0">
              <a:solidFill>
                <a:schemeClr val="tx2"/>
              </a:solidFill>
            </a:endParaRPr>
          </a:p>
        </p:txBody>
      </p:sp>
    </p:spTree>
    <p:extLst>
      <p:ext uri="{BB962C8B-B14F-4D97-AF65-F5344CB8AC3E}">
        <p14:creationId xmlns:p14="http://schemas.microsoft.com/office/powerpoint/2010/main" val="3222091537"/>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ide content — Small Image or Graph">
    <p:spTree>
      <p:nvGrpSpPr>
        <p:cNvPr id="1" name=""/>
        <p:cNvGrpSpPr/>
        <p:nvPr/>
      </p:nvGrpSpPr>
      <p:grpSpPr>
        <a:xfrm>
          <a:off x="0" y="0"/>
          <a:ext cx="0" cy="0"/>
          <a:chOff x="0" y="0"/>
          <a:chExt cx="0" cy="0"/>
        </a:xfrm>
      </p:grpSpPr>
      <p:sp>
        <p:nvSpPr>
          <p:cNvPr id="8" name="Picture Placeholder 2"/>
          <p:cNvSpPr>
            <a:spLocks noGrp="1"/>
          </p:cNvSpPr>
          <p:nvPr>
            <p:ph type="pic" sz="quarter" idx="12"/>
          </p:nvPr>
        </p:nvSpPr>
        <p:spPr>
          <a:xfrm>
            <a:off x="-126998" y="5001999"/>
            <a:ext cx="9466755" cy="5124249"/>
          </a:xfrm>
          <a:prstGeom prst="rect">
            <a:avLst/>
          </a:prstGeom>
        </p:spPr>
        <p:txBody>
          <a:bodyPr vert="horz" lIns="133679" tIns="66841" rIns="133679" bIns="66841"/>
          <a:lstStyle>
            <a:lvl1pPr marL="0" indent="0" algn="ctr">
              <a:buNone/>
              <a:defRPr sz="2700" baseline="0">
                <a:solidFill>
                  <a:schemeClr val="bg2"/>
                </a:solidFill>
                <a:latin typeface="Arial"/>
                <a:cs typeface="Arial"/>
              </a:defRPr>
            </a:lvl1pPr>
          </a:lstStyle>
          <a:p>
            <a:r>
              <a:rPr lang="en-US" altLang="zh-TW" dirty="0"/>
              <a:t>Click icon to add picture</a:t>
            </a:r>
            <a:endParaRPr lang="en-US" dirty="0"/>
          </a:p>
        </p:txBody>
      </p:sp>
      <p:sp>
        <p:nvSpPr>
          <p:cNvPr id="18" name="TextBox 17"/>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9" name="TextBox 18"/>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20" name="Text Placeholder 5"/>
          <p:cNvSpPr>
            <a:spLocks noGrp="1"/>
          </p:cNvSpPr>
          <p:nvPr>
            <p:ph type="body" sz="quarter" idx="11" hasCustomPrompt="1"/>
          </p:nvPr>
        </p:nvSpPr>
        <p:spPr>
          <a:xfrm>
            <a:off x="10607241" y="4986124"/>
            <a:ext cx="12995096" cy="8099177"/>
          </a:xfrm>
          <a:prstGeom prst="rect">
            <a:avLst/>
          </a:prstGeom>
        </p:spPr>
        <p:txBody>
          <a:bodyPr vert="horz" lIns="133679" tIns="66841" rIns="133679" bIns="66841"/>
          <a:lstStyle>
            <a:lvl1pPr marL="265113" marR="0" indent="-265113" algn="l" defTabSz="1088486" rtl="0" eaLnBrk="1" fontAlgn="auto" latinLnBrk="0" hangingPunct="1">
              <a:lnSpc>
                <a:spcPct val="100000"/>
              </a:lnSpc>
              <a:spcBef>
                <a:spcPct val="20000"/>
              </a:spcBef>
              <a:spcAft>
                <a:spcPts val="0"/>
              </a:spcAft>
              <a:buClr>
                <a:srgbClr val="A5CF4C"/>
              </a:buClr>
              <a:buSzTx/>
              <a:buFont typeface="Times New Roman" panose="02020603050405020304" pitchFamily="18" charset="0"/>
              <a:buChar char="_"/>
              <a:tabLst/>
              <a:defRPr sz="3000" baseline="0">
                <a:solidFill>
                  <a:srgbClr val="505050"/>
                </a:solidFill>
                <a:latin typeface="Times New Roman"/>
                <a:cs typeface="Times New Roman"/>
              </a:defRPr>
            </a:lvl1pPr>
            <a:lvl2pPr marL="900000" marR="0" indent="-270000" algn="l" defTabSz="1088486" rtl="0" eaLnBrk="1" fontAlgn="auto" latinLnBrk="0" hangingPunct="1">
              <a:lnSpc>
                <a:spcPct val="100000"/>
              </a:lnSpc>
              <a:spcBef>
                <a:spcPct val="20000"/>
              </a:spcBef>
              <a:spcAft>
                <a:spcPts val="0"/>
              </a:spcAft>
              <a:buClr>
                <a:srgbClr val="A5CF4C"/>
              </a:buClr>
              <a:buSzTx/>
              <a:buFont typeface="Lucida Grande"/>
              <a:buChar char="_"/>
              <a:tabLst/>
              <a:defRPr sz="3000">
                <a:latin typeface="Times New Roman"/>
                <a:cs typeface="Times New Roman"/>
              </a:defRPr>
            </a:lvl2pPr>
            <a:lvl3pPr marL="1800000" indent="-270000">
              <a:buClr>
                <a:srgbClr val="96C93C"/>
              </a:buClr>
              <a:buFont typeface="Lucida Grande"/>
              <a:buChar char="_"/>
              <a:defRPr sz="3000">
                <a:latin typeface="Times New Roman"/>
                <a:cs typeface="Times New Roman"/>
              </a:defRPr>
            </a:lvl3pPr>
            <a:lvl4pPr marL="2700000" marR="0" indent="-270000" algn="l" defTabSz="1088486" rtl="0" eaLnBrk="1" fontAlgn="auto" latinLnBrk="0" hangingPunct="1">
              <a:lnSpc>
                <a:spcPct val="100000"/>
              </a:lnSpc>
              <a:spcBef>
                <a:spcPct val="20000"/>
              </a:spcBef>
              <a:spcAft>
                <a:spcPts val="0"/>
              </a:spcAft>
              <a:buClr>
                <a:srgbClr val="A5CF4C"/>
              </a:buClr>
              <a:buSzTx/>
              <a:buFont typeface="Lucida Grande"/>
              <a:buChar char="_"/>
              <a:tabLst/>
              <a:defRPr sz="3000">
                <a:latin typeface="Times New Roman" panose="02020603050405020304" pitchFamily="18" charset="0"/>
                <a:cs typeface="Times New Roman" panose="02020603050405020304" pitchFamily="18" charset="0"/>
              </a:defRPr>
            </a:lvl4pPr>
            <a:lvl5pPr marL="3600000" indent="-270000">
              <a:buClr>
                <a:srgbClr val="96C93C"/>
              </a:buClr>
              <a:buFont typeface="Lucida Grande"/>
              <a:buChar char="_"/>
              <a:defRPr sz="3000">
                <a:latin typeface="Times New Roman"/>
                <a:cs typeface="Times New Roman"/>
              </a:defRPr>
            </a:lvl5pPr>
          </a:lstStyle>
          <a:p>
            <a:pPr>
              <a:lnSpc>
                <a:spcPct val="100000"/>
              </a:lnSpc>
            </a:pPr>
            <a:r>
              <a:rPr lang="en-US" altLang="zh-TW" sz="3000" dirty="0">
                <a:solidFill>
                  <a:schemeClr val="tx2"/>
                </a:solidFill>
              </a:rPr>
              <a:t>Content</a:t>
            </a:r>
            <a:r>
              <a:rPr lang="en-US" altLang="zh-TW" sz="3000" baseline="0" dirty="0">
                <a:solidFill>
                  <a:schemeClr val="tx2"/>
                </a:solidFill>
              </a:rPr>
              <a:t> goes here</a:t>
            </a:r>
          </a:p>
          <a:p>
            <a:pPr lvl="1">
              <a:lnSpc>
                <a:spcPct val="100000"/>
              </a:lnSpc>
            </a:pPr>
            <a:r>
              <a:rPr lang="en-US" altLang="zh-TW" sz="3000" baseline="0" dirty="0">
                <a:solidFill>
                  <a:schemeClr val="tx2"/>
                </a:solidFill>
              </a:rPr>
              <a:t>Content goes here</a:t>
            </a:r>
          </a:p>
          <a:p>
            <a:pPr lvl="1">
              <a:lnSpc>
                <a:spcPct val="100000"/>
              </a:lnSpc>
            </a:pPr>
            <a:r>
              <a:rPr lang="en-US" altLang="zh-TW" sz="3000" baseline="0" dirty="0">
                <a:solidFill>
                  <a:schemeClr val="tx2"/>
                </a:solidFill>
              </a:rPr>
              <a:t>Content goes here</a:t>
            </a:r>
          </a:p>
          <a:p>
            <a:pPr lvl="2">
              <a:lnSpc>
                <a:spcPct val="100000"/>
              </a:lnSpc>
            </a:pPr>
            <a:r>
              <a:rPr lang="en-US" altLang="zh-TW" sz="3000" baseline="0" dirty="0">
                <a:solidFill>
                  <a:schemeClr val="tx2"/>
                </a:solidFill>
              </a:rPr>
              <a:t>Content goes here</a:t>
            </a:r>
          </a:p>
          <a:p>
            <a:pPr lvl="2">
              <a:lnSpc>
                <a:spcPct val="100000"/>
              </a:lnSpc>
            </a:pPr>
            <a:r>
              <a:rPr lang="en-US" altLang="zh-TW" sz="3000" baseline="0" dirty="0">
                <a:solidFill>
                  <a:schemeClr val="tx2"/>
                </a:solidFill>
              </a:rPr>
              <a:t>Content goes here</a:t>
            </a:r>
          </a:p>
          <a:p>
            <a:pPr lvl="3">
              <a:lnSpc>
                <a:spcPct val="100000"/>
              </a:lnSpc>
            </a:pPr>
            <a:r>
              <a:rPr lang="en-US" altLang="zh-TW" sz="3000" baseline="0" dirty="0">
                <a:solidFill>
                  <a:schemeClr val="tx2"/>
                </a:solidFill>
              </a:rPr>
              <a:t>Content goes here</a:t>
            </a:r>
          </a:p>
          <a:p>
            <a:pPr lvl="3">
              <a:lnSpc>
                <a:spcPct val="100000"/>
              </a:lnSpc>
            </a:pPr>
            <a:r>
              <a:rPr lang="en-US" altLang="zh-TW" sz="3000" baseline="0" dirty="0">
                <a:solidFill>
                  <a:schemeClr val="tx2"/>
                </a:solidFill>
              </a:rPr>
              <a:t>Content goes here</a:t>
            </a:r>
          </a:p>
          <a:p>
            <a:pPr lvl="4">
              <a:lnSpc>
                <a:spcPct val="100000"/>
              </a:lnSpc>
            </a:pPr>
            <a:r>
              <a:rPr lang="en-US" altLang="zh-TW" sz="3000" baseline="0" dirty="0">
                <a:solidFill>
                  <a:schemeClr val="tx2"/>
                </a:solidFill>
              </a:rPr>
              <a:t>Content goes here</a:t>
            </a:r>
          </a:p>
          <a:p>
            <a:pPr lvl="4">
              <a:lnSpc>
                <a:spcPct val="100000"/>
              </a:lnSpc>
            </a:pPr>
            <a:r>
              <a:rPr lang="en-US" altLang="zh-TW" sz="3000" baseline="0" dirty="0">
                <a:solidFill>
                  <a:schemeClr val="tx2"/>
                </a:solidFill>
              </a:rPr>
              <a:t>Content goes here</a:t>
            </a:r>
          </a:p>
          <a:p>
            <a:pPr>
              <a:lnSpc>
                <a:spcPct val="100000"/>
              </a:lnSpc>
            </a:pPr>
            <a:r>
              <a:rPr lang="en-US" altLang="zh-TW" sz="3000" dirty="0">
                <a:solidFill>
                  <a:schemeClr val="tx2"/>
                </a:solidFill>
              </a:rPr>
              <a:t>Content</a:t>
            </a:r>
            <a:r>
              <a:rPr lang="en-US" altLang="zh-TW" sz="3000" baseline="0" dirty="0">
                <a:solidFill>
                  <a:schemeClr val="tx2"/>
                </a:solidFill>
              </a:rPr>
              <a:t> goes here</a:t>
            </a:r>
          </a:p>
          <a:p>
            <a:pPr lvl="1">
              <a:lnSpc>
                <a:spcPct val="100000"/>
              </a:lnSpc>
            </a:pPr>
            <a:r>
              <a:rPr lang="en-US" altLang="zh-TW" sz="3000" baseline="0" dirty="0">
                <a:solidFill>
                  <a:schemeClr val="tx2"/>
                </a:solidFill>
              </a:rPr>
              <a:t>Content goes here</a:t>
            </a:r>
            <a:br>
              <a:rPr lang="en-US" altLang="zh-TW" sz="3000" baseline="0" dirty="0">
                <a:solidFill>
                  <a:schemeClr val="tx2"/>
                </a:solidFill>
              </a:rPr>
            </a:br>
            <a:endParaRPr lang="en-US" altLang="zh-TW" sz="3000" baseline="0" dirty="0">
              <a:solidFill>
                <a:schemeClr val="tx2"/>
              </a:solidFill>
            </a:endParaRPr>
          </a:p>
        </p:txBody>
      </p:sp>
      <p:sp>
        <p:nvSpPr>
          <p:cNvPr id="9" name="Text Placeholder 16"/>
          <p:cNvSpPr>
            <a:spLocks noGrp="1"/>
          </p:cNvSpPr>
          <p:nvPr>
            <p:ph type="body" sz="quarter" idx="13" hasCustomPrompt="1"/>
          </p:nvPr>
        </p:nvSpPr>
        <p:spPr>
          <a:xfrm>
            <a:off x="912813" y="2361761"/>
            <a:ext cx="8416507" cy="2624315"/>
          </a:xfrm>
          <a:prstGeom prst="rect">
            <a:avLst/>
          </a:prstGeom>
        </p:spPr>
        <p:txBody>
          <a:bodyPr vert="horz" wrap="square" lIns="133679" tIns="66841" rIns="133679" bIns="66841">
            <a:noAutofit/>
          </a:bodyPr>
          <a:lstStyle>
            <a:lvl1pPr marL="0" indent="0" defTabSz="1080000">
              <a:lnSpc>
                <a:spcPts val="5500"/>
              </a:lnSpc>
              <a:buNone/>
              <a:defRPr sz="6500" b="1" i="0" baseline="0">
                <a:solidFill>
                  <a:schemeClr val="tx2"/>
                </a:solidFill>
                <a:latin typeface="Arial"/>
                <a:cs typeface="Arial"/>
              </a:defRPr>
            </a:lvl1pPr>
          </a:lstStyle>
          <a:p>
            <a:pPr lvl="0"/>
            <a:r>
              <a:rPr lang="en-US" dirty="0"/>
              <a:t>content title</a:t>
            </a:r>
            <a:br>
              <a:rPr lang="en-US" dirty="0"/>
            </a:br>
            <a:r>
              <a:rPr lang="en-US" dirty="0"/>
              <a:t>goes here</a:t>
            </a:r>
          </a:p>
        </p:txBody>
      </p:sp>
      <p:sp>
        <p:nvSpPr>
          <p:cNvPr id="11" name="Text Placeholder 5"/>
          <p:cNvSpPr>
            <a:spLocks noGrp="1"/>
          </p:cNvSpPr>
          <p:nvPr>
            <p:ph type="body" sz="quarter" idx="14" hasCustomPrompt="1"/>
          </p:nvPr>
        </p:nvSpPr>
        <p:spPr>
          <a:xfrm>
            <a:off x="10599362" y="2351921"/>
            <a:ext cx="13014008" cy="1332745"/>
          </a:xfrm>
          <a:prstGeom prst="rect">
            <a:avLst/>
          </a:prstGeom>
        </p:spPr>
        <p:txBody>
          <a:bodyPr vert="horz" lIns="133679" tIns="66841" rIns="133679" bIns="66841"/>
          <a:lstStyle>
            <a:lvl1pPr marL="0" marR="0" indent="0" algn="l" defTabSz="1088486" rtl="0" eaLnBrk="1" fontAlgn="auto" latinLnBrk="0" hangingPunct="1">
              <a:lnSpc>
                <a:spcPct val="110000"/>
              </a:lnSpc>
              <a:spcBef>
                <a:spcPct val="20000"/>
              </a:spcBef>
              <a:spcAft>
                <a:spcPts val="0"/>
              </a:spcAft>
              <a:buClr>
                <a:schemeClr val="tx2"/>
              </a:buClr>
              <a:buSzTx/>
              <a:buFont typeface="Arial" panose="020B0604020202020204" pitchFamily="34" charset="0"/>
              <a:buNone/>
              <a:tabLst/>
              <a:defRPr sz="3000" b="1" baseline="0">
                <a:solidFill>
                  <a:srgbClr val="505050"/>
                </a:solidFill>
                <a:latin typeface="Arial"/>
                <a:cs typeface="Arial"/>
              </a:defRPr>
            </a:lvl1pPr>
          </a:lstStyle>
          <a:p>
            <a:pPr>
              <a:lnSpc>
                <a:spcPct val="100000"/>
              </a:lnSpc>
            </a:pPr>
            <a:r>
              <a:rPr lang="en-US" altLang="zh-TW" sz="3000" dirty="0">
                <a:solidFill>
                  <a:schemeClr val="tx2"/>
                </a:solidFill>
              </a:rPr>
              <a:t>FIRST LINE CONTENT GOES HERE</a:t>
            </a:r>
          </a:p>
          <a:p>
            <a:pPr>
              <a:lnSpc>
                <a:spcPct val="100000"/>
              </a:lnSpc>
            </a:pPr>
            <a:r>
              <a:rPr lang="en-US" altLang="zh-TW" sz="3000" baseline="0" dirty="0">
                <a:solidFill>
                  <a:schemeClr val="tx2"/>
                </a:solidFill>
              </a:rPr>
              <a:t>SECOND LINE CONTENT GOES HERE</a:t>
            </a:r>
          </a:p>
        </p:txBody>
      </p:sp>
    </p:spTree>
    <p:extLst>
      <p:ext uri="{BB962C8B-B14F-4D97-AF65-F5344CB8AC3E}">
        <p14:creationId xmlns:p14="http://schemas.microsoft.com/office/powerpoint/2010/main" val="12915533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ide Image">
    <p:spTree>
      <p:nvGrpSpPr>
        <p:cNvPr id="1" name=""/>
        <p:cNvGrpSpPr/>
        <p:nvPr/>
      </p:nvGrpSpPr>
      <p:grpSpPr>
        <a:xfrm>
          <a:off x="0" y="0"/>
          <a:ext cx="0" cy="0"/>
          <a:chOff x="0" y="0"/>
          <a:chExt cx="0" cy="0"/>
        </a:xfrm>
      </p:grpSpPr>
      <p:sp>
        <p:nvSpPr>
          <p:cNvPr id="15" name="TextBox 14"/>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6" name="TextBox 15"/>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5" name="Picture Placeholder 2"/>
          <p:cNvSpPr>
            <a:spLocks noGrp="1"/>
          </p:cNvSpPr>
          <p:nvPr>
            <p:ph type="pic" sz="quarter" idx="10"/>
          </p:nvPr>
        </p:nvSpPr>
        <p:spPr>
          <a:xfrm>
            <a:off x="9109806" y="2035277"/>
            <a:ext cx="15275783" cy="10176388"/>
          </a:xfrm>
          <a:prstGeom prst="rect">
            <a:avLst/>
          </a:prstGeom>
        </p:spPr>
        <p:txBody>
          <a:bodyPr vert="horz" lIns="133679" tIns="66841" rIns="133679" bIns="66841"/>
          <a:lstStyle>
            <a:lvl1pPr marL="0" indent="0" algn="ctr">
              <a:buNone/>
              <a:defRPr sz="2700">
                <a:solidFill>
                  <a:srgbClr val="CFD1D2"/>
                </a:solidFill>
                <a:latin typeface="Arial"/>
                <a:cs typeface="Arial"/>
              </a:defRPr>
            </a:lvl1pPr>
          </a:lstStyle>
          <a:p>
            <a:r>
              <a:rPr lang="en-US" altLang="zh-TW" dirty="0"/>
              <a:t>Click icon to add picture</a:t>
            </a:r>
            <a:endParaRPr lang="en-US" dirty="0"/>
          </a:p>
        </p:txBody>
      </p:sp>
      <p:pic>
        <p:nvPicPr>
          <p:cNvPr id="10" name="Picture 2" descr="C:\Users\sara_yang\Desktop\New folder\HTC_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923"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16"/>
          <p:cNvSpPr>
            <a:spLocks noGrp="1"/>
          </p:cNvSpPr>
          <p:nvPr>
            <p:ph type="body" sz="quarter" idx="12" hasCustomPrompt="1"/>
          </p:nvPr>
        </p:nvSpPr>
        <p:spPr>
          <a:xfrm>
            <a:off x="928493" y="2299063"/>
            <a:ext cx="11568092" cy="4207920"/>
          </a:xfrm>
          <a:prstGeom prst="rect">
            <a:avLst/>
          </a:prstGeom>
        </p:spPr>
        <p:txBody>
          <a:bodyPr vert="horz" wrap="square" lIns="133679" tIns="66841" rIns="133679" bIns="66841">
            <a:noAutofit/>
          </a:bodyPr>
          <a:lstStyle>
            <a:lvl1pPr marL="0" indent="0" defTabSz="1080000">
              <a:lnSpc>
                <a:spcPts val="8500"/>
              </a:lnSpc>
              <a:buNone/>
              <a:defRPr sz="9500" b="1" i="0">
                <a:solidFill>
                  <a:srgbClr val="FFFFFF"/>
                </a:solidFill>
                <a:latin typeface="Arial"/>
                <a:cs typeface="Arial"/>
              </a:defRPr>
            </a:lvl1pPr>
          </a:lstStyle>
          <a:p>
            <a:pPr lvl="0"/>
            <a:r>
              <a:rPr lang="en-US" dirty="0"/>
              <a:t>2014</a:t>
            </a:r>
            <a:br>
              <a:rPr lang="en-US" dirty="0"/>
            </a:br>
            <a:r>
              <a:rPr lang="en-US" dirty="0"/>
              <a:t>presentation title</a:t>
            </a:r>
            <a:br>
              <a:rPr lang="en-US" dirty="0"/>
            </a:br>
            <a:r>
              <a:rPr lang="en-US" dirty="0"/>
              <a:t>goes here</a:t>
            </a:r>
          </a:p>
        </p:txBody>
      </p:sp>
    </p:spTree>
    <p:extLst>
      <p:ext uri="{BB962C8B-B14F-4D97-AF65-F5344CB8AC3E}">
        <p14:creationId xmlns:p14="http://schemas.microsoft.com/office/powerpoint/2010/main" val="4611796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ide content — Sectioned">
    <p:spTree>
      <p:nvGrpSpPr>
        <p:cNvPr id="1" name=""/>
        <p:cNvGrpSpPr/>
        <p:nvPr/>
      </p:nvGrpSpPr>
      <p:grpSpPr>
        <a:xfrm>
          <a:off x="0" y="0"/>
          <a:ext cx="0" cy="0"/>
          <a:chOff x="0" y="0"/>
          <a:chExt cx="0" cy="0"/>
        </a:xfrm>
      </p:grpSpPr>
      <p:sp>
        <p:nvSpPr>
          <p:cNvPr id="8" name="Text Placeholder 5"/>
          <p:cNvSpPr>
            <a:spLocks noGrp="1"/>
          </p:cNvSpPr>
          <p:nvPr>
            <p:ph type="body" sz="quarter" idx="13" hasCustomPrompt="1"/>
          </p:nvPr>
        </p:nvSpPr>
        <p:spPr>
          <a:xfrm>
            <a:off x="10585495" y="2964014"/>
            <a:ext cx="13011923" cy="2228674"/>
          </a:xfrm>
          <a:prstGeom prst="rect">
            <a:avLst/>
          </a:prstGeom>
        </p:spPr>
        <p:txBody>
          <a:bodyPr vert="horz" lIns="133679" tIns="66841" rIns="133679" bIns="66841"/>
          <a:lstStyle>
            <a:lvl1pPr marL="0" marR="0" indent="0" algn="l" defTabSz="1088486" rtl="0" eaLnBrk="1" fontAlgn="auto" latinLnBrk="0" hangingPunct="1">
              <a:lnSpc>
                <a:spcPct val="100000"/>
              </a:lnSpc>
              <a:spcBef>
                <a:spcPct val="20000"/>
              </a:spcBef>
              <a:spcAft>
                <a:spcPts val="0"/>
              </a:spcAft>
              <a:buClrTx/>
              <a:buSzTx/>
              <a:buFont typeface="Arial"/>
              <a:buNone/>
              <a:tabLst/>
              <a:defRPr sz="3000" baseline="0">
                <a:solidFill>
                  <a:srgbClr val="505050"/>
                </a:solidFill>
                <a:latin typeface="Times New Roman" panose="02020603050405020304" pitchFamily="18" charset="0"/>
                <a:cs typeface="Times New Roman" panose="02020603050405020304" pitchFamily="18" charset="0"/>
              </a:defRPr>
            </a:lvl1pPr>
          </a:lstStyle>
          <a:p>
            <a:pPr lvl="0"/>
            <a:r>
              <a:rPr lang="en-US" dirty="0"/>
              <a:t>Click here to insert text</a:t>
            </a:r>
          </a:p>
          <a:p>
            <a:pPr marL="0" marR="0" lvl="0" indent="0" algn="l" defTabSz="1088486" rtl="0" eaLnBrk="1" fontAlgn="auto" latinLnBrk="0" hangingPunct="1">
              <a:lnSpc>
                <a:spcPct val="100000"/>
              </a:lnSpc>
              <a:spcBef>
                <a:spcPct val="20000"/>
              </a:spcBef>
              <a:spcAft>
                <a:spcPts val="0"/>
              </a:spcAft>
              <a:buClrTx/>
              <a:buSzTx/>
              <a:buFont typeface="Arial"/>
              <a:buNone/>
              <a:tabLst/>
              <a:defRPr/>
            </a:pPr>
            <a:r>
              <a:rPr lang="en-US" dirty="0"/>
              <a:t>Click here to insert text</a:t>
            </a:r>
          </a:p>
          <a:p>
            <a:pPr marL="0" marR="0" lvl="0" indent="0" algn="l" defTabSz="1088486" rtl="0" eaLnBrk="1" fontAlgn="auto" latinLnBrk="0" hangingPunct="1">
              <a:lnSpc>
                <a:spcPct val="100000"/>
              </a:lnSpc>
              <a:spcBef>
                <a:spcPct val="20000"/>
              </a:spcBef>
              <a:spcAft>
                <a:spcPts val="0"/>
              </a:spcAft>
              <a:buClrTx/>
              <a:buSzTx/>
              <a:buFont typeface="Arial"/>
              <a:buNone/>
              <a:tabLst/>
              <a:defRPr/>
            </a:pPr>
            <a:r>
              <a:rPr lang="en-US" dirty="0"/>
              <a:t>Click here to insert text</a:t>
            </a:r>
          </a:p>
          <a:p>
            <a:pPr lvl="0"/>
            <a:endParaRPr lang="en-US" dirty="0"/>
          </a:p>
        </p:txBody>
      </p:sp>
      <p:sp>
        <p:nvSpPr>
          <p:cNvPr id="10" name="Text Placeholder 5"/>
          <p:cNvSpPr>
            <a:spLocks noGrp="1"/>
          </p:cNvSpPr>
          <p:nvPr>
            <p:ph type="body" sz="quarter" idx="15" hasCustomPrompt="1"/>
          </p:nvPr>
        </p:nvSpPr>
        <p:spPr>
          <a:xfrm>
            <a:off x="10585495" y="6263140"/>
            <a:ext cx="13011924" cy="2228674"/>
          </a:xfrm>
          <a:prstGeom prst="rect">
            <a:avLst/>
          </a:prstGeom>
        </p:spPr>
        <p:txBody>
          <a:bodyPr vert="horz" lIns="133679" tIns="66841" rIns="133679" bIns="66841"/>
          <a:lstStyle>
            <a:lvl1pPr marL="0" marR="0" indent="0" algn="l" defTabSz="1088486" rtl="0" eaLnBrk="1" fontAlgn="auto" latinLnBrk="0" hangingPunct="1">
              <a:lnSpc>
                <a:spcPct val="100000"/>
              </a:lnSpc>
              <a:spcBef>
                <a:spcPct val="20000"/>
              </a:spcBef>
              <a:spcAft>
                <a:spcPts val="0"/>
              </a:spcAft>
              <a:buClrTx/>
              <a:buSzTx/>
              <a:buFont typeface="Arial"/>
              <a:buNone/>
              <a:tabLst/>
              <a:defRPr sz="3000" baseline="0">
                <a:solidFill>
                  <a:srgbClr val="505050"/>
                </a:solidFill>
                <a:latin typeface="Times New Roman" panose="02020603050405020304" pitchFamily="18" charset="0"/>
                <a:cs typeface="Times New Roman" panose="02020603050405020304" pitchFamily="18" charset="0"/>
              </a:defRPr>
            </a:lvl1pPr>
          </a:lstStyle>
          <a:p>
            <a:pPr lvl="0"/>
            <a:r>
              <a:rPr lang="en-US" dirty="0"/>
              <a:t>Click here to insert text</a:t>
            </a:r>
          </a:p>
          <a:p>
            <a:pPr marL="0" marR="0" lvl="0" indent="0" algn="l" defTabSz="1088486" rtl="0" eaLnBrk="1" fontAlgn="auto" latinLnBrk="0" hangingPunct="1">
              <a:lnSpc>
                <a:spcPct val="100000"/>
              </a:lnSpc>
              <a:spcBef>
                <a:spcPct val="20000"/>
              </a:spcBef>
              <a:spcAft>
                <a:spcPts val="0"/>
              </a:spcAft>
              <a:buClrTx/>
              <a:buSzTx/>
              <a:buFont typeface="Arial"/>
              <a:buNone/>
              <a:tabLst/>
              <a:defRPr/>
            </a:pPr>
            <a:r>
              <a:rPr lang="en-US" dirty="0"/>
              <a:t>Click here to insert text</a:t>
            </a:r>
          </a:p>
          <a:p>
            <a:pPr marL="0" marR="0" lvl="0" indent="0" algn="l" defTabSz="1088486" rtl="0" eaLnBrk="1" fontAlgn="auto" latinLnBrk="0" hangingPunct="1">
              <a:lnSpc>
                <a:spcPct val="100000"/>
              </a:lnSpc>
              <a:spcBef>
                <a:spcPct val="20000"/>
              </a:spcBef>
              <a:spcAft>
                <a:spcPts val="0"/>
              </a:spcAft>
              <a:buClrTx/>
              <a:buSzTx/>
              <a:buFont typeface="Arial"/>
              <a:buNone/>
              <a:tabLst/>
              <a:defRPr/>
            </a:pPr>
            <a:r>
              <a:rPr lang="en-US" dirty="0"/>
              <a:t>Click here to insert text</a:t>
            </a:r>
          </a:p>
          <a:p>
            <a:pPr lvl="0"/>
            <a:endParaRPr lang="en-US" dirty="0"/>
          </a:p>
        </p:txBody>
      </p:sp>
      <p:sp>
        <p:nvSpPr>
          <p:cNvPr id="12" name="Text Placeholder 5"/>
          <p:cNvSpPr>
            <a:spLocks noGrp="1"/>
          </p:cNvSpPr>
          <p:nvPr>
            <p:ph type="body" sz="quarter" idx="17" hasCustomPrompt="1"/>
          </p:nvPr>
        </p:nvSpPr>
        <p:spPr>
          <a:xfrm>
            <a:off x="10585495" y="9594275"/>
            <a:ext cx="13011924" cy="2228674"/>
          </a:xfrm>
          <a:prstGeom prst="rect">
            <a:avLst/>
          </a:prstGeom>
        </p:spPr>
        <p:txBody>
          <a:bodyPr vert="horz" lIns="133679" tIns="66841" rIns="133679" bIns="66841"/>
          <a:lstStyle>
            <a:lvl1pPr marL="0" marR="0" indent="0" algn="l" defTabSz="1088486" rtl="0" eaLnBrk="1" fontAlgn="auto" latinLnBrk="0" hangingPunct="1">
              <a:lnSpc>
                <a:spcPct val="100000"/>
              </a:lnSpc>
              <a:spcBef>
                <a:spcPct val="20000"/>
              </a:spcBef>
              <a:spcAft>
                <a:spcPts val="0"/>
              </a:spcAft>
              <a:buClrTx/>
              <a:buSzTx/>
              <a:buFont typeface="Arial"/>
              <a:buNone/>
              <a:tabLst/>
              <a:defRPr sz="3000" baseline="0">
                <a:solidFill>
                  <a:srgbClr val="505050"/>
                </a:solidFill>
                <a:latin typeface="Times New Roman" panose="02020603050405020304" pitchFamily="18" charset="0"/>
                <a:cs typeface="Times New Roman" panose="02020603050405020304" pitchFamily="18" charset="0"/>
              </a:defRPr>
            </a:lvl1pPr>
          </a:lstStyle>
          <a:p>
            <a:pPr lvl="0"/>
            <a:r>
              <a:rPr lang="en-US" dirty="0"/>
              <a:t>Click here to insert text</a:t>
            </a:r>
          </a:p>
          <a:p>
            <a:pPr marL="0" marR="0" lvl="0" indent="0" algn="l" defTabSz="1088486" rtl="0" eaLnBrk="1" fontAlgn="auto" latinLnBrk="0" hangingPunct="1">
              <a:lnSpc>
                <a:spcPct val="100000"/>
              </a:lnSpc>
              <a:spcBef>
                <a:spcPct val="20000"/>
              </a:spcBef>
              <a:spcAft>
                <a:spcPts val="0"/>
              </a:spcAft>
              <a:buClrTx/>
              <a:buSzTx/>
              <a:buFont typeface="Arial"/>
              <a:buNone/>
              <a:tabLst/>
              <a:defRPr/>
            </a:pPr>
            <a:r>
              <a:rPr lang="en-US" dirty="0"/>
              <a:t>Click here to insert text</a:t>
            </a:r>
          </a:p>
          <a:p>
            <a:pPr marL="0" marR="0" lvl="0" indent="0" algn="l" defTabSz="1088486" rtl="0" eaLnBrk="1" fontAlgn="auto" latinLnBrk="0" hangingPunct="1">
              <a:lnSpc>
                <a:spcPct val="100000"/>
              </a:lnSpc>
              <a:spcBef>
                <a:spcPct val="20000"/>
              </a:spcBef>
              <a:spcAft>
                <a:spcPts val="0"/>
              </a:spcAft>
              <a:buClrTx/>
              <a:buSzTx/>
              <a:buFont typeface="Arial"/>
              <a:buNone/>
              <a:tabLst/>
              <a:defRPr/>
            </a:pPr>
            <a:r>
              <a:rPr lang="en-US" dirty="0"/>
              <a:t>Click here to insert text</a:t>
            </a:r>
          </a:p>
          <a:p>
            <a:pPr lvl="0"/>
            <a:endParaRPr lang="en-US" dirty="0"/>
          </a:p>
        </p:txBody>
      </p:sp>
      <p:sp>
        <p:nvSpPr>
          <p:cNvPr id="7" name="Text Placeholder 6"/>
          <p:cNvSpPr>
            <a:spLocks noGrp="1"/>
          </p:cNvSpPr>
          <p:nvPr>
            <p:ph type="body" sz="quarter" idx="18" hasCustomPrompt="1"/>
          </p:nvPr>
        </p:nvSpPr>
        <p:spPr>
          <a:xfrm>
            <a:off x="10585495" y="2240650"/>
            <a:ext cx="12982427" cy="723366"/>
          </a:xfrm>
          <a:prstGeom prst="rect">
            <a:avLst/>
          </a:prstGeom>
        </p:spPr>
        <p:txBody>
          <a:bodyPr vert="horz" lIns="133679" tIns="66841" rIns="133679" bIns="66841"/>
          <a:lstStyle>
            <a:lvl1pPr marL="0" indent="0">
              <a:buNone/>
              <a:defRPr sz="3000" b="1" i="0">
                <a:solidFill>
                  <a:schemeClr val="tx1">
                    <a:lumMod val="65000"/>
                    <a:lumOff val="35000"/>
                  </a:schemeClr>
                </a:solidFill>
                <a:latin typeface="Arial"/>
                <a:cs typeface="Arial"/>
              </a:defRPr>
            </a:lvl1pPr>
          </a:lstStyle>
          <a:p>
            <a:pPr lvl="0"/>
            <a:r>
              <a:rPr lang="en-US" dirty="0"/>
              <a:t>TITLE #1</a:t>
            </a:r>
          </a:p>
        </p:txBody>
      </p:sp>
      <p:sp>
        <p:nvSpPr>
          <p:cNvPr id="18" name="Text Placeholder 6"/>
          <p:cNvSpPr>
            <a:spLocks noGrp="1"/>
          </p:cNvSpPr>
          <p:nvPr>
            <p:ph type="body" sz="quarter" idx="19" hasCustomPrompt="1"/>
          </p:nvPr>
        </p:nvSpPr>
        <p:spPr>
          <a:xfrm>
            <a:off x="10585495" y="5528873"/>
            <a:ext cx="13026673" cy="723366"/>
          </a:xfrm>
          <a:prstGeom prst="rect">
            <a:avLst/>
          </a:prstGeom>
        </p:spPr>
        <p:txBody>
          <a:bodyPr vert="horz" lIns="133679" tIns="66841" rIns="133679" bIns="66841"/>
          <a:lstStyle>
            <a:lvl1pPr marL="0" indent="0">
              <a:buNone/>
              <a:defRPr sz="3000" b="1" i="0">
                <a:solidFill>
                  <a:schemeClr val="tx1">
                    <a:lumMod val="65000"/>
                    <a:lumOff val="35000"/>
                  </a:schemeClr>
                </a:solidFill>
                <a:latin typeface="Arial"/>
                <a:cs typeface="Arial"/>
              </a:defRPr>
            </a:lvl1pPr>
          </a:lstStyle>
          <a:p>
            <a:pPr lvl="0"/>
            <a:r>
              <a:rPr lang="en-US" dirty="0"/>
              <a:t>TITLE #2</a:t>
            </a:r>
          </a:p>
        </p:txBody>
      </p:sp>
      <p:sp>
        <p:nvSpPr>
          <p:cNvPr id="19" name="Text Placeholder 6"/>
          <p:cNvSpPr>
            <a:spLocks noGrp="1"/>
          </p:cNvSpPr>
          <p:nvPr>
            <p:ph type="body" sz="quarter" idx="20" hasCustomPrompt="1"/>
          </p:nvPr>
        </p:nvSpPr>
        <p:spPr>
          <a:xfrm>
            <a:off x="10585495" y="8860459"/>
            <a:ext cx="13011924" cy="723366"/>
          </a:xfrm>
          <a:prstGeom prst="rect">
            <a:avLst/>
          </a:prstGeom>
        </p:spPr>
        <p:txBody>
          <a:bodyPr vert="horz" lIns="133679" tIns="66841" rIns="133679" bIns="66841"/>
          <a:lstStyle>
            <a:lvl1pPr marL="0" indent="0">
              <a:buNone/>
              <a:defRPr sz="3000" b="1" i="0">
                <a:solidFill>
                  <a:schemeClr val="tx1">
                    <a:lumMod val="65000"/>
                    <a:lumOff val="35000"/>
                  </a:schemeClr>
                </a:solidFill>
                <a:latin typeface="Arial"/>
                <a:cs typeface="Arial"/>
              </a:defRPr>
            </a:lvl1pPr>
          </a:lstStyle>
          <a:p>
            <a:pPr lvl="0"/>
            <a:r>
              <a:rPr lang="en-US" dirty="0"/>
              <a:t>TITLE #3</a:t>
            </a:r>
          </a:p>
        </p:txBody>
      </p:sp>
      <p:sp>
        <p:nvSpPr>
          <p:cNvPr id="13" name="TextBox 12"/>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5" name="TextBox 14"/>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16" name="Text Placeholder 16"/>
          <p:cNvSpPr>
            <a:spLocks noGrp="1"/>
          </p:cNvSpPr>
          <p:nvPr>
            <p:ph type="body" sz="quarter" idx="21" hasCustomPrompt="1"/>
          </p:nvPr>
        </p:nvSpPr>
        <p:spPr>
          <a:xfrm>
            <a:off x="912812" y="2361761"/>
            <a:ext cx="7867723" cy="4082505"/>
          </a:xfrm>
          <a:prstGeom prst="rect">
            <a:avLst/>
          </a:prstGeom>
        </p:spPr>
        <p:txBody>
          <a:bodyPr vert="horz" wrap="square" lIns="133679" tIns="66841" rIns="133679" bIns="66841">
            <a:noAutofit/>
          </a:bodyPr>
          <a:lstStyle>
            <a:lvl1pPr marL="0" indent="0" defTabSz="1080000">
              <a:lnSpc>
                <a:spcPts val="5500"/>
              </a:lnSpc>
              <a:buNone/>
              <a:defRPr sz="6500" b="1" i="0" baseline="0">
                <a:solidFill>
                  <a:schemeClr val="tx2"/>
                </a:solidFill>
                <a:latin typeface="Arial"/>
                <a:cs typeface="Arial"/>
              </a:defRPr>
            </a:lvl1pPr>
          </a:lstStyle>
          <a:p>
            <a:pPr lvl="0"/>
            <a:r>
              <a:rPr lang="en-US" dirty="0"/>
              <a:t>content title</a:t>
            </a:r>
            <a:br>
              <a:rPr lang="en-US" dirty="0"/>
            </a:br>
            <a:r>
              <a:rPr lang="en-US" dirty="0"/>
              <a:t>goes here</a:t>
            </a:r>
          </a:p>
        </p:txBody>
      </p:sp>
    </p:spTree>
    <p:extLst>
      <p:ext uri="{BB962C8B-B14F-4D97-AF65-F5344CB8AC3E}">
        <p14:creationId xmlns:p14="http://schemas.microsoft.com/office/powerpoint/2010/main" val="3917543494"/>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page — Chart">
    <p:spTree>
      <p:nvGrpSpPr>
        <p:cNvPr id="1" name=""/>
        <p:cNvGrpSpPr/>
        <p:nvPr/>
      </p:nvGrpSpPr>
      <p:grpSpPr>
        <a:xfrm>
          <a:off x="0" y="0"/>
          <a:ext cx="0" cy="0"/>
          <a:chOff x="0" y="0"/>
          <a:chExt cx="0" cy="0"/>
        </a:xfrm>
      </p:grpSpPr>
      <p:sp>
        <p:nvSpPr>
          <p:cNvPr id="8" name="Text Placeholder 16"/>
          <p:cNvSpPr>
            <a:spLocks noGrp="1"/>
          </p:cNvSpPr>
          <p:nvPr>
            <p:ph type="body" sz="quarter" idx="13" hasCustomPrompt="1"/>
          </p:nvPr>
        </p:nvSpPr>
        <p:spPr>
          <a:xfrm>
            <a:off x="912813" y="2361761"/>
            <a:ext cx="6809460" cy="4082505"/>
          </a:xfrm>
          <a:prstGeom prst="rect">
            <a:avLst/>
          </a:prstGeom>
        </p:spPr>
        <p:txBody>
          <a:bodyPr vert="horz" wrap="square" lIns="133679" tIns="66841" rIns="133679" bIns="66841">
            <a:noAutofit/>
          </a:bodyPr>
          <a:lstStyle>
            <a:lvl1pPr marL="0" indent="0" defTabSz="1080000">
              <a:lnSpc>
                <a:spcPts val="5500"/>
              </a:lnSpc>
              <a:buNone/>
              <a:defRPr sz="6500" b="1" i="0" baseline="0">
                <a:solidFill>
                  <a:schemeClr val="tx2"/>
                </a:solidFill>
                <a:latin typeface="Arial"/>
                <a:cs typeface="Arial"/>
              </a:defRPr>
            </a:lvl1pPr>
          </a:lstStyle>
          <a:p>
            <a:pPr lvl="0"/>
            <a:r>
              <a:rPr lang="en-US" dirty="0"/>
              <a:t>guidelines area chart</a:t>
            </a:r>
          </a:p>
        </p:txBody>
      </p:sp>
      <p:sp>
        <p:nvSpPr>
          <p:cNvPr id="12" name="TextBox 11"/>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3" name="TextBox 12"/>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Tree>
    <p:extLst>
      <p:ext uri="{BB962C8B-B14F-4D97-AF65-F5344CB8AC3E}">
        <p14:creationId xmlns:p14="http://schemas.microsoft.com/office/powerpoint/2010/main" val="70094924"/>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6795" y="795"/>
            <a:ext cx="24371998" cy="13715999"/>
          </a:xfrm>
          <a:prstGeom prst="rect">
            <a:avLst/>
          </a:prstGeom>
        </p:spPr>
        <p:txBody>
          <a:bodyPr vert="horz" lIns="133679" tIns="66841" rIns="133679" bIns="66841"/>
          <a:lstStyle>
            <a:lvl1pPr marL="0" indent="0" algn="ctr">
              <a:buNone/>
              <a:defRPr>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defRPr>
            </a:lvl1pPr>
          </a:lstStyle>
          <a:p>
            <a:r>
              <a:rPr lang="en-US" altLang="zh-TW" dirty="0"/>
              <a:t>Click icon to add picture</a:t>
            </a:r>
            <a:endParaRPr lang="en-US" dirty="0"/>
          </a:p>
        </p:txBody>
      </p:sp>
    </p:spTree>
    <p:extLst>
      <p:ext uri="{BB962C8B-B14F-4D97-AF65-F5344CB8AC3E}">
        <p14:creationId xmlns:p14="http://schemas.microsoft.com/office/powerpoint/2010/main" val="3618986064"/>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ull Vidoe">
    <p:spTree>
      <p:nvGrpSpPr>
        <p:cNvPr id="1" name=""/>
        <p:cNvGrpSpPr/>
        <p:nvPr/>
      </p:nvGrpSpPr>
      <p:grpSpPr>
        <a:xfrm>
          <a:off x="0" y="0"/>
          <a:ext cx="0" cy="0"/>
          <a:chOff x="0" y="0"/>
          <a:chExt cx="0" cy="0"/>
        </a:xfrm>
      </p:grpSpPr>
      <p:sp>
        <p:nvSpPr>
          <p:cNvPr id="6" name="Rectangle 5"/>
          <p:cNvSpPr/>
          <p:nvPr userDrawn="1"/>
        </p:nvSpPr>
        <p:spPr>
          <a:xfrm>
            <a:off x="6795" y="795"/>
            <a:ext cx="24371998" cy="137159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Media Placeholder 3"/>
          <p:cNvSpPr>
            <a:spLocks noGrp="1"/>
          </p:cNvSpPr>
          <p:nvPr>
            <p:ph type="media" sz="quarter" idx="10" hasCustomPrompt="1"/>
          </p:nvPr>
        </p:nvSpPr>
        <p:spPr>
          <a:xfrm>
            <a:off x="6795" y="0"/>
            <a:ext cx="24371998" cy="13717589"/>
          </a:xfrm>
          <a:prstGeom prst="rect">
            <a:avLst/>
          </a:prstGeom>
          <a:solidFill>
            <a:srgbClr val="000000"/>
          </a:solidFill>
        </p:spPr>
        <p:txBody>
          <a:bodyPr vert="horz"/>
          <a:lstStyle>
            <a:lvl1pPr marL="0" indent="0" algn="ctr">
              <a:buNone/>
              <a:defRPr sz="8000" baseline="0">
                <a:solidFill>
                  <a:srgbClr val="616264"/>
                </a:solidFill>
                <a:latin typeface="Arial"/>
                <a:cs typeface="Arial"/>
              </a:defRPr>
            </a:lvl1pPr>
          </a:lstStyle>
          <a:p>
            <a:r>
              <a:rPr lang="en-US" altLang="zh-TW" dirty="0"/>
              <a:t>Click icon to add video</a:t>
            </a:r>
            <a:r>
              <a:rPr lang="en-US" sz="2600" b="0" i="0" dirty="0">
                <a:solidFill>
                  <a:srgbClr val="000000"/>
                </a:solidFill>
                <a:latin typeface="Lucida Grande"/>
                <a:ea typeface="Lucida Grande"/>
                <a:cs typeface="Lucida Grande"/>
              </a:rPr>
              <a:t>1_Full Image</a:t>
            </a:r>
            <a:endParaRPr lang="en-US" dirty="0"/>
          </a:p>
        </p:txBody>
      </p:sp>
    </p:spTree>
    <p:extLst>
      <p:ext uri="{BB962C8B-B14F-4D97-AF65-F5344CB8AC3E}">
        <p14:creationId xmlns:p14="http://schemas.microsoft.com/office/powerpoint/2010/main" val="34401837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Image full">
    <p:spTree>
      <p:nvGrpSpPr>
        <p:cNvPr id="1" name=""/>
        <p:cNvGrpSpPr/>
        <p:nvPr/>
      </p:nvGrpSpPr>
      <p:grpSpPr>
        <a:xfrm>
          <a:off x="0" y="0"/>
          <a:ext cx="0" cy="0"/>
          <a:chOff x="0" y="0"/>
          <a:chExt cx="0" cy="0"/>
        </a:xfrm>
      </p:grpSpPr>
      <p:sp>
        <p:nvSpPr>
          <p:cNvPr id="12" name="TextBox 11"/>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3" name="TextBox 12"/>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16" name="Picture Placeholder 2"/>
          <p:cNvSpPr>
            <a:spLocks noGrp="1"/>
          </p:cNvSpPr>
          <p:nvPr>
            <p:ph type="pic" sz="quarter" idx="10"/>
          </p:nvPr>
        </p:nvSpPr>
        <p:spPr>
          <a:xfrm>
            <a:off x="0" y="0"/>
            <a:ext cx="24385590" cy="13717588"/>
          </a:xfrm>
          <a:prstGeom prst="rect">
            <a:avLst/>
          </a:prstGeom>
        </p:spPr>
        <p:txBody>
          <a:bodyPr vert="horz" lIns="133679" tIns="66841" rIns="133679" bIns="66841"/>
          <a:lstStyle>
            <a:lvl1pPr marL="0" indent="0" algn="ctr">
              <a:buNone/>
              <a:defRPr sz="2700">
                <a:solidFill>
                  <a:srgbClr val="CFD1D2"/>
                </a:solidFill>
                <a:latin typeface="Arial"/>
                <a:cs typeface="Arial"/>
              </a:defRPr>
            </a:lvl1pPr>
          </a:lstStyle>
          <a:p>
            <a:r>
              <a:rPr lang="en-US" altLang="zh-TW" dirty="0"/>
              <a:t>Click icon to add picture</a:t>
            </a:r>
            <a:endParaRPr lang="en-US" dirty="0"/>
          </a:p>
        </p:txBody>
      </p:sp>
      <p:sp>
        <p:nvSpPr>
          <p:cNvPr id="11" name="Text Placeholder 16"/>
          <p:cNvSpPr>
            <a:spLocks noGrp="1"/>
          </p:cNvSpPr>
          <p:nvPr>
            <p:ph type="body" sz="quarter" idx="12" hasCustomPrompt="1"/>
          </p:nvPr>
        </p:nvSpPr>
        <p:spPr>
          <a:xfrm>
            <a:off x="928493" y="2299063"/>
            <a:ext cx="11568092" cy="4207920"/>
          </a:xfrm>
          <a:prstGeom prst="rect">
            <a:avLst/>
          </a:prstGeom>
        </p:spPr>
        <p:txBody>
          <a:bodyPr vert="horz" wrap="square" lIns="133679" tIns="66841" rIns="133679" bIns="66841">
            <a:noAutofit/>
          </a:bodyPr>
          <a:lstStyle>
            <a:lvl1pPr marL="0" indent="0" defTabSz="1080000">
              <a:lnSpc>
                <a:spcPts val="8500"/>
              </a:lnSpc>
              <a:buNone/>
              <a:defRPr sz="9500" b="1" i="0">
                <a:solidFill>
                  <a:srgbClr val="FFFFFF"/>
                </a:solidFill>
                <a:latin typeface="Arial"/>
                <a:cs typeface="Arial"/>
              </a:defRPr>
            </a:lvl1pPr>
          </a:lstStyle>
          <a:p>
            <a:pPr lvl="0"/>
            <a:r>
              <a:rPr lang="en-US" dirty="0"/>
              <a:t>2014</a:t>
            </a:r>
            <a:br>
              <a:rPr lang="en-US" dirty="0"/>
            </a:br>
            <a:r>
              <a:rPr lang="en-US" dirty="0"/>
              <a:t>presentation title</a:t>
            </a:r>
            <a:br>
              <a:rPr lang="en-US" dirty="0"/>
            </a:br>
            <a:r>
              <a:rPr lang="en-US" dirty="0"/>
              <a:t>goes here</a:t>
            </a:r>
          </a:p>
        </p:txBody>
      </p:sp>
    </p:spTree>
    <p:extLst>
      <p:ext uri="{BB962C8B-B14F-4D97-AF65-F5344CB8AC3E}">
        <p14:creationId xmlns:p14="http://schemas.microsoft.com/office/powerpoint/2010/main" val="3413006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3" name="Text Placeholder 16"/>
          <p:cNvSpPr>
            <a:spLocks noGrp="1"/>
          </p:cNvSpPr>
          <p:nvPr>
            <p:ph type="body" sz="quarter" idx="13" hasCustomPrompt="1"/>
          </p:nvPr>
        </p:nvSpPr>
        <p:spPr>
          <a:xfrm>
            <a:off x="912813" y="2220646"/>
            <a:ext cx="7303260" cy="2734072"/>
          </a:xfrm>
          <a:prstGeom prst="rect">
            <a:avLst/>
          </a:prstGeom>
        </p:spPr>
        <p:txBody>
          <a:bodyPr vert="horz" wrap="square" lIns="133679" tIns="66841" rIns="133679" bIns="66841">
            <a:noAutofit/>
          </a:bodyPr>
          <a:lstStyle>
            <a:lvl1pPr marL="0" indent="0" defTabSz="1080000">
              <a:lnSpc>
                <a:spcPts val="6500"/>
              </a:lnSpc>
              <a:buNone/>
              <a:defRPr sz="7500" b="1" i="0">
                <a:solidFill>
                  <a:srgbClr val="FFFFFF"/>
                </a:solidFill>
                <a:latin typeface="Arial"/>
                <a:cs typeface="Arial"/>
              </a:defRPr>
            </a:lvl1pPr>
          </a:lstStyle>
          <a:p>
            <a:pPr lvl="0"/>
            <a:r>
              <a:rPr lang="en-US" dirty="0"/>
              <a:t>table of</a:t>
            </a:r>
            <a:br>
              <a:rPr lang="en-US" dirty="0"/>
            </a:br>
            <a:r>
              <a:rPr lang="en-US" dirty="0"/>
              <a:t>contents</a:t>
            </a:r>
          </a:p>
        </p:txBody>
      </p:sp>
      <p:sp>
        <p:nvSpPr>
          <p:cNvPr id="17" name="Text Placeholder 16"/>
          <p:cNvSpPr>
            <a:spLocks noGrp="1"/>
          </p:cNvSpPr>
          <p:nvPr>
            <p:ph type="body" sz="quarter" idx="11" hasCustomPrompt="1"/>
          </p:nvPr>
        </p:nvSpPr>
        <p:spPr>
          <a:xfrm>
            <a:off x="10615314" y="7072192"/>
            <a:ext cx="1524099" cy="6027858"/>
          </a:xfrm>
          <a:prstGeom prst="rect">
            <a:avLst/>
          </a:prstGeom>
        </p:spPr>
        <p:txBody>
          <a:bodyPr vert="horz" lIns="133679" tIns="66841" rIns="133679" bIns="66841"/>
          <a:lstStyle>
            <a:lvl1pPr marL="0" indent="0">
              <a:buNone/>
              <a:defRPr sz="4000" b="1" i="0">
                <a:solidFill>
                  <a:schemeClr val="accent1"/>
                </a:solidFill>
                <a:latin typeface="Arial"/>
                <a:cs typeface="Arial"/>
              </a:defRPr>
            </a:lvl1pPr>
          </a:lstStyle>
          <a:p>
            <a:pPr lvl="0"/>
            <a:r>
              <a:rPr lang="en-US" dirty="0"/>
              <a:t>01</a:t>
            </a:r>
          </a:p>
          <a:p>
            <a:pPr lvl="0"/>
            <a:r>
              <a:rPr lang="en-US" dirty="0"/>
              <a:t>02</a:t>
            </a:r>
          </a:p>
          <a:p>
            <a:pPr lvl="0"/>
            <a:r>
              <a:rPr lang="en-US" dirty="0"/>
              <a:t>03</a:t>
            </a:r>
          </a:p>
          <a:p>
            <a:pPr lvl="0"/>
            <a:r>
              <a:rPr lang="en-US" dirty="0"/>
              <a:t>04</a:t>
            </a:r>
          </a:p>
          <a:p>
            <a:pPr lvl="0"/>
            <a:r>
              <a:rPr lang="en-US" dirty="0"/>
              <a:t>05</a:t>
            </a:r>
          </a:p>
          <a:p>
            <a:pPr lvl="0"/>
            <a:r>
              <a:rPr lang="en-US" dirty="0"/>
              <a:t>06</a:t>
            </a:r>
          </a:p>
        </p:txBody>
      </p:sp>
      <p:sp>
        <p:nvSpPr>
          <p:cNvPr id="22" name="Text Placeholder 21"/>
          <p:cNvSpPr>
            <a:spLocks noGrp="1"/>
          </p:cNvSpPr>
          <p:nvPr>
            <p:ph type="body" sz="quarter" idx="12" hasCustomPrompt="1"/>
          </p:nvPr>
        </p:nvSpPr>
        <p:spPr>
          <a:xfrm>
            <a:off x="12151899" y="7072193"/>
            <a:ext cx="6113246" cy="6027855"/>
          </a:xfrm>
          <a:prstGeom prst="rect">
            <a:avLst/>
          </a:prstGeom>
        </p:spPr>
        <p:txBody>
          <a:bodyPr vert="horz" lIns="133679" tIns="66841" rIns="133679" bIns="66841"/>
          <a:lstStyle>
            <a:lvl1pPr marL="0" indent="0">
              <a:buNone/>
              <a:defRPr sz="4000">
                <a:solidFill>
                  <a:srgbClr val="FFFFFF"/>
                </a:solidFill>
                <a:latin typeface="Times New Roman" panose="02020603050405020304" pitchFamily="18" charset="0"/>
                <a:cs typeface="Times New Roman" panose="02020603050405020304" pitchFamily="18" charset="0"/>
              </a:defRPr>
            </a:lvl1pPr>
          </a:lstStyle>
          <a:p>
            <a:pPr lvl="0"/>
            <a:r>
              <a:rPr lang="en-US" dirty="0"/>
              <a:t>Title #1</a:t>
            </a:r>
          </a:p>
          <a:p>
            <a:pPr lvl="0"/>
            <a:r>
              <a:rPr lang="en-US" dirty="0"/>
              <a:t>Title #2</a:t>
            </a:r>
          </a:p>
          <a:p>
            <a:pPr lvl="0"/>
            <a:r>
              <a:rPr lang="en-US" dirty="0"/>
              <a:t>Title #3</a:t>
            </a:r>
          </a:p>
          <a:p>
            <a:pPr lvl="0"/>
            <a:r>
              <a:rPr lang="en-US" dirty="0"/>
              <a:t>Title #4</a:t>
            </a:r>
          </a:p>
          <a:p>
            <a:pPr lvl="0"/>
            <a:r>
              <a:rPr lang="en-US" dirty="0"/>
              <a:t>Title #5</a:t>
            </a:r>
          </a:p>
          <a:p>
            <a:pPr lvl="0"/>
            <a:r>
              <a:rPr lang="en-US" dirty="0"/>
              <a:t>Title #6</a:t>
            </a:r>
          </a:p>
        </p:txBody>
      </p:sp>
      <p:pic>
        <p:nvPicPr>
          <p:cNvPr id="8" name="Picture 4" descr="C:\Users\sara_yang\Desktop\New folder\HTC PPT Dots.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2" name="TextBox 11"/>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pic>
        <p:nvPicPr>
          <p:cNvPr id="9" name="Picture 2" descr="C:\Users\sara_yang\Desktop\New folder\HTC_RGB.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8923"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4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age — Image or Graph right">
    <p:spTree>
      <p:nvGrpSpPr>
        <p:cNvPr id="1" name=""/>
        <p:cNvGrpSpPr/>
        <p:nvPr/>
      </p:nvGrpSpPr>
      <p:grpSpPr>
        <a:xfrm>
          <a:off x="0" y="0"/>
          <a:ext cx="0" cy="0"/>
          <a:chOff x="0" y="0"/>
          <a:chExt cx="0" cy="0"/>
        </a:xfrm>
      </p:grpSpPr>
      <p:sp>
        <p:nvSpPr>
          <p:cNvPr id="8" name="Text Placeholder 16"/>
          <p:cNvSpPr>
            <a:spLocks noGrp="1"/>
          </p:cNvSpPr>
          <p:nvPr>
            <p:ph type="body" sz="quarter" idx="13" hasCustomPrompt="1"/>
          </p:nvPr>
        </p:nvSpPr>
        <p:spPr>
          <a:xfrm>
            <a:off x="912813" y="2361761"/>
            <a:ext cx="6809460" cy="4082505"/>
          </a:xfrm>
          <a:prstGeom prst="rect">
            <a:avLst/>
          </a:prstGeom>
        </p:spPr>
        <p:txBody>
          <a:bodyPr vert="horz" wrap="square" lIns="133679" tIns="66841" rIns="133679" bIns="66841">
            <a:noAutofit/>
          </a:bodyPr>
          <a:lstStyle>
            <a:lvl1pPr marL="0" indent="0" defTabSz="1080000">
              <a:lnSpc>
                <a:spcPts val="5500"/>
              </a:lnSpc>
              <a:buNone/>
              <a:defRPr sz="6500" b="1" i="0" baseline="0">
                <a:solidFill>
                  <a:srgbClr val="FFFFFF"/>
                </a:solidFill>
                <a:latin typeface="Arial"/>
                <a:cs typeface="Arial"/>
              </a:defRPr>
            </a:lvl1pPr>
          </a:lstStyle>
          <a:p>
            <a:pPr lvl="0"/>
            <a:r>
              <a:rPr lang="en-US" dirty="0"/>
              <a:t>content title</a:t>
            </a:r>
            <a:br>
              <a:rPr lang="en-US" dirty="0"/>
            </a:br>
            <a:r>
              <a:rPr lang="en-US" dirty="0"/>
              <a:t>goes here</a:t>
            </a:r>
          </a:p>
        </p:txBody>
      </p:sp>
      <p:sp>
        <p:nvSpPr>
          <p:cNvPr id="12" name="TextBox 11"/>
          <p:cNvSpPr txBox="1"/>
          <p:nvPr userDrawn="1"/>
        </p:nvSpPr>
        <p:spPr>
          <a:xfrm>
            <a:off x="771402" y="12798963"/>
            <a:ext cx="806840" cy="427375"/>
          </a:xfrm>
          <a:prstGeom prst="rect">
            <a:avLst/>
          </a:prstGeom>
          <a:noFill/>
        </p:spPr>
        <p:txBody>
          <a:bodyPr wrap="square" lIns="133679" tIns="66841" rIns="133679" bIns="66841" rtlCol="0">
            <a:spAutoFit/>
          </a:bodyPr>
          <a:lstStyle/>
          <a:p>
            <a:pPr marL="0" indent="0" algn="l">
              <a:tabLst/>
            </a:pPr>
            <a:fld id="{241CEE21-B4C1-F046-8BB5-2AB680E6CC26}" type="slidenum">
              <a:rPr lang="en-US" sz="1900" b="0" i="0" smtClean="0">
                <a:solidFill>
                  <a:srgbClr val="CFD1D2"/>
                </a:solidFill>
                <a:latin typeface="Arial"/>
                <a:cs typeface="Arial"/>
              </a:rPr>
              <a:pPr marL="0" indent="0" algn="l">
                <a:tabLst/>
              </a:pPr>
              <a:t>‹#›</a:t>
            </a:fld>
            <a:endParaRPr lang="en-US" sz="1900" b="0" i="0" dirty="0">
              <a:solidFill>
                <a:srgbClr val="CFD1D2"/>
              </a:solidFill>
              <a:latin typeface="Arial"/>
              <a:cs typeface="Arial"/>
            </a:endParaRPr>
          </a:p>
        </p:txBody>
      </p:sp>
      <p:sp>
        <p:nvSpPr>
          <p:cNvPr id="13" name="TextBox 12"/>
          <p:cNvSpPr txBox="1"/>
          <p:nvPr userDrawn="1"/>
        </p:nvSpPr>
        <p:spPr>
          <a:xfrm>
            <a:off x="1578241" y="12838470"/>
            <a:ext cx="5709134" cy="923342"/>
          </a:xfrm>
          <a:prstGeom prst="rect">
            <a:avLst/>
          </a:prstGeom>
          <a:noFill/>
        </p:spPr>
        <p:txBody>
          <a:bodyPr wrap="square" lIns="243852" tIns="121926" rIns="243852" bIns="121926" rtlCol="0">
            <a:spAutoFit/>
          </a:bodyPr>
          <a:lstStyle/>
          <a:p>
            <a:pPr marL="0" marR="0" indent="0" algn="l" defTabSz="1088486" rtl="0" eaLnBrk="1" fontAlgn="auto" latinLnBrk="0" hangingPunct="1">
              <a:lnSpc>
                <a:spcPct val="100000"/>
              </a:lnSpc>
              <a:spcBef>
                <a:spcPts val="0"/>
              </a:spcBef>
              <a:spcAft>
                <a:spcPts val="0"/>
              </a:spcAft>
              <a:buClrTx/>
              <a:buSzTx/>
              <a:buFontTx/>
              <a:buNone/>
              <a:tabLst/>
              <a:defRPr/>
            </a:pPr>
            <a:r>
              <a:rPr lang="en-CA" sz="1100" dirty="0">
                <a:solidFill>
                  <a:srgbClr val="CFD1D2"/>
                </a:solidFill>
                <a:latin typeface="Arial"/>
                <a:cs typeface="Arial"/>
              </a:rPr>
              <a:t>2014 HTC PROPRIETARY AND CONFIDENTIAL</a:t>
            </a: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CA" sz="1100" dirty="0">
              <a:solidFill>
                <a:srgbClr val="CFD1D2"/>
              </a:solidFill>
              <a:latin typeface="Arial"/>
              <a:cs typeface="Arial"/>
            </a:endParaRPr>
          </a:p>
          <a:p>
            <a:pPr marL="0" marR="0" indent="0" algn="l" defTabSz="1088486" rtl="0" eaLnBrk="1" fontAlgn="auto" latinLnBrk="0" hangingPunct="1">
              <a:lnSpc>
                <a:spcPct val="100000"/>
              </a:lnSpc>
              <a:spcBef>
                <a:spcPts val="0"/>
              </a:spcBef>
              <a:spcAft>
                <a:spcPts val="0"/>
              </a:spcAft>
              <a:buClrTx/>
              <a:buSzTx/>
              <a:buFontTx/>
              <a:buNone/>
              <a:tabLst/>
              <a:defRPr/>
            </a:pPr>
            <a:endParaRPr lang="en-US" sz="1100" dirty="0">
              <a:solidFill>
                <a:srgbClr val="CFD1D2"/>
              </a:solidFill>
              <a:latin typeface="Arial"/>
              <a:cs typeface="Arial"/>
            </a:endParaRPr>
          </a:p>
        </p:txBody>
      </p:sp>
      <p:sp>
        <p:nvSpPr>
          <p:cNvPr id="15" name="Picture Placeholder 2"/>
          <p:cNvSpPr>
            <a:spLocks noGrp="1"/>
          </p:cNvSpPr>
          <p:nvPr>
            <p:ph type="pic" sz="quarter" idx="10"/>
          </p:nvPr>
        </p:nvSpPr>
        <p:spPr>
          <a:xfrm>
            <a:off x="8216074" y="2900704"/>
            <a:ext cx="16169516" cy="10184597"/>
          </a:xfrm>
          <a:prstGeom prst="rect">
            <a:avLst/>
          </a:prstGeom>
        </p:spPr>
        <p:txBody>
          <a:bodyPr vert="horz" lIns="133679" tIns="66841" rIns="133679" bIns="66841"/>
          <a:lstStyle>
            <a:lvl1pPr marL="0" indent="0" algn="ctr">
              <a:buNone/>
              <a:defRPr sz="2700">
                <a:solidFill>
                  <a:srgbClr val="CFD1D2"/>
                </a:solidFill>
                <a:latin typeface="Arial"/>
                <a:cs typeface="Arial"/>
              </a:defRPr>
            </a:lvl1pPr>
          </a:lstStyle>
          <a:p>
            <a:r>
              <a:rPr lang="en-US" altLang="zh-TW" dirty="0"/>
              <a:t>Click icon to add picture</a:t>
            </a:r>
            <a:endParaRPr lang="en-US" dirty="0"/>
          </a:p>
        </p:txBody>
      </p:sp>
      <p:pic>
        <p:nvPicPr>
          <p:cNvPr id="9" name="Picture 2" descr="C:\Users\sara_yang\Desktop\New folder\HTC_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8923" y="312330"/>
            <a:ext cx="1865455" cy="10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620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61626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6136545"/>
      </p:ext>
    </p:extLst>
  </p:cSld>
  <p:clrMap bg1="dk1" tx1="lt1" bg2="dk2" tx2="lt2" accent1="accent1" accent2="accent2" accent3="accent3" accent4="accent4" accent5="accent5" accent6="accent6" hlink="hlink" folHlink="folHlink"/>
  <p:sldLayoutIdLst>
    <p:sldLayoutId id="2147483707"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7" r:id="rId15"/>
    <p:sldLayoutId id="2147483756" r:id="rId16"/>
    <p:sldLayoutId id="2147483720" r:id="rId17"/>
  </p:sldLayoutIdLst>
  <p:hf hdr="0" ftr="0" dt="0"/>
  <p:txStyles>
    <p:titleStyle>
      <a:lvl1pPr algn="ctr" defTabSz="1088486" rtl="0" eaLnBrk="1" latinLnBrk="0" hangingPunct="1">
        <a:spcBef>
          <a:spcPct val="0"/>
        </a:spcBef>
        <a:buNone/>
        <a:defRPr sz="10400" kern="1200">
          <a:solidFill>
            <a:schemeClr val="tx1"/>
          </a:solidFill>
          <a:latin typeface="+mj-lt"/>
          <a:ea typeface="+mj-ea"/>
          <a:cs typeface="+mj-cs"/>
        </a:defRPr>
      </a:lvl1pPr>
    </p:titleStyle>
    <p:body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p:bodyStyle>
    <p:otherStyle>
      <a:defPPr>
        <a:defRPr lang="en-US"/>
      </a:defPPr>
      <a:lvl1pPr marL="0" algn="l" defTabSz="1088486" rtl="0" eaLnBrk="1" latinLnBrk="0" hangingPunct="1">
        <a:defRPr sz="4300" kern="1200">
          <a:solidFill>
            <a:schemeClr val="tx1"/>
          </a:solidFill>
          <a:latin typeface="+mn-lt"/>
          <a:ea typeface="+mn-ea"/>
          <a:cs typeface="+mn-cs"/>
        </a:defRPr>
      </a:lvl1pPr>
      <a:lvl2pPr marL="1088486" algn="l" defTabSz="1088486" rtl="0" eaLnBrk="1" latinLnBrk="0" hangingPunct="1">
        <a:defRPr sz="4300" kern="1200">
          <a:solidFill>
            <a:schemeClr val="tx1"/>
          </a:solidFill>
          <a:latin typeface="+mn-lt"/>
          <a:ea typeface="+mn-ea"/>
          <a:cs typeface="+mn-cs"/>
        </a:defRPr>
      </a:lvl2pPr>
      <a:lvl3pPr marL="2176976" algn="l" defTabSz="1088486" rtl="0" eaLnBrk="1" latinLnBrk="0" hangingPunct="1">
        <a:defRPr sz="4300" kern="1200">
          <a:solidFill>
            <a:schemeClr val="tx1"/>
          </a:solidFill>
          <a:latin typeface="+mn-lt"/>
          <a:ea typeface="+mn-ea"/>
          <a:cs typeface="+mn-cs"/>
        </a:defRPr>
      </a:lvl3pPr>
      <a:lvl4pPr marL="3265462" algn="l" defTabSz="1088486" rtl="0" eaLnBrk="1" latinLnBrk="0" hangingPunct="1">
        <a:defRPr sz="4300" kern="1200">
          <a:solidFill>
            <a:schemeClr val="tx1"/>
          </a:solidFill>
          <a:latin typeface="+mn-lt"/>
          <a:ea typeface="+mn-ea"/>
          <a:cs typeface="+mn-cs"/>
        </a:defRPr>
      </a:lvl4pPr>
      <a:lvl5pPr marL="4353951" algn="l" defTabSz="1088486" rtl="0" eaLnBrk="1" latinLnBrk="0" hangingPunct="1">
        <a:defRPr sz="4300" kern="1200">
          <a:solidFill>
            <a:schemeClr val="tx1"/>
          </a:solidFill>
          <a:latin typeface="+mn-lt"/>
          <a:ea typeface="+mn-ea"/>
          <a:cs typeface="+mn-cs"/>
        </a:defRPr>
      </a:lvl5pPr>
      <a:lvl6pPr marL="5442437" algn="l" defTabSz="1088486" rtl="0" eaLnBrk="1" latinLnBrk="0" hangingPunct="1">
        <a:defRPr sz="4300" kern="1200">
          <a:solidFill>
            <a:schemeClr val="tx1"/>
          </a:solidFill>
          <a:latin typeface="+mn-lt"/>
          <a:ea typeface="+mn-ea"/>
          <a:cs typeface="+mn-cs"/>
        </a:defRPr>
      </a:lvl6pPr>
      <a:lvl7pPr marL="6530924" algn="l" defTabSz="1088486" rtl="0" eaLnBrk="1" latinLnBrk="0" hangingPunct="1">
        <a:defRPr sz="4300" kern="1200">
          <a:solidFill>
            <a:schemeClr val="tx1"/>
          </a:solidFill>
          <a:latin typeface="+mn-lt"/>
          <a:ea typeface="+mn-ea"/>
          <a:cs typeface="+mn-cs"/>
        </a:defRPr>
      </a:lvl7pPr>
      <a:lvl8pPr marL="7619413" algn="l" defTabSz="1088486" rtl="0" eaLnBrk="1" latinLnBrk="0" hangingPunct="1">
        <a:defRPr sz="4300" kern="1200">
          <a:solidFill>
            <a:schemeClr val="tx1"/>
          </a:solidFill>
          <a:latin typeface="+mn-lt"/>
          <a:ea typeface="+mn-ea"/>
          <a:cs typeface="+mn-cs"/>
        </a:defRPr>
      </a:lvl8pPr>
      <a:lvl9pPr marL="8707902" algn="l" defTabSz="1088486" rtl="0" eaLnBrk="1" latinLnBrk="0" hangingPunct="1">
        <a:defRPr sz="4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6136545"/>
      </p:ext>
    </p:extLst>
  </p:cSld>
  <p:clrMap bg1="lt1" tx1="dk1" bg2="lt2" tx2="dk2" accent1="accent1" accent2="accent2" accent3="accent3" accent4="accent4" accent5="accent5" accent6="accent6" hlink="hlink" folHlink="folHlink"/>
  <p:sldLayoutIdLst>
    <p:sldLayoutId id="2147483705"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33" r:id="rId17"/>
  </p:sldLayoutIdLst>
  <p:hf hdr="0" ftr="0" dt="0"/>
  <p:txStyles>
    <p:titleStyle>
      <a:lvl1pPr algn="ctr" defTabSz="1088486" rtl="0" eaLnBrk="1" latinLnBrk="0" hangingPunct="1">
        <a:spcBef>
          <a:spcPct val="0"/>
        </a:spcBef>
        <a:buNone/>
        <a:defRPr sz="10400" kern="1200">
          <a:solidFill>
            <a:schemeClr val="tx1"/>
          </a:solidFill>
          <a:latin typeface="+mj-lt"/>
          <a:ea typeface="+mj-ea"/>
          <a:cs typeface="+mj-cs"/>
        </a:defRPr>
      </a:lvl1pPr>
    </p:titleStyle>
    <p:body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p:bodyStyle>
    <p:otherStyle>
      <a:defPPr>
        <a:defRPr lang="en-US"/>
      </a:defPPr>
      <a:lvl1pPr marL="0" algn="l" defTabSz="1088486" rtl="0" eaLnBrk="1" latinLnBrk="0" hangingPunct="1">
        <a:defRPr sz="4300" kern="1200">
          <a:solidFill>
            <a:schemeClr val="tx1"/>
          </a:solidFill>
          <a:latin typeface="+mn-lt"/>
          <a:ea typeface="+mn-ea"/>
          <a:cs typeface="+mn-cs"/>
        </a:defRPr>
      </a:lvl1pPr>
      <a:lvl2pPr marL="1088486" algn="l" defTabSz="1088486" rtl="0" eaLnBrk="1" latinLnBrk="0" hangingPunct="1">
        <a:defRPr sz="4300" kern="1200">
          <a:solidFill>
            <a:schemeClr val="tx1"/>
          </a:solidFill>
          <a:latin typeface="+mn-lt"/>
          <a:ea typeface="+mn-ea"/>
          <a:cs typeface="+mn-cs"/>
        </a:defRPr>
      </a:lvl2pPr>
      <a:lvl3pPr marL="2176976" algn="l" defTabSz="1088486" rtl="0" eaLnBrk="1" latinLnBrk="0" hangingPunct="1">
        <a:defRPr sz="4300" kern="1200">
          <a:solidFill>
            <a:schemeClr val="tx1"/>
          </a:solidFill>
          <a:latin typeface="+mn-lt"/>
          <a:ea typeface="+mn-ea"/>
          <a:cs typeface="+mn-cs"/>
        </a:defRPr>
      </a:lvl3pPr>
      <a:lvl4pPr marL="3265462" algn="l" defTabSz="1088486" rtl="0" eaLnBrk="1" latinLnBrk="0" hangingPunct="1">
        <a:defRPr sz="4300" kern="1200">
          <a:solidFill>
            <a:schemeClr val="tx1"/>
          </a:solidFill>
          <a:latin typeface="+mn-lt"/>
          <a:ea typeface="+mn-ea"/>
          <a:cs typeface="+mn-cs"/>
        </a:defRPr>
      </a:lvl4pPr>
      <a:lvl5pPr marL="4353951" algn="l" defTabSz="1088486" rtl="0" eaLnBrk="1" latinLnBrk="0" hangingPunct="1">
        <a:defRPr sz="4300" kern="1200">
          <a:solidFill>
            <a:schemeClr val="tx1"/>
          </a:solidFill>
          <a:latin typeface="+mn-lt"/>
          <a:ea typeface="+mn-ea"/>
          <a:cs typeface="+mn-cs"/>
        </a:defRPr>
      </a:lvl5pPr>
      <a:lvl6pPr marL="5442437" algn="l" defTabSz="1088486" rtl="0" eaLnBrk="1" latinLnBrk="0" hangingPunct="1">
        <a:defRPr sz="4300" kern="1200">
          <a:solidFill>
            <a:schemeClr val="tx1"/>
          </a:solidFill>
          <a:latin typeface="+mn-lt"/>
          <a:ea typeface="+mn-ea"/>
          <a:cs typeface="+mn-cs"/>
        </a:defRPr>
      </a:lvl6pPr>
      <a:lvl7pPr marL="6530924" algn="l" defTabSz="1088486" rtl="0" eaLnBrk="1" latinLnBrk="0" hangingPunct="1">
        <a:defRPr sz="4300" kern="1200">
          <a:solidFill>
            <a:schemeClr val="tx1"/>
          </a:solidFill>
          <a:latin typeface="+mn-lt"/>
          <a:ea typeface="+mn-ea"/>
          <a:cs typeface="+mn-cs"/>
        </a:defRPr>
      </a:lvl7pPr>
      <a:lvl8pPr marL="7619413" algn="l" defTabSz="1088486" rtl="0" eaLnBrk="1" latinLnBrk="0" hangingPunct="1">
        <a:defRPr sz="4300" kern="1200">
          <a:solidFill>
            <a:schemeClr val="tx1"/>
          </a:solidFill>
          <a:latin typeface="+mn-lt"/>
          <a:ea typeface="+mn-ea"/>
          <a:cs typeface="+mn-cs"/>
        </a:defRPr>
      </a:lvl8pPr>
      <a:lvl9pPr marL="8707902" algn="l" defTabSz="1088486" rtl="0" eaLnBrk="1" latinLnBrk="0" hangingPunct="1">
        <a:defRPr sz="4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80" y="549339"/>
            <a:ext cx="20321323" cy="2286265"/>
          </a:xfrm>
          <a:prstGeom prst="rect">
            <a:avLst/>
          </a:prstGeom>
        </p:spPr>
        <p:txBody>
          <a:bodyPr vert="horz" lIns="217728" tIns="108864" rIns="217728" bIns="108864" rtlCol="0" anchor="ctr">
            <a:no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19280" y="3200770"/>
            <a:ext cx="20321323" cy="9602312"/>
          </a:xfrm>
          <a:prstGeom prst="rect">
            <a:avLst/>
          </a:prstGeom>
        </p:spPr>
        <p:txBody>
          <a:bodyPr vert="horz" lIns="217728" tIns="108864" rIns="217728" bIns="108864"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Rectangle 6"/>
          <p:cNvSpPr/>
          <p:nvPr/>
        </p:nvSpPr>
        <p:spPr>
          <a:xfrm>
            <a:off x="22556669" y="0"/>
            <a:ext cx="1828919" cy="13717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17728" tIns="108864" rIns="217728" bIns="108864" rtlCol="0" anchor="ctr"/>
          <a:lstStyle/>
          <a:p>
            <a:pPr algn="ctr"/>
            <a:endParaRPr lang="en-US"/>
          </a:p>
        </p:txBody>
      </p:sp>
      <p:sp>
        <p:nvSpPr>
          <p:cNvPr id="8" name="Rectangle 7"/>
          <p:cNvSpPr/>
          <p:nvPr/>
        </p:nvSpPr>
        <p:spPr>
          <a:xfrm>
            <a:off x="22556669" y="10974070"/>
            <a:ext cx="1828919" cy="1371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7728" tIns="108864" rIns="217728" bIns="108864" rtlCol="0" anchor="ctr"/>
          <a:lstStyle/>
          <a:p>
            <a:pPr algn="ctr"/>
            <a:endParaRPr lang="en-US"/>
          </a:p>
        </p:txBody>
      </p:sp>
      <p:sp>
        <p:nvSpPr>
          <p:cNvPr id="6" name="Slide Number Placeholder 5"/>
          <p:cNvSpPr>
            <a:spLocks noGrp="1"/>
          </p:cNvSpPr>
          <p:nvPr>
            <p:ph type="sldNum" sz="quarter" idx="4"/>
          </p:nvPr>
        </p:nvSpPr>
        <p:spPr>
          <a:xfrm>
            <a:off x="22752916" y="11299228"/>
            <a:ext cx="1463135" cy="792572"/>
          </a:xfrm>
          <a:prstGeom prst="bracketPair">
            <a:avLst>
              <a:gd name="adj" fmla="val 17949"/>
            </a:avLst>
          </a:prstGeom>
          <a:ln w="19050">
            <a:solidFill>
              <a:srgbClr val="FFFFFF"/>
            </a:solidFill>
          </a:ln>
        </p:spPr>
        <p:txBody>
          <a:bodyPr vert="horz" lIns="0" tIns="0" rIns="0" bIns="0" rtlCol="0" anchor="ctr"/>
          <a:lstStyle>
            <a:lvl1pPr algn="ctr">
              <a:defRPr sz="43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21022104" y="7976548"/>
            <a:ext cx="4735110" cy="975424"/>
          </a:xfrm>
          <a:prstGeom prst="rect">
            <a:avLst/>
          </a:prstGeom>
        </p:spPr>
        <p:txBody>
          <a:bodyPr vert="horz" lIns="217728" tIns="108864" rIns="217728" bIns="108864" rtlCol="0" anchor="ctr"/>
          <a:lstStyle>
            <a:lvl1pPr algn="r">
              <a:defRPr sz="2900">
                <a:solidFill>
                  <a:schemeClr val="bg2"/>
                </a:solidFill>
              </a:defRPr>
            </a:lvl1pPr>
          </a:lstStyle>
          <a:p>
            <a:endParaRPr lang="en-US" dirty="0"/>
          </a:p>
        </p:txBody>
      </p:sp>
      <p:sp>
        <p:nvSpPr>
          <p:cNvPr id="4" name="Date Placeholder 3"/>
          <p:cNvSpPr>
            <a:spLocks noGrp="1"/>
          </p:cNvSpPr>
          <p:nvPr>
            <p:ph type="dt" sz="half" idx="2"/>
          </p:nvPr>
        </p:nvSpPr>
        <p:spPr>
          <a:xfrm rot="16200000">
            <a:off x="20950978" y="3170311"/>
            <a:ext cx="4877363" cy="975424"/>
          </a:xfrm>
          <a:prstGeom prst="rect">
            <a:avLst/>
          </a:prstGeom>
        </p:spPr>
        <p:txBody>
          <a:bodyPr vert="horz" lIns="217728" tIns="108864" rIns="217728" bIns="108864" rtlCol="0" anchor="ctr"/>
          <a:lstStyle>
            <a:lvl1pPr algn="l">
              <a:defRPr sz="2900">
                <a:solidFill>
                  <a:schemeClr val="bg2"/>
                </a:solidFill>
              </a:defRPr>
            </a:lvl1pPr>
          </a:lstStyle>
          <a:p>
            <a:fld id="{327B613C-1AD7-49D3-885D-F654C5CDBAA6}" type="datetime1">
              <a:rPr lang="en-US" smtClean="0"/>
              <a:pPr/>
              <a:t>9/7/2016</a:t>
            </a:fld>
            <a:endParaRPr lang="en-US"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663" r:id="rId15"/>
    <p:sldLayoutId id="2147483741" r:id="rId16"/>
    <p:sldLayoutId id="2147483651" r:id="rId17"/>
    <p:sldLayoutId id="2147483650" r:id="rId18"/>
    <p:sldLayoutId id="2147483653" r:id="rId19"/>
    <p:sldLayoutId id="2147483654" r:id="rId20"/>
    <p:sldLayoutId id="2147483655" r:id="rId21"/>
    <p:sldLayoutId id="2147483658" r:id="rId22"/>
    <p:sldLayoutId id="2147483656" r:id="rId23"/>
    <p:sldLayoutId id="2147483659" r:id="rId24"/>
    <p:sldLayoutId id="2147483660" r:id="rId25"/>
    <p:sldLayoutId id="2147483661" r:id="rId26"/>
    <p:sldLayoutId id="2147483773" r:id="rId27"/>
    <p:sldLayoutId id="2147483680" r:id="rId28"/>
    <p:sldLayoutId id="2147483734" r:id="rId29"/>
  </p:sldLayoutIdLst>
  <p:hf hdr="0" ftr="0" dt="0"/>
  <p:txStyles>
    <p:titleStyle>
      <a:lvl1pPr algn="l" defTabSz="2177278" rtl="0" eaLnBrk="1" latinLnBrk="0" hangingPunct="1">
        <a:spcBef>
          <a:spcPct val="0"/>
        </a:spcBef>
        <a:buNone/>
        <a:defRPr sz="11000" kern="1200" cap="none" spc="-238" baseline="0">
          <a:ln>
            <a:noFill/>
          </a:ln>
          <a:solidFill>
            <a:schemeClr val="tx2"/>
          </a:solidFill>
          <a:effectLst/>
          <a:latin typeface="+mj-lt"/>
          <a:ea typeface="+mj-ea"/>
          <a:cs typeface="+mj-cs"/>
        </a:defRPr>
      </a:lvl1pPr>
    </p:titleStyle>
    <p:bodyStyle>
      <a:lvl1pPr marL="816479" indent="-544319" algn="l" defTabSz="2177278" rtl="0" eaLnBrk="1" latinLnBrk="0" hangingPunct="1">
        <a:spcBef>
          <a:spcPct val="20000"/>
        </a:spcBef>
        <a:buClr>
          <a:schemeClr val="accent1"/>
        </a:buClr>
        <a:buFont typeface="Arial" pitchFamily="34" charset="0"/>
        <a:buChar char="•"/>
        <a:defRPr sz="5200" kern="1200">
          <a:solidFill>
            <a:schemeClr val="tx1"/>
          </a:solidFill>
          <a:latin typeface="+mn-lt"/>
          <a:ea typeface="+mn-ea"/>
          <a:cs typeface="+mn-cs"/>
        </a:defRPr>
      </a:lvl1pPr>
      <a:lvl2pPr marL="1524094" indent="-544319" algn="l" defTabSz="2177278" rtl="0" eaLnBrk="1" latinLnBrk="0" hangingPunct="1">
        <a:spcBef>
          <a:spcPct val="20000"/>
        </a:spcBef>
        <a:buClr>
          <a:schemeClr val="accent2"/>
        </a:buClr>
        <a:buFont typeface="Arial" pitchFamily="34" charset="0"/>
        <a:buChar char="•"/>
        <a:defRPr sz="4800" kern="1200">
          <a:solidFill>
            <a:schemeClr val="tx1"/>
          </a:solidFill>
          <a:latin typeface="+mn-lt"/>
          <a:ea typeface="+mn-ea"/>
          <a:cs typeface="+mn-cs"/>
        </a:defRPr>
      </a:lvl2pPr>
      <a:lvl3pPr marL="2395006" indent="-544319" algn="l" defTabSz="2177278" rtl="0" eaLnBrk="1" latinLnBrk="0" hangingPunct="1">
        <a:spcBef>
          <a:spcPct val="20000"/>
        </a:spcBef>
        <a:buClr>
          <a:schemeClr val="accent3"/>
        </a:buClr>
        <a:buFont typeface="Arial" pitchFamily="34" charset="0"/>
        <a:buChar char="•"/>
        <a:defRPr sz="4300" kern="1200">
          <a:solidFill>
            <a:schemeClr val="tx1"/>
          </a:solidFill>
          <a:latin typeface="+mn-lt"/>
          <a:ea typeface="+mn-ea"/>
          <a:cs typeface="+mn-cs"/>
        </a:defRPr>
      </a:lvl3pPr>
      <a:lvl4pPr marL="3048189" indent="-544319" algn="l" defTabSz="2177278" rtl="0" eaLnBrk="1" latinLnBrk="0" hangingPunct="1">
        <a:spcBef>
          <a:spcPct val="20000"/>
        </a:spcBef>
        <a:buClr>
          <a:schemeClr val="accent4"/>
        </a:buClr>
        <a:buFont typeface="Arial" pitchFamily="34" charset="0"/>
        <a:buChar char="•"/>
        <a:defRPr sz="3800" kern="1200">
          <a:solidFill>
            <a:schemeClr val="tx1"/>
          </a:solidFill>
          <a:latin typeface="+mn-lt"/>
          <a:ea typeface="+mn-ea"/>
          <a:cs typeface="+mn-cs"/>
        </a:defRPr>
      </a:lvl4pPr>
      <a:lvl5pPr marL="3701372" indent="-544319" algn="l" defTabSz="2177278" rtl="0" eaLnBrk="1" latinLnBrk="0" hangingPunct="1">
        <a:spcBef>
          <a:spcPct val="20000"/>
        </a:spcBef>
        <a:buClr>
          <a:schemeClr val="accent5"/>
        </a:buClr>
        <a:buFont typeface="Arial" pitchFamily="34" charset="0"/>
        <a:buChar char="•"/>
        <a:defRPr sz="3300" kern="1200" baseline="0">
          <a:solidFill>
            <a:schemeClr val="tx1"/>
          </a:solidFill>
          <a:latin typeface="+mn-lt"/>
          <a:ea typeface="+mn-ea"/>
          <a:cs typeface="+mn-cs"/>
        </a:defRPr>
      </a:lvl5pPr>
      <a:lvl6pPr marL="4136828" indent="-435456" algn="l" defTabSz="2177278" rtl="0" eaLnBrk="1" latinLnBrk="0" hangingPunct="1">
        <a:spcBef>
          <a:spcPct val="20000"/>
        </a:spcBef>
        <a:buClr>
          <a:schemeClr val="accent1"/>
        </a:buClr>
        <a:buFont typeface="Arial" pitchFamily="34" charset="0"/>
        <a:buChar char="•"/>
        <a:defRPr sz="3300" kern="1200" baseline="0">
          <a:solidFill>
            <a:schemeClr val="tx1"/>
          </a:solidFill>
          <a:latin typeface="+mn-lt"/>
          <a:ea typeface="+mn-ea"/>
          <a:cs typeface="+mn-cs"/>
        </a:defRPr>
      </a:lvl6pPr>
      <a:lvl7pPr marL="4572283" indent="-435456" algn="l" defTabSz="2177278" rtl="0" eaLnBrk="1" latinLnBrk="0" hangingPunct="1">
        <a:spcBef>
          <a:spcPct val="20000"/>
        </a:spcBef>
        <a:buClr>
          <a:schemeClr val="accent2"/>
        </a:buClr>
        <a:buFont typeface="Arial" pitchFamily="34" charset="0"/>
        <a:buChar char="•"/>
        <a:defRPr sz="3300" kern="1200">
          <a:solidFill>
            <a:schemeClr val="tx1"/>
          </a:solidFill>
          <a:latin typeface="+mn-lt"/>
          <a:ea typeface="+mn-ea"/>
          <a:cs typeface="+mn-cs"/>
        </a:defRPr>
      </a:lvl7pPr>
      <a:lvl8pPr marL="5007739" indent="-435456" algn="l" defTabSz="2177278" rtl="0" eaLnBrk="1" latinLnBrk="0" hangingPunct="1">
        <a:spcBef>
          <a:spcPct val="20000"/>
        </a:spcBef>
        <a:buClr>
          <a:schemeClr val="accent3"/>
        </a:buClr>
        <a:buFont typeface="Arial" pitchFamily="34" charset="0"/>
        <a:buChar char="•"/>
        <a:defRPr sz="3300" kern="1200">
          <a:solidFill>
            <a:schemeClr val="tx1"/>
          </a:solidFill>
          <a:latin typeface="+mn-lt"/>
          <a:ea typeface="+mn-ea"/>
          <a:cs typeface="+mn-cs"/>
        </a:defRPr>
      </a:lvl8pPr>
      <a:lvl9pPr marL="5443195" indent="-435456" algn="l" defTabSz="2177278" rtl="0" eaLnBrk="1" latinLnBrk="0" hangingPunct="1">
        <a:spcBef>
          <a:spcPct val="20000"/>
        </a:spcBef>
        <a:buClr>
          <a:schemeClr val="accent4"/>
        </a:buClr>
        <a:buFont typeface="Arial" pitchFamily="34" charset="0"/>
        <a:buChar char="•"/>
        <a:defRPr sz="3300" kern="1200">
          <a:solidFill>
            <a:schemeClr val="tx1"/>
          </a:solidFill>
          <a:latin typeface="+mn-lt"/>
          <a:ea typeface="+mn-ea"/>
          <a:cs typeface="+mn-cs"/>
        </a:defRPr>
      </a:lvl9pPr>
    </p:bodyStyle>
    <p:otherStyle>
      <a:defPPr>
        <a:defRPr lang="en-US"/>
      </a:defPPr>
      <a:lvl1pPr marL="0" algn="l" defTabSz="2177278" rtl="0" eaLnBrk="1" latinLnBrk="0" hangingPunct="1">
        <a:defRPr sz="4300" kern="1200">
          <a:solidFill>
            <a:schemeClr val="tx1"/>
          </a:solidFill>
          <a:latin typeface="+mn-lt"/>
          <a:ea typeface="+mn-ea"/>
          <a:cs typeface="+mn-cs"/>
        </a:defRPr>
      </a:lvl1pPr>
      <a:lvl2pPr marL="1088639" algn="l" defTabSz="2177278" rtl="0" eaLnBrk="1" latinLnBrk="0" hangingPunct="1">
        <a:defRPr sz="4300" kern="1200">
          <a:solidFill>
            <a:schemeClr val="tx1"/>
          </a:solidFill>
          <a:latin typeface="+mn-lt"/>
          <a:ea typeface="+mn-ea"/>
          <a:cs typeface="+mn-cs"/>
        </a:defRPr>
      </a:lvl2pPr>
      <a:lvl3pPr marL="2177278" algn="l" defTabSz="2177278" rtl="0" eaLnBrk="1" latinLnBrk="0" hangingPunct="1">
        <a:defRPr sz="4300" kern="1200">
          <a:solidFill>
            <a:schemeClr val="tx1"/>
          </a:solidFill>
          <a:latin typeface="+mn-lt"/>
          <a:ea typeface="+mn-ea"/>
          <a:cs typeface="+mn-cs"/>
        </a:defRPr>
      </a:lvl3pPr>
      <a:lvl4pPr marL="3265917" algn="l" defTabSz="2177278" rtl="0" eaLnBrk="1" latinLnBrk="0" hangingPunct="1">
        <a:defRPr sz="4300" kern="1200">
          <a:solidFill>
            <a:schemeClr val="tx1"/>
          </a:solidFill>
          <a:latin typeface="+mn-lt"/>
          <a:ea typeface="+mn-ea"/>
          <a:cs typeface="+mn-cs"/>
        </a:defRPr>
      </a:lvl4pPr>
      <a:lvl5pPr marL="4354556" algn="l" defTabSz="2177278" rtl="0" eaLnBrk="1" latinLnBrk="0" hangingPunct="1">
        <a:defRPr sz="4300" kern="1200">
          <a:solidFill>
            <a:schemeClr val="tx1"/>
          </a:solidFill>
          <a:latin typeface="+mn-lt"/>
          <a:ea typeface="+mn-ea"/>
          <a:cs typeface="+mn-cs"/>
        </a:defRPr>
      </a:lvl5pPr>
      <a:lvl6pPr marL="5443195" algn="l" defTabSz="2177278" rtl="0" eaLnBrk="1" latinLnBrk="0" hangingPunct="1">
        <a:defRPr sz="4300" kern="1200">
          <a:solidFill>
            <a:schemeClr val="tx1"/>
          </a:solidFill>
          <a:latin typeface="+mn-lt"/>
          <a:ea typeface="+mn-ea"/>
          <a:cs typeface="+mn-cs"/>
        </a:defRPr>
      </a:lvl6pPr>
      <a:lvl7pPr marL="6531834" algn="l" defTabSz="2177278" rtl="0" eaLnBrk="1" latinLnBrk="0" hangingPunct="1">
        <a:defRPr sz="4300" kern="1200">
          <a:solidFill>
            <a:schemeClr val="tx1"/>
          </a:solidFill>
          <a:latin typeface="+mn-lt"/>
          <a:ea typeface="+mn-ea"/>
          <a:cs typeface="+mn-cs"/>
        </a:defRPr>
      </a:lvl7pPr>
      <a:lvl8pPr marL="7620472" algn="l" defTabSz="2177278" rtl="0" eaLnBrk="1" latinLnBrk="0" hangingPunct="1">
        <a:defRPr sz="4300" kern="1200">
          <a:solidFill>
            <a:schemeClr val="tx1"/>
          </a:solidFill>
          <a:latin typeface="+mn-lt"/>
          <a:ea typeface="+mn-ea"/>
          <a:cs typeface="+mn-cs"/>
        </a:defRPr>
      </a:lvl8pPr>
      <a:lvl9pPr marL="8709111" algn="l" defTabSz="2177278" rtl="0" eaLnBrk="1" latinLnBrk="0" hangingPunct="1">
        <a:defRPr sz="4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7.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7.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7.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7.xml"/><Relationship Id="rId4" Type="http://schemas.openxmlformats.org/officeDocument/2006/relationships/image" Target="../media/image28.jpe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7.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7.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7.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7.xml"/><Relationship Id="rId4" Type="http://schemas.openxmlformats.org/officeDocument/2006/relationships/image" Target="../media/image33.jpe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3" Type="http://schemas.openxmlformats.org/officeDocument/2006/relationships/hyperlink" Target="http://www.claudiodesio.com/ooa&amp;d/UMLSR_EN/DSR/CLD.htm" TargetMode="External"/><Relationship Id="rId2" Type="http://schemas.openxmlformats.org/officeDocument/2006/relationships/image" Target="../media/image2.png"/><Relationship Id="rId1" Type="http://schemas.openxmlformats.org/officeDocument/2006/relationships/slideLayout" Target="../slideLayouts/slideLayout47.xml"/><Relationship Id="rId5" Type="http://schemas.openxmlformats.org/officeDocument/2006/relationships/hyperlink" Target="http://teddy-chen-tw.blogspot.tw/" TargetMode="External"/><Relationship Id="rId4" Type="http://schemas.openxmlformats.org/officeDocument/2006/relationships/hyperlink" Target="https://zh.wikipedia.org/wiki/SOLID_(%E9%9D%A2%E5%90%91%E5%AF%B9%E8%B1%A1%E8%AE%BE%E8%AE%A1)"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4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jpe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2016</a:t>
            </a:r>
          </a:p>
          <a:p>
            <a:r>
              <a:rPr lang="en-US" dirty="0"/>
              <a:t>Design Pattern</a:t>
            </a:r>
          </a:p>
          <a:p>
            <a:r>
              <a:rPr lang="en-US" dirty="0"/>
              <a:t>Eric Lu</a:t>
            </a:r>
          </a:p>
        </p:txBody>
      </p:sp>
    </p:spTree>
    <p:extLst>
      <p:ext uri="{BB962C8B-B14F-4D97-AF65-F5344CB8AC3E}">
        <p14:creationId xmlns:p14="http://schemas.microsoft.com/office/powerpoint/2010/main" val="1614426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757292" y="5601494"/>
            <a:ext cx="18616807" cy="1257300"/>
          </a:xfrm>
        </p:spPr>
        <p:txBody>
          <a:bodyPr/>
          <a:lstStyle/>
          <a:p>
            <a:pPr algn="ctr"/>
            <a:r>
              <a:rPr lang="en-US" altLang="zh-TW" sz="9600" dirty="0">
                <a:latin typeface="+mj-ea"/>
                <a:cs typeface="Times New Roman" panose="02020603050405020304" pitchFamily="18" charset="0"/>
              </a:rPr>
              <a:t>Creational</a:t>
            </a:r>
            <a:endParaRPr lang="en-US" dirty="0">
              <a:latin typeface="Times" panose="02020603050405020304" pitchFamily="18" charset="0"/>
              <a:cs typeface="Times" panose="02020603050405020304" pitchFamily="18" charset="0"/>
            </a:endParaRPr>
          </a:p>
        </p:txBody>
      </p:sp>
      <p:pic>
        <p:nvPicPr>
          <p:cNvPr id="4" name="Picture 4" descr="C:\Users\sara_yang\Desktop\New folder\HTC PPT Dots.png"/>
          <p:cNvPicPr>
            <a:picLocks noChangeAspect="1" noChangeArrowheads="1"/>
          </p:cNvPicPr>
          <p:nvPr/>
        </p:nvPicPr>
        <p:blipFill rotWithShape="1">
          <a:blip r:embed="rId2">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1162363" y="7176836"/>
            <a:ext cx="21542390" cy="5829299"/>
          </a:xfrm>
          <a:prstGeom prst="rect">
            <a:avLst/>
          </a:prstGeom>
        </p:spPr>
        <p:txBody>
          <a:bodyPr/>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pPr marL="0" indent="0" algn="ctr">
              <a:buNone/>
            </a:pPr>
            <a:r>
              <a:rPr lang="zh-TW" altLang="en-US" sz="4400" dirty="0">
                <a:latin typeface="+mj-ea"/>
                <a:cs typeface="Times New Roman" panose="02020603050405020304" pitchFamily="18" charset="0"/>
              </a:rPr>
              <a:t>創建物件</a:t>
            </a:r>
            <a:endParaRPr lang="en-US" altLang="zh-TW" sz="4400" dirty="0">
              <a:latin typeface="Times" panose="02020603050405020304" pitchFamily="18" charset="0"/>
              <a:cs typeface="Times" panose="02020603050405020304"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2315" y="8566484"/>
            <a:ext cx="3743325"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7323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100192" y="457200"/>
            <a:ext cx="18616807" cy="1257300"/>
          </a:xfrm>
        </p:spPr>
        <p:txBody>
          <a:bodyPr/>
          <a:lstStyle/>
          <a:p>
            <a:pPr algn="ctr"/>
            <a:r>
              <a:rPr lang="en-US" altLang="zh-TW" sz="9600" dirty="0">
                <a:latin typeface="Times New Roman" panose="02020603050405020304" pitchFamily="18" charset="0"/>
                <a:cs typeface="Times New Roman" panose="02020603050405020304" pitchFamily="18" charset="0"/>
              </a:rPr>
              <a:t>Factory</a:t>
            </a:r>
            <a:r>
              <a:rPr lang="zh-TW" altLang="en-US" sz="9600" dirty="0">
                <a:latin typeface="Times New Roman" panose="02020603050405020304" pitchFamily="18" charset="0"/>
                <a:cs typeface="Times New Roman" panose="02020603050405020304" pitchFamily="18" charset="0"/>
              </a:rPr>
              <a:t> </a:t>
            </a:r>
            <a:r>
              <a:rPr lang="en-US" altLang="zh-TW" sz="9600" dirty="0">
                <a:latin typeface="Times New Roman" panose="02020603050405020304" pitchFamily="18" charset="0"/>
                <a:cs typeface="Times New Roman" panose="02020603050405020304" pitchFamily="18" charset="0"/>
              </a:rPr>
              <a:t>Method</a:t>
            </a:r>
            <a:endParaRPr lang="en-US" dirty="0">
              <a:latin typeface="Times New Roman" panose="02020603050405020304" pitchFamily="18" charset="0"/>
              <a:cs typeface="Times New Roman" panose="02020603050405020304" pitchFamily="18" charset="0"/>
            </a:endParaRPr>
          </a:p>
        </p:txBody>
      </p:sp>
      <p:pic>
        <p:nvPicPr>
          <p:cNvPr id="4" name="Picture 4" descr="C:\Users\sara_yang\Desktop\New folder\HTC PPT Dots.png"/>
          <p:cNvPicPr>
            <a:picLocks noChangeAspect="1" noChangeArrowheads="1"/>
          </p:cNvPicPr>
          <p:nvPr/>
        </p:nvPicPr>
        <p:blipFill rotWithShape="1">
          <a:blip r:embed="rId3">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776363" y="1702675"/>
            <a:ext cx="22241292" cy="11673129"/>
          </a:xfrm>
          <a:prstGeom prst="rect">
            <a:avLst/>
          </a:prstGeom>
        </p:spPr>
        <p:txBody>
          <a:bodyPr anchor="t"/>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zh-TW" altLang="en-US" sz="5400" dirty="0">
                <a:solidFill>
                  <a:srgbClr val="62604D"/>
                </a:solidFill>
                <a:latin typeface="Times New Roman" panose="02020603050405020304" pitchFamily="18" charset="0"/>
                <a:ea typeface="+mj-ea"/>
                <a:cs typeface="Times New Roman" panose="02020603050405020304" pitchFamily="18" charset="0"/>
              </a:rPr>
              <a:t>延遲產出</a:t>
            </a:r>
            <a:endParaRPr lang="en-US" altLang="zh-TW" sz="5400" dirty="0">
              <a:solidFill>
                <a:srgbClr val="62604D"/>
              </a:solidFill>
              <a:latin typeface="Times New Roman" panose="02020603050405020304" pitchFamily="18" charset="0"/>
              <a:ea typeface="+mj-ea"/>
              <a:cs typeface="Times New Roman" panose="02020603050405020304" pitchFamily="18" charset="0"/>
            </a:endParaRPr>
          </a:p>
          <a:p>
            <a:endParaRPr lang="en-US" altLang="zh-TW" sz="5400" dirty="0">
              <a:solidFill>
                <a:srgbClr val="62604D"/>
              </a:solidFill>
              <a:latin typeface="Times New Roman" panose="02020603050405020304" pitchFamily="18" charset="0"/>
              <a:ea typeface="+mj-ea"/>
              <a:cs typeface="Times New Roman" panose="02020603050405020304" pitchFamily="18" charset="0"/>
            </a:endParaRPr>
          </a:p>
          <a:p>
            <a:endParaRPr lang="en-US" altLang="zh-TW" sz="5400" dirty="0">
              <a:solidFill>
                <a:srgbClr val="62604D"/>
              </a:solidFill>
              <a:latin typeface="Times New Roman" panose="02020603050405020304" pitchFamily="18" charset="0"/>
              <a:ea typeface="+mj-ea"/>
              <a:cs typeface="Times New Roman" panose="02020603050405020304" pitchFamily="18" charset="0"/>
            </a:endParaRPr>
          </a:p>
          <a:p>
            <a:pPr marL="0" indent="0">
              <a:buNone/>
            </a:pPr>
            <a:endParaRPr lang="en-US" altLang="zh-TW" sz="4400" dirty="0">
              <a:latin typeface="Times New Roman" panose="02020603050405020304" pitchFamily="18" charset="0"/>
              <a:ea typeface="+mj-ea"/>
              <a:cs typeface="Times New Roman" panose="02020603050405020304" pitchFamily="18" charset="0"/>
            </a:endParaRPr>
          </a:p>
          <a:p>
            <a:pPr marL="0" indent="0">
              <a:buNone/>
            </a:pPr>
            <a:endParaRPr lang="en-US" altLang="zh-TW" sz="4400" dirty="0">
              <a:latin typeface="Times New Roman" panose="02020603050405020304" pitchFamily="18" charset="0"/>
              <a:ea typeface="+mj-ea"/>
              <a:cs typeface="Times New Roman" panose="02020603050405020304" pitchFamily="18" charset="0"/>
            </a:endParaRPr>
          </a:p>
          <a:p>
            <a:pPr lvl="1"/>
            <a:r>
              <a:rPr lang="en-US" altLang="zh-TW" sz="4400" dirty="0">
                <a:latin typeface="Times New Roman" panose="02020603050405020304" pitchFamily="18" charset="0"/>
                <a:ea typeface="+mj-ea"/>
                <a:cs typeface="Times New Roman" panose="02020603050405020304" pitchFamily="18" charset="0"/>
              </a:rPr>
              <a:t>Context</a:t>
            </a:r>
          </a:p>
          <a:p>
            <a:pPr lvl="2"/>
            <a:r>
              <a:rPr lang="zh-TW" altLang="en-US" sz="3300" dirty="0">
                <a:latin typeface="Times New Roman" panose="02020603050405020304" pitchFamily="18" charset="0"/>
                <a:ea typeface="+mj-ea"/>
                <a:cs typeface="Times New Roman" panose="02020603050405020304" pitchFamily="18" charset="0"/>
              </a:rPr>
              <a:t>有時候我們無法明確地知道要產生的類別，需使用那一種物件型態</a:t>
            </a:r>
            <a:endParaRPr lang="en-US" altLang="zh-TW" sz="3300" dirty="0">
              <a:latin typeface="Times New Roman" panose="02020603050405020304" pitchFamily="18" charset="0"/>
              <a:ea typeface="+mj-ea"/>
              <a:cs typeface="Times New Roman" panose="02020603050405020304" pitchFamily="18" charset="0"/>
            </a:endParaRPr>
          </a:p>
          <a:p>
            <a:pPr lvl="1"/>
            <a:r>
              <a:rPr lang="en-US" altLang="zh-TW" sz="4400" dirty="0">
                <a:latin typeface="Times New Roman" panose="02020603050405020304" pitchFamily="18" charset="0"/>
                <a:ea typeface="+mj-ea"/>
                <a:cs typeface="Times New Roman" panose="02020603050405020304" pitchFamily="18" charset="0"/>
              </a:rPr>
              <a:t>Problem</a:t>
            </a:r>
            <a:r>
              <a:rPr lang="zh-TW" altLang="en-US" sz="4400" dirty="0">
                <a:latin typeface="Times New Roman" panose="02020603050405020304" pitchFamily="18" charset="0"/>
                <a:ea typeface="+mj-ea"/>
                <a:cs typeface="Times New Roman" panose="02020603050405020304" pitchFamily="18" charset="0"/>
              </a:rPr>
              <a:t> </a:t>
            </a:r>
            <a:endParaRPr lang="en-US" altLang="zh-TW" sz="4400" dirty="0">
              <a:latin typeface="Times New Roman" panose="02020603050405020304" pitchFamily="18" charset="0"/>
              <a:ea typeface="+mj-ea"/>
              <a:cs typeface="Times New Roman" panose="02020603050405020304" pitchFamily="18" charset="0"/>
            </a:endParaRPr>
          </a:p>
          <a:p>
            <a:pPr lvl="2"/>
            <a:r>
              <a:rPr lang="zh-TW" altLang="en-US" sz="3300" dirty="0">
                <a:latin typeface="Times New Roman" panose="02020603050405020304" pitchFamily="18" charset="0"/>
                <a:ea typeface="+mj-ea"/>
                <a:cs typeface="Times New Roman" panose="02020603050405020304" pitchFamily="18" charset="0"/>
              </a:rPr>
              <a:t>如何產生物件</a:t>
            </a:r>
            <a:endParaRPr lang="en-US" altLang="zh-TW" sz="3300" dirty="0">
              <a:latin typeface="Times New Roman" panose="02020603050405020304" pitchFamily="18" charset="0"/>
              <a:ea typeface="+mj-ea"/>
              <a:cs typeface="Times New Roman" panose="02020603050405020304" pitchFamily="18" charset="0"/>
            </a:endParaRPr>
          </a:p>
          <a:p>
            <a:pPr lvl="1"/>
            <a:r>
              <a:rPr lang="en-US" altLang="zh-TW" sz="4400" dirty="0">
                <a:latin typeface="Times New Roman" panose="02020603050405020304" pitchFamily="18" charset="0"/>
                <a:ea typeface="+mj-ea"/>
                <a:cs typeface="Times New Roman" panose="02020603050405020304" pitchFamily="18" charset="0"/>
              </a:rPr>
              <a:t>Force</a:t>
            </a:r>
            <a:r>
              <a:rPr lang="zh-TW" altLang="en-US" sz="4400" dirty="0">
                <a:latin typeface="Times New Roman" panose="02020603050405020304" pitchFamily="18" charset="0"/>
                <a:ea typeface="+mj-ea"/>
                <a:cs typeface="Times New Roman" panose="02020603050405020304" pitchFamily="18" charset="0"/>
              </a:rPr>
              <a:t> </a:t>
            </a:r>
            <a:endParaRPr lang="en-US" altLang="zh-TW" sz="4400" dirty="0">
              <a:latin typeface="Times New Roman" panose="02020603050405020304" pitchFamily="18" charset="0"/>
              <a:ea typeface="+mj-ea"/>
              <a:cs typeface="Times New Roman" panose="02020603050405020304" pitchFamily="18" charset="0"/>
            </a:endParaRPr>
          </a:p>
          <a:p>
            <a:pPr lvl="2"/>
            <a:r>
              <a:rPr lang="zh-TW" altLang="en-US" sz="3300" b="1" dirty="0">
                <a:latin typeface="Times New Roman" panose="02020603050405020304" pitchFamily="18" charset="0"/>
                <a:ea typeface="+mj-ea"/>
                <a:cs typeface="Times New Roman" panose="02020603050405020304" pitchFamily="18" charset="0"/>
              </a:rPr>
              <a:t>讓次類別決定要實體化的類別為何</a:t>
            </a:r>
            <a:endParaRPr lang="en-US" altLang="zh-TW" sz="3300" dirty="0">
              <a:latin typeface="Times New Roman" panose="02020603050405020304" pitchFamily="18" charset="0"/>
              <a:ea typeface="+mj-ea"/>
              <a:cs typeface="Times New Roman" panose="02020603050405020304" pitchFamily="18" charset="0"/>
            </a:endParaRPr>
          </a:p>
          <a:p>
            <a:pPr lvl="2"/>
            <a:r>
              <a:rPr lang="zh-TW" altLang="en-US" sz="3300" dirty="0">
                <a:latin typeface="Times New Roman" panose="02020603050405020304" pitchFamily="18" charset="0"/>
                <a:ea typeface="+mj-ea"/>
                <a:cs typeface="Times New Roman" panose="02020603050405020304" pitchFamily="18" charset="0"/>
              </a:rPr>
              <a:t>允許客戶端傳入參數來選擇所要產生的具體類別</a:t>
            </a:r>
            <a:endParaRPr lang="en-US" altLang="zh-TW" sz="3300" dirty="0">
              <a:latin typeface="Times New Roman" panose="02020603050405020304" pitchFamily="18" charset="0"/>
              <a:ea typeface="+mj-ea"/>
              <a:cs typeface="Times New Roman" panose="02020603050405020304" pitchFamily="18" charset="0"/>
            </a:endParaRPr>
          </a:p>
          <a:p>
            <a:pPr lvl="1"/>
            <a:r>
              <a:rPr lang="en-US" altLang="zh-TW" sz="4400" dirty="0">
                <a:latin typeface="Times New Roman" panose="02020603050405020304" pitchFamily="18" charset="0"/>
                <a:ea typeface="+mj-ea"/>
                <a:cs typeface="Times New Roman" panose="02020603050405020304" pitchFamily="18" charset="0"/>
              </a:rPr>
              <a:t>Solution</a:t>
            </a:r>
            <a:r>
              <a:rPr lang="zh-TW" altLang="en-US" sz="4400" dirty="0">
                <a:latin typeface="Times New Roman" panose="02020603050405020304" pitchFamily="18" charset="0"/>
                <a:ea typeface="+mj-ea"/>
                <a:cs typeface="Times New Roman" panose="02020603050405020304" pitchFamily="18" charset="0"/>
              </a:rPr>
              <a:t> </a:t>
            </a:r>
            <a:endParaRPr lang="en-US" altLang="zh-TW" sz="4400" dirty="0">
              <a:latin typeface="Times New Roman" panose="02020603050405020304" pitchFamily="18" charset="0"/>
              <a:ea typeface="+mj-ea"/>
              <a:cs typeface="Times New Roman" panose="02020603050405020304" pitchFamily="18" charset="0"/>
            </a:endParaRPr>
          </a:p>
          <a:p>
            <a:pPr lvl="2"/>
            <a:r>
              <a:rPr lang="zh-TW" altLang="en-US" sz="3300" dirty="0">
                <a:latin typeface="Times New Roman" panose="02020603050405020304" pitchFamily="18" charset="0"/>
                <a:ea typeface="+mj-ea"/>
                <a:cs typeface="Times New Roman" panose="02020603050405020304" pitchFamily="18" charset="0"/>
              </a:rPr>
              <a:t>將產生物件的詳細步驟封裝於</a:t>
            </a:r>
            <a:r>
              <a:rPr lang="en-US" altLang="zh-TW" sz="3300" dirty="0">
                <a:latin typeface="Times New Roman" panose="02020603050405020304" pitchFamily="18" charset="0"/>
                <a:ea typeface="+mj-ea"/>
                <a:cs typeface="Times New Roman" panose="02020603050405020304" pitchFamily="18" charset="0"/>
              </a:rPr>
              <a:t>factory method</a:t>
            </a:r>
            <a:r>
              <a:rPr lang="zh-TW" altLang="en-US" sz="3300" dirty="0">
                <a:latin typeface="Times New Roman" panose="02020603050405020304" pitchFamily="18" charset="0"/>
                <a:ea typeface="+mj-ea"/>
                <a:cs typeface="Times New Roman" panose="02020603050405020304" pitchFamily="18" charset="0"/>
              </a:rPr>
              <a:t>，讓客戶端程式透過這個</a:t>
            </a:r>
            <a:r>
              <a:rPr lang="en-US" altLang="zh-TW" sz="3300" dirty="0">
                <a:latin typeface="Times New Roman" panose="02020603050405020304" pitchFamily="18" charset="0"/>
                <a:ea typeface="+mj-ea"/>
                <a:cs typeface="Times New Roman" panose="02020603050405020304" pitchFamily="18" charset="0"/>
              </a:rPr>
              <a:t>factory method</a:t>
            </a:r>
            <a:r>
              <a:rPr lang="zh-TW" altLang="en-US" sz="3300" dirty="0">
                <a:latin typeface="Times New Roman" panose="02020603050405020304" pitchFamily="18" charset="0"/>
                <a:ea typeface="+mj-ea"/>
                <a:cs typeface="Times New Roman" panose="02020603050405020304" pitchFamily="18" charset="0"/>
              </a:rPr>
              <a:t>來得到新的物件。</a:t>
            </a:r>
            <a:endParaRPr lang="en-US" altLang="zh-TW" sz="3300" dirty="0">
              <a:latin typeface="Times New Roman" panose="02020603050405020304" pitchFamily="18" charset="0"/>
              <a:ea typeface="+mj-ea"/>
              <a:cs typeface="Times New Roman" panose="02020603050405020304" pitchFamily="18"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5489" y="1702675"/>
            <a:ext cx="7512935" cy="4859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980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100192" y="457200"/>
            <a:ext cx="18616807" cy="1257300"/>
          </a:xfrm>
        </p:spPr>
        <p:txBody>
          <a:bodyPr/>
          <a:lstStyle/>
          <a:p>
            <a:pPr algn="ctr"/>
            <a:r>
              <a:rPr lang="en-US" altLang="zh-TW" sz="9600" dirty="0">
                <a:latin typeface="Times New Roman" panose="02020603050405020304" pitchFamily="18" charset="0"/>
                <a:cs typeface="Times New Roman" panose="02020603050405020304" pitchFamily="18" charset="0"/>
              </a:rPr>
              <a:t>Sample Factory</a:t>
            </a:r>
            <a:r>
              <a:rPr lang="zh-TW" altLang="en-US" sz="9600" dirty="0">
                <a:latin typeface="Times New Roman" panose="02020603050405020304" pitchFamily="18" charset="0"/>
                <a:cs typeface="Times New Roman" panose="02020603050405020304" pitchFamily="18" charset="0"/>
              </a:rPr>
              <a:t> </a:t>
            </a:r>
            <a:r>
              <a:rPr lang="en-US" altLang="zh-TW" sz="9600" dirty="0">
                <a:latin typeface="Times New Roman" panose="02020603050405020304" pitchFamily="18" charset="0"/>
                <a:cs typeface="Times New Roman" panose="02020603050405020304" pitchFamily="18" charset="0"/>
              </a:rPr>
              <a:t>Method</a:t>
            </a:r>
          </a:p>
        </p:txBody>
      </p:sp>
      <p:pic>
        <p:nvPicPr>
          <p:cNvPr id="4" name="Picture 4" descr="C:\Users\sara_yang\Desktop\New folder\HTC PPT Dots.png"/>
          <p:cNvPicPr>
            <a:picLocks noChangeAspect="1" noChangeArrowheads="1"/>
          </p:cNvPicPr>
          <p:nvPr/>
        </p:nvPicPr>
        <p:blipFill rotWithShape="1">
          <a:blip r:embed="rId3">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801415" y="1754111"/>
            <a:ext cx="21542390" cy="11673129"/>
          </a:xfrm>
          <a:prstGeom prst="rect">
            <a:avLst/>
          </a:prstGeom>
        </p:spPr>
        <p:txBody>
          <a:bodyPr anchor="t"/>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en-US" altLang="zh-TW" sz="5400" dirty="0">
                <a:solidFill>
                  <a:srgbClr val="62604D"/>
                </a:solidFill>
                <a:latin typeface="Times New Roman" panose="02020603050405020304" pitchFamily="18" charset="0"/>
                <a:cs typeface="Times New Roman" panose="02020603050405020304" pitchFamily="18" charset="0"/>
              </a:rPr>
              <a:t>How to Use</a:t>
            </a:r>
            <a:endParaRPr lang="en-US" altLang="zh-TW" sz="4400" dirty="0">
              <a:latin typeface="Times New Roman" panose="02020603050405020304" pitchFamily="18" charset="0"/>
              <a:cs typeface="Times New Roman" panose="02020603050405020304" pitchFamily="18" charset="0"/>
            </a:endParaRPr>
          </a:p>
          <a:p>
            <a:pPr lvl="1"/>
            <a:r>
              <a:rPr lang="en-US" altLang="zh-TW" sz="4400" dirty="0">
                <a:latin typeface="Times New Roman" panose="02020603050405020304" pitchFamily="18" charset="0"/>
                <a:cs typeface="Times New Roman" panose="02020603050405020304" pitchFamily="18" charset="0"/>
              </a:rPr>
              <a:t>Example in Android / JAVA</a:t>
            </a:r>
          </a:p>
          <a:p>
            <a:pPr lvl="2"/>
            <a:r>
              <a:rPr lang="zh-TW" altLang="en-US" sz="3300" dirty="0">
                <a:latin typeface="Times New Roman" panose="02020603050405020304" pitchFamily="18" charset="0"/>
                <a:cs typeface="Times New Roman" panose="02020603050405020304" pitchFamily="18" charset="0"/>
              </a:rPr>
              <a:t>圖形介面框架中</a:t>
            </a:r>
            <a:r>
              <a:rPr lang="en-US" altLang="zh-TW" sz="3300" dirty="0">
                <a:latin typeface="Times New Roman" panose="02020603050405020304" pitchFamily="18" charset="0"/>
                <a:cs typeface="Times New Roman" panose="02020603050405020304" pitchFamily="18" charset="0"/>
              </a:rPr>
              <a:t>Button</a:t>
            </a:r>
            <a:r>
              <a:rPr lang="zh-TW" altLang="en-US" sz="3300" dirty="0">
                <a:latin typeface="Times New Roman" panose="02020603050405020304" pitchFamily="18" charset="0"/>
                <a:cs typeface="Times New Roman" panose="02020603050405020304" pitchFamily="18" charset="0"/>
              </a:rPr>
              <a:t>，有子類</a:t>
            </a:r>
            <a:r>
              <a:rPr lang="en-US" altLang="zh-TW" sz="3300" dirty="0" err="1">
                <a:latin typeface="Times New Roman" panose="02020603050405020304" pitchFamily="18" charset="0"/>
                <a:cs typeface="Times New Roman" panose="02020603050405020304" pitchFamily="18" charset="0"/>
              </a:rPr>
              <a:t>AppCompatButton</a:t>
            </a:r>
            <a:r>
              <a:rPr lang="zh-TW" altLang="en-US" sz="3300" dirty="0">
                <a:latin typeface="Times New Roman" panose="02020603050405020304" pitchFamily="18" charset="0"/>
                <a:cs typeface="Times New Roman" panose="02020603050405020304" pitchFamily="18" charset="0"/>
              </a:rPr>
              <a:t>，</a:t>
            </a:r>
            <a:r>
              <a:rPr lang="en-US" altLang="zh-TW" sz="3300" dirty="0" err="1">
                <a:latin typeface="Times New Roman" panose="02020603050405020304" pitchFamily="18" charset="0"/>
                <a:cs typeface="Times New Roman" panose="02020603050405020304" pitchFamily="18" charset="0"/>
              </a:rPr>
              <a:t>CompoundButton</a:t>
            </a:r>
            <a:r>
              <a:rPr lang="zh-TW" altLang="en-US" sz="3300" dirty="0">
                <a:latin typeface="Times New Roman" panose="02020603050405020304" pitchFamily="18" charset="0"/>
                <a:cs typeface="Times New Roman" panose="02020603050405020304" pitchFamily="18" charset="0"/>
              </a:rPr>
              <a:t>，如何實現由子類決定</a:t>
            </a:r>
            <a:endParaRPr lang="en-US" altLang="zh-TW" sz="3300" dirty="0">
              <a:latin typeface="Times New Roman" panose="02020603050405020304" pitchFamily="18" charset="0"/>
              <a:cs typeface="Times New Roman" panose="02020603050405020304" pitchFamily="18" charset="0"/>
            </a:endParaRPr>
          </a:p>
          <a:p>
            <a:pPr lvl="1"/>
            <a:r>
              <a:rPr lang="en-US" altLang="zh-TW" sz="5500" dirty="0">
                <a:latin typeface="Times New Roman" panose="02020603050405020304" pitchFamily="18" charset="0"/>
                <a:cs typeface="Times New Roman" panose="02020603050405020304" pitchFamily="18" charset="0"/>
              </a:rPr>
              <a:t>Consequence</a:t>
            </a:r>
          </a:p>
          <a:p>
            <a:pPr lvl="1"/>
            <a:endParaRPr lang="en-US" altLang="zh-TW" sz="5500" dirty="0">
              <a:latin typeface="Times New Roman" panose="02020603050405020304" pitchFamily="18" charset="0"/>
              <a:cs typeface="Times New Roman" panose="02020603050405020304" pitchFamily="18"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7229" y="5520240"/>
            <a:ext cx="11291628" cy="6907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5750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100192" y="457200"/>
            <a:ext cx="18616807" cy="1257300"/>
          </a:xfrm>
        </p:spPr>
        <p:txBody>
          <a:bodyPr/>
          <a:lstStyle/>
          <a:p>
            <a:pPr algn="ctr"/>
            <a:r>
              <a:rPr lang="en-US" altLang="zh-TW" sz="9600" dirty="0">
                <a:latin typeface="Times New Roman" panose="02020603050405020304" pitchFamily="18" charset="0"/>
                <a:cs typeface="Times New Roman" panose="02020603050405020304" pitchFamily="18" charset="0"/>
              </a:rPr>
              <a:t>Factory</a:t>
            </a:r>
            <a:r>
              <a:rPr lang="zh-TW" altLang="en-US" sz="9600" dirty="0">
                <a:latin typeface="Times New Roman" panose="02020603050405020304" pitchFamily="18" charset="0"/>
                <a:cs typeface="Times New Roman" panose="02020603050405020304" pitchFamily="18" charset="0"/>
              </a:rPr>
              <a:t> </a:t>
            </a:r>
            <a:r>
              <a:rPr lang="en-US" altLang="zh-TW" sz="9600" dirty="0">
                <a:latin typeface="Times New Roman" panose="02020603050405020304" pitchFamily="18" charset="0"/>
                <a:cs typeface="Times New Roman" panose="02020603050405020304" pitchFamily="18" charset="0"/>
              </a:rPr>
              <a:t>Method</a:t>
            </a:r>
          </a:p>
        </p:txBody>
      </p:sp>
      <p:pic>
        <p:nvPicPr>
          <p:cNvPr id="4" name="Picture 4" descr="C:\Users\sara_yang\Desktop\New folder\HTC PPT Dots.png"/>
          <p:cNvPicPr>
            <a:picLocks noChangeAspect="1" noChangeArrowheads="1"/>
          </p:cNvPicPr>
          <p:nvPr/>
        </p:nvPicPr>
        <p:blipFill rotWithShape="1">
          <a:blip r:embed="rId3">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801415" y="1754111"/>
            <a:ext cx="21542390" cy="11673129"/>
          </a:xfrm>
          <a:prstGeom prst="rect">
            <a:avLst/>
          </a:prstGeom>
        </p:spPr>
        <p:txBody>
          <a:bodyPr anchor="t"/>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en-US" altLang="zh-TW" sz="5400" dirty="0">
                <a:solidFill>
                  <a:srgbClr val="62604D"/>
                </a:solidFill>
                <a:latin typeface="Times New Roman" panose="02020603050405020304" pitchFamily="18" charset="0"/>
                <a:cs typeface="Times New Roman" panose="02020603050405020304" pitchFamily="18" charset="0"/>
              </a:rPr>
              <a:t>How to Use</a:t>
            </a:r>
            <a:endParaRPr lang="en-US" altLang="zh-TW" sz="4400" dirty="0">
              <a:latin typeface="Times New Roman" panose="02020603050405020304" pitchFamily="18" charset="0"/>
              <a:cs typeface="Times New Roman" panose="02020603050405020304" pitchFamily="18" charset="0"/>
            </a:endParaRPr>
          </a:p>
          <a:p>
            <a:pPr lvl="1"/>
            <a:r>
              <a:rPr lang="en-US" altLang="zh-TW" sz="5500" dirty="0">
                <a:latin typeface="Times New Roman" panose="02020603050405020304" pitchFamily="18" charset="0"/>
                <a:cs typeface="Times New Roman" panose="02020603050405020304" pitchFamily="18" charset="0"/>
              </a:rPr>
              <a:t>Consequence</a:t>
            </a:r>
          </a:p>
          <a:p>
            <a:pPr lvl="1"/>
            <a:endParaRPr lang="en-US" altLang="zh-TW" sz="55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6544" y="3896311"/>
            <a:ext cx="8852131" cy="8882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5999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757292" y="5601494"/>
            <a:ext cx="18616807" cy="1257300"/>
          </a:xfrm>
        </p:spPr>
        <p:txBody>
          <a:bodyPr/>
          <a:lstStyle/>
          <a:p>
            <a:pPr algn="ctr"/>
            <a:r>
              <a:rPr lang="en-US" altLang="zh-TW" sz="9600" dirty="0">
                <a:latin typeface="+mj-ea"/>
                <a:cs typeface="Times New Roman" panose="02020603050405020304" pitchFamily="18" charset="0"/>
              </a:rPr>
              <a:t>Structural</a:t>
            </a:r>
            <a:endParaRPr lang="en-US" dirty="0">
              <a:latin typeface="Times" panose="02020603050405020304" pitchFamily="18" charset="0"/>
              <a:cs typeface="Times" panose="02020603050405020304" pitchFamily="18" charset="0"/>
            </a:endParaRPr>
          </a:p>
        </p:txBody>
      </p:sp>
      <p:pic>
        <p:nvPicPr>
          <p:cNvPr id="4" name="Picture 4" descr="C:\Users\sara_yang\Desktop\New folder\HTC PPT Dots.png"/>
          <p:cNvPicPr>
            <a:picLocks noChangeAspect="1" noChangeArrowheads="1"/>
          </p:cNvPicPr>
          <p:nvPr/>
        </p:nvPicPr>
        <p:blipFill rotWithShape="1">
          <a:blip r:embed="rId2">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1162363" y="7176836"/>
            <a:ext cx="21542390" cy="5829299"/>
          </a:xfrm>
          <a:prstGeom prst="rect">
            <a:avLst/>
          </a:prstGeom>
        </p:spPr>
        <p:txBody>
          <a:bodyPr/>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pPr marL="0" indent="0" algn="ctr">
              <a:buNone/>
            </a:pPr>
            <a:r>
              <a:rPr lang="zh-TW" altLang="en-US" sz="4400" dirty="0">
                <a:latin typeface="+mj-ea"/>
                <a:cs typeface="Times New Roman" panose="02020603050405020304" pitchFamily="18" charset="0"/>
              </a:rPr>
              <a:t>結構關係</a:t>
            </a:r>
            <a:endParaRPr lang="en-US" altLang="zh-TW" sz="4400" dirty="0">
              <a:latin typeface="Times" panose="02020603050405020304" pitchFamily="18" charset="0"/>
              <a:cs typeface="Times" panose="02020603050405020304"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2212" y="8686547"/>
            <a:ext cx="4219575"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5828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100192" y="457200"/>
            <a:ext cx="18616807" cy="1257300"/>
          </a:xfrm>
        </p:spPr>
        <p:txBody>
          <a:bodyPr/>
          <a:lstStyle/>
          <a:p>
            <a:pPr algn="ctr"/>
            <a:r>
              <a:rPr lang="en-US" dirty="0">
                <a:latin typeface="Times" panose="02020603050405020304" pitchFamily="18" charset="0"/>
                <a:cs typeface="Times" panose="02020603050405020304" pitchFamily="18" charset="0"/>
              </a:rPr>
              <a:t>Adapter</a:t>
            </a:r>
          </a:p>
        </p:txBody>
      </p:sp>
      <p:pic>
        <p:nvPicPr>
          <p:cNvPr id="4" name="Picture 4" descr="C:\Users\sara_yang\Desktop\New folder\HTC PPT Dots.png"/>
          <p:cNvPicPr>
            <a:picLocks noChangeAspect="1" noChangeArrowheads="1"/>
          </p:cNvPicPr>
          <p:nvPr/>
        </p:nvPicPr>
        <p:blipFill rotWithShape="1">
          <a:blip r:embed="rId3">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801415" y="2042872"/>
            <a:ext cx="21542390" cy="11673129"/>
          </a:xfrm>
          <a:prstGeom prst="rect">
            <a:avLst/>
          </a:prstGeom>
        </p:spPr>
        <p:txBody>
          <a:bodyPr anchor="t"/>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zh-TW" altLang="en-US" sz="5400" dirty="0">
                <a:latin typeface="Times New Roman" panose="02020603050405020304" pitchFamily="18" charset="0"/>
                <a:cs typeface="Times New Roman" panose="02020603050405020304" pitchFamily="18" charset="0"/>
              </a:rPr>
              <a:t>適應變化</a:t>
            </a:r>
            <a:endParaRPr lang="en-US" altLang="zh-TW" sz="5400" dirty="0">
              <a:latin typeface="Times New Roman" panose="02020603050405020304" pitchFamily="18" charset="0"/>
              <a:cs typeface="Times New Roman" panose="02020603050405020304" pitchFamily="18" charset="0"/>
            </a:endParaRPr>
          </a:p>
          <a:p>
            <a:endParaRPr lang="en-US" altLang="zh-TW" sz="5400" dirty="0">
              <a:latin typeface="Times New Roman" panose="02020603050405020304" pitchFamily="18" charset="0"/>
              <a:cs typeface="Times New Roman" panose="02020603050405020304" pitchFamily="18" charset="0"/>
            </a:endParaRPr>
          </a:p>
          <a:p>
            <a:endParaRPr lang="en-US" altLang="zh-TW" sz="5400" dirty="0">
              <a:latin typeface="Times New Roman" panose="02020603050405020304" pitchFamily="18" charset="0"/>
              <a:cs typeface="Times New Roman" panose="02020603050405020304" pitchFamily="18" charset="0"/>
            </a:endParaRPr>
          </a:p>
          <a:p>
            <a:pPr marL="1088486" lvl="1" indent="0">
              <a:buNone/>
            </a:pPr>
            <a:endParaRPr lang="en-US" altLang="zh-TW" sz="4400" dirty="0">
              <a:latin typeface="Times New Roman" panose="02020603050405020304" pitchFamily="18" charset="0"/>
              <a:cs typeface="Times New Roman" panose="02020603050405020304" pitchFamily="18" charset="0"/>
            </a:endParaRPr>
          </a:p>
          <a:p>
            <a:pPr lvl="1"/>
            <a:r>
              <a:rPr lang="en-US" altLang="zh-TW" sz="4400" dirty="0">
                <a:latin typeface="Times New Roman" panose="02020603050405020304" pitchFamily="18" charset="0"/>
                <a:cs typeface="Times New Roman" panose="02020603050405020304" pitchFamily="18" charset="0"/>
              </a:rPr>
              <a:t>Context</a:t>
            </a:r>
          </a:p>
          <a:p>
            <a:pPr lvl="2"/>
            <a:r>
              <a:rPr lang="zh-TW" altLang="en-US" sz="3300" dirty="0">
                <a:solidFill>
                  <a:srgbClr val="646464"/>
                </a:solidFill>
                <a:latin typeface="Arial" charset="0"/>
                <a:cs typeface="Times New Roman" panose="02020603050405020304" pitchFamily="18" charset="0"/>
              </a:rPr>
              <a:t>有時候，即使一個已經存在的類別在功能上接近甚至完全符合客戶端的需求，但是卻因為與客戶端所規範的介面不符，導致無法被直接重複使用</a:t>
            </a:r>
            <a:endParaRPr lang="en-US" altLang="en-US" sz="3300" dirty="0">
              <a:solidFill>
                <a:srgbClr val="646464"/>
              </a:solidFill>
              <a:latin typeface="Arial" charset="0"/>
              <a:cs typeface="Times New Roman" panose="02020603050405020304" pitchFamily="18" charset="0"/>
            </a:endParaRPr>
          </a:p>
          <a:p>
            <a:pPr lvl="1"/>
            <a:r>
              <a:rPr lang="en-US" altLang="zh-TW" sz="4400" dirty="0">
                <a:latin typeface="Times New Roman" panose="02020603050405020304" pitchFamily="18" charset="0"/>
                <a:cs typeface="Times New Roman" panose="02020603050405020304" pitchFamily="18" charset="0"/>
              </a:rPr>
              <a:t>Problem</a:t>
            </a:r>
          </a:p>
          <a:p>
            <a:pPr lvl="2"/>
            <a:r>
              <a:rPr lang="zh-TW" altLang="en-US" sz="3300" dirty="0">
                <a:solidFill>
                  <a:srgbClr val="646464"/>
                </a:solidFill>
                <a:latin typeface="Arial" charset="0"/>
                <a:cs typeface="Times New Roman" panose="02020603050405020304" pitchFamily="18" charset="0"/>
              </a:rPr>
              <a:t>重複使用一個既存的類別</a:t>
            </a:r>
            <a:endParaRPr lang="en-US" altLang="en-US" sz="3300" dirty="0">
              <a:latin typeface="Arial" charset="0"/>
              <a:cs typeface="Times New Roman" panose="02020603050405020304" pitchFamily="18" charset="0"/>
            </a:endParaRPr>
          </a:p>
          <a:p>
            <a:pPr lvl="1"/>
            <a:r>
              <a:rPr lang="en-US" altLang="zh-TW" sz="4400" dirty="0">
                <a:latin typeface="Times New Roman" panose="02020603050405020304" pitchFamily="18" charset="0"/>
                <a:cs typeface="Times New Roman" panose="02020603050405020304" pitchFamily="18" charset="0"/>
              </a:rPr>
              <a:t>Force</a:t>
            </a:r>
          </a:p>
          <a:p>
            <a:pPr lvl="2"/>
            <a:r>
              <a:rPr lang="zh-TW" altLang="en-US" sz="3600" dirty="0"/>
              <a:t>把別人的物件整合到自己的 </a:t>
            </a:r>
            <a:r>
              <a:rPr lang="en-US" altLang="zh-TW" sz="3600" dirty="0"/>
              <a:t>interface </a:t>
            </a:r>
            <a:r>
              <a:rPr lang="zh-TW" altLang="en-US" sz="3600" dirty="0"/>
              <a:t>中</a:t>
            </a:r>
            <a:endParaRPr lang="en-US" altLang="zh-TW" sz="3600" dirty="0"/>
          </a:p>
          <a:p>
            <a:pPr lvl="2"/>
            <a:r>
              <a:rPr lang="zh-TW" altLang="en-US" sz="3600" dirty="0"/>
              <a:t>當需要將兩個不合的物件一起使用，卻又不想更動到他們</a:t>
            </a:r>
            <a:endParaRPr lang="en-US" altLang="zh-TW" sz="3600" dirty="0"/>
          </a:p>
          <a:p>
            <a:pPr lvl="1"/>
            <a:r>
              <a:rPr lang="en-US" altLang="zh-TW" sz="4400" dirty="0">
                <a:latin typeface="Times New Roman" panose="02020603050405020304" pitchFamily="18" charset="0"/>
                <a:cs typeface="Times New Roman" panose="02020603050405020304" pitchFamily="18" charset="0"/>
              </a:rPr>
              <a:t>Solution</a:t>
            </a:r>
          </a:p>
          <a:p>
            <a:pPr lvl="2"/>
            <a:r>
              <a:rPr lang="zh-TW" altLang="en-US" sz="3300" dirty="0"/>
              <a:t>增加一個</a:t>
            </a:r>
            <a:r>
              <a:rPr lang="en-US" altLang="zh-TW" sz="3300" dirty="0"/>
              <a:t>Adapter</a:t>
            </a:r>
            <a:r>
              <a:rPr lang="zh-TW" altLang="en-US" sz="3300" dirty="0"/>
              <a:t>類，兼容兩個物件</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0184" y="2372726"/>
            <a:ext cx="5539604" cy="3546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2893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100192" y="457200"/>
            <a:ext cx="18616807" cy="1257300"/>
          </a:xfrm>
        </p:spPr>
        <p:txBody>
          <a:bodyPr/>
          <a:lstStyle/>
          <a:p>
            <a:pPr algn="ctr"/>
            <a:r>
              <a:rPr lang="en-US" altLang="zh-TW" sz="9600" dirty="0">
                <a:latin typeface="Times New Roman" panose="02020603050405020304" pitchFamily="18" charset="0"/>
                <a:cs typeface="Times New Roman" panose="02020603050405020304" pitchFamily="18" charset="0"/>
              </a:rPr>
              <a:t>Adapter</a:t>
            </a:r>
          </a:p>
        </p:txBody>
      </p:sp>
      <p:pic>
        <p:nvPicPr>
          <p:cNvPr id="4" name="Picture 4" descr="C:\Users\sara_yang\Desktop\New folder\HTC PPT Dots.png"/>
          <p:cNvPicPr>
            <a:picLocks noChangeAspect="1" noChangeArrowheads="1"/>
          </p:cNvPicPr>
          <p:nvPr/>
        </p:nvPicPr>
        <p:blipFill rotWithShape="1">
          <a:blip r:embed="rId3">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801415" y="1814270"/>
            <a:ext cx="21542390" cy="11673129"/>
          </a:xfrm>
          <a:prstGeom prst="rect">
            <a:avLst/>
          </a:prstGeom>
        </p:spPr>
        <p:txBody>
          <a:bodyPr/>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en-US" altLang="zh-TW" sz="5400" dirty="0">
                <a:solidFill>
                  <a:srgbClr val="62604D"/>
                </a:solidFill>
                <a:latin typeface="Times New Roman" panose="02020603050405020304" pitchFamily="18" charset="0"/>
                <a:cs typeface="Times New Roman" panose="02020603050405020304" pitchFamily="18" charset="0"/>
              </a:rPr>
              <a:t>How to Use</a:t>
            </a:r>
            <a:endParaRPr lang="en-US" altLang="zh-TW" sz="4400" dirty="0">
              <a:latin typeface="Times New Roman" panose="02020603050405020304" pitchFamily="18" charset="0"/>
              <a:cs typeface="Times New Roman" panose="02020603050405020304" pitchFamily="18" charset="0"/>
            </a:endParaRPr>
          </a:p>
          <a:p>
            <a:pPr lvl="1"/>
            <a:r>
              <a:rPr lang="en-US" altLang="zh-TW" sz="4400" dirty="0">
                <a:latin typeface="Times New Roman" panose="02020603050405020304" pitchFamily="18" charset="0"/>
                <a:cs typeface="Times New Roman" panose="02020603050405020304" pitchFamily="18" charset="0"/>
              </a:rPr>
              <a:t>Example in Android / JAVA</a:t>
            </a:r>
          </a:p>
          <a:p>
            <a:pPr lvl="2"/>
            <a:r>
              <a:rPr lang="en-US" altLang="zh-TW" sz="3300" dirty="0">
                <a:latin typeface="Times New Roman" panose="02020603050405020304" pitchFamily="18" charset="0"/>
                <a:cs typeface="Times New Roman" panose="02020603050405020304" pitchFamily="18" charset="0"/>
              </a:rPr>
              <a:t>Iterator </a:t>
            </a:r>
            <a:r>
              <a:rPr lang="zh-TW" altLang="en-US" sz="3300" dirty="0">
                <a:latin typeface="Times New Roman" panose="02020603050405020304" pitchFamily="18" charset="0"/>
                <a:cs typeface="Times New Roman" panose="02020603050405020304" pitchFamily="18" charset="0"/>
              </a:rPr>
              <a:t>中</a:t>
            </a:r>
            <a:r>
              <a:rPr lang="en-US" altLang="zh-TW" sz="3300" dirty="0" err="1">
                <a:latin typeface="Times New Roman" panose="02020603050405020304" pitchFamily="18" charset="0"/>
                <a:cs typeface="Times New Roman" panose="02020603050405020304" pitchFamily="18" charset="0"/>
              </a:rPr>
              <a:t>hasNext</a:t>
            </a:r>
            <a:r>
              <a:rPr lang="en-US" altLang="zh-TW" sz="3300" dirty="0">
                <a:latin typeface="Times New Roman" panose="02020603050405020304" pitchFamily="18" charset="0"/>
                <a:cs typeface="Times New Roman" panose="02020603050405020304" pitchFamily="18" charset="0"/>
              </a:rPr>
              <a:t>() next() remove() </a:t>
            </a:r>
            <a:r>
              <a:rPr lang="zh-TW" altLang="en-US" sz="3300" dirty="0">
                <a:latin typeface="Times New Roman" panose="02020603050405020304" pitchFamily="18" charset="0"/>
                <a:cs typeface="Times New Roman" panose="02020603050405020304" pitchFamily="18" charset="0"/>
              </a:rPr>
              <a:t>操作不同</a:t>
            </a:r>
            <a:r>
              <a:rPr lang="en-US" altLang="zh-TW" sz="3300" dirty="0">
                <a:latin typeface="Times New Roman" panose="02020603050405020304" pitchFamily="18" charset="0"/>
                <a:cs typeface="Times New Roman" panose="02020603050405020304" pitchFamily="18" charset="0"/>
              </a:rPr>
              <a:t>collection</a:t>
            </a:r>
            <a:endParaRPr lang="en-US" altLang="zh-TW" sz="4400" dirty="0">
              <a:latin typeface="Times New Roman" panose="02020603050405020304" pitchFamily="18" charset="0"/>
              <a:cs typeface="Times New Roman" panose="02020603050405020304" pitchFamily="18" charset="0"/>
            </a:endParaRPr>
          </a:p>
          <a:p>
            <a:pPr lvl="1"/>
            <a:r>
              <a:rPr lang="en-US" altLang="zh-TW" sz="4400" dirty="0">
                <a:latin typeface="Times New Roman" panose="02020603050405020304" pitchFamily="18" charset="0"/>
                <a:cs typeface="Times New Roman" panose="02020603050405020304" pitchFamily="18" charset="0"/>
              </a:rPr>
              <a:t>Consequence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6296" y="5102519"/>
            <a:ext cx="10032627" cy="7699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0838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100192" y="457200"/>
            <a:ext cx="18616807" cy="1257300"/>
          </a:xfrm>
        </p:spPr>
        <p:txBody>
          <a:bodyPr/>
          <a:lstStyle/>
          <a:p>
            <a:pPr algn="ctr"/>
            <a:r>
              <a:rPr lang="en-US" altLang="zh-TW" sz="9600" dirty="0">
                <a:latin typeface="Times New Roman" panose="02020603050405020304" pitchFamily="18" charset="0"/>
                <a:cs typeface="Times New Roman" panose="02020603050405020304" pitchFamily="18" charset="0"/>
              </a:rPr>
              <a:t>Facade</a:t>
            </a:r>
            <a:endParaRPr lang="en-US" dirty="0">
              <a:latin typeface="Times New Roman" panose="02020603050405020304" pitchFamily="18" charset="0"/>
              <a:cs typeface="Times New Roman" panose="02020603050405020304" pitchFamily="18" charset="0"/>
            </a:endParaRPr>
          </a:p>
        </p:txBody>
      </p:sp>
      <p:pic>
        <p:nvPicPr>
          <p:cNvPr id="4" name="Picture 4" descr="C:\Users\sara_yang\Desktop\New folder\HTC PPT Dots.png"/>
          <p:cNvPicPr>
            <a:picLocks noChangeAspect="1" noChangeArrowheads="1"/>
          </p:cNvPicPr>
          <p:nvPr/>
        </p:nvPicPr>
        <p:blipFill rotWithShape="1">
          <a:blip r:embed="rId3">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801415" y="1814270"/>
            <a:ext cx="21542390" cy="11673129"/>
          </a:xfrm>
          <a:prstGeom prst="rect">
            <a:avLst/>
          </a:prstGeom>
        </p:spPr>
        <p:txBody>
          <a:bodyPr anchor="t"/>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zh-TW" altLang="en-US" sz="5400" dirty="0">
                <a:latin typeface="Times New Roman" panose="02020603050405020304" pitchFamily="18" charset="0"/>
                <a:cs typeface="Times New Roman" panose="02020603050405020304" pitchFamily="18" charset="0"/>
              </a:rPr>
              <a:t>統一門戶</a:t>
            </a:r>
            <a:endParaRPr lang="en-US" altLang="zh-TW" sz="5400" dirty="0">
              <a:latin typeface="Times New Roman" panose="02020603050405020304" pitchFamily="18" charset="0"/>
              <a:cs typeface="Times New Roman" panose="02020603050405020304" pitchFamily="18" charset="0"/>
            </a:endParaRPr>
          </a:p>
          <a:p>
            <a:endParaRPr lang="en-US" altLang="zh-TW" sz="5400" dirty="0">
              <a:latin typeface="Times New Roman" panose="02020603050405020304" pitchFamily="18" charset="0"/>
              <a:cs typeface="Times New Roman" panose="02020603050405020304" pitchFamily="18" charset="0"/>
            </a:endParaRPr>
          </a:p>
          <a:p>
            <a:endParaRPr lang="en-US" altLang="zh-TW" sz="5400" dirty="0">
              <a:latin typeface="Times New Roman" panose="02020603050405020304" pitchFamily="18" charset="0"/>
              <a:cs typeface="Times New Roman" panose="02020603050405020304" pitchFamily="18" charset="0"/>
            </a:endParaRPr>
          </a:p>
          <a:p>
            <a:endParaRPr lang="en-US" altLang="zh-TW" sz="5400" dirty="0">
              <a:latin typeface="Times New Roman" panose="02020603050405020304" pitchFamily="18" charset="0"/>
              <a:cs typeface="Times New Roman" panose="02020603050405020304" pitchFamily="18" charset="0"/>
            </a:endParaRPr>
          </a:p>
          <a:p>
            <a:pPr marL="1088486" lvl="1" indent="0">
              <a:buNone/>
            </a:pPr>
            <a:endParaRPr lang="en-US" altLang="zh-TW" sz="4400" dirty="0">
              <a:latin typeface="Times New Roman" panose="02020603050405020304" pitchFamily="18" charset="0"/>
              <a:cs typeface="Times New Roman" panose="02020603050405020304" pitchFamily="18" charset="0"/>
            </a:endParaRPr>
          </a:p>
          <a:p>
            <a:pPr lvl="1"/>
            <a:r>
              <a:rPr lang="en-US" altLang="zh-TW" sz="4400" dirty="0">
                <a:latin typeface="Times New Roman" panose="02020603050405020304" pitchFamily="18" charset="0"/>
                <a:cs typeface="Times New Roman" panose="02020603050405020304" pitchFamily="18" charset="0"/>
              </a:rPr>
              <a:t>Context</a:t>
            </a:r>
          </a:p>
          <a:p>
            <a:pPr lvl="2"/>
            <a:r>
              <a:rPr lang="zh-TW" altLang="en-US" sz="3300" dirty="0">
                <a:latin typeface="Times New Roman" panose="02020603050405020304" pitchFamily="18" charset="0"/>
                <a:cs typeface="Times New Roman" panose="02020603050405020304" pitchFamily="18" charset="0"/>
              </a:rPr>
              <a:t>為在系統太複雜的時候，</a:t>
            </a:r>
            <a:r>
              <a:rPr lang="en-US" altLang="zh-TW" sz="3300" dirty="0">
                <a:latin typeface="Times New Roman" panose="02020603050405020304" pitchFamily="18" charset="0"/>
                <a:cs typeface="Times New Roman" panose="02020603050405020304" pitchFamily="18" charset="0"/>
              </a:rPr>
              <a:t>user</a:t>
            </a:r>
            <a:r>
              <a:rPr lang="zh-TW" altLang="en-US" sz="3300" dirty="0">
                <a:latin typeface="Times New Roman" panose="02020603050405020304" pitchFamily="18" charset="0"/>
                <a:cs typeface="Times New Roman" panose="02020603050405020304" pitchFamily="18" charset="0"/>
              </a:rPr>
              <a:t>可能只需要各個子系統中部分功能，在不改變原有子系統前提下，將需要功能提取出來</a:t>
            </a:r>
            <a:endParaRPr lang="en-US" altLang="zh-TW" sz="3300" dirty="0">
              <a:latin typeface="Times New Roman" panose="02020603050405020304" pitchFamily="18" charset="0"/>
              <a:cs typeface="Times New Roman" panose="02020603050405020304" pitchFamily="18" charset="0"/>
            </a:endParaRPr>
          </a:p>
          <a:p>
            <a:pPr lvl="1"/>
            <a:r>
              <a:rPr lang="en-US" altLang="zh-TW" sz="4400" dirty="0">
                <a:latin typeface="Times New Roman" panose="02020603050405020304" pitchFamily="18" charset="0"/>
                <a:cs typeface="Times New Roman" panose="02020603050405020304" pitchFamily="18" charset="0"/>
              </a:rPr>
              <a:t>Problem</a:t>
            </a:r>
            <a:r>
              <a:rPr lang="zh-TW" altLang="en-US" sz="4400" dirty="0">
                <a:latin typeface="Times New Roman" panose="02020603050405020304" pitchFamily="18" charset="0"/>
                <a:cs typeface="Times New Roman" panose="02020603050405020304" pitchFamily="18" charset="0"/>
              </a:rPr>
              <a:t> </a:t>
            </a:r>
            <a:endParaRPr lang="en-US" altLang="zh-TW" sz="4400" dirty="0">
              <a:latin typeface="Times New Roman" panose="02020603050405020304" pitchFamily="18" charset="0"/>
              <a:cs typeface="Times New Roman" panose="02020603050405020304" pitchFamily="18" charset="0"/>
            </a:endParaRPr>
          </a:p>
          <a:p>
            <a:pPr lvl="2"/>
            <a:r>
              <a:rPr lang="zh-TW" altLang="en-US" sz="3300" dirty="0">
                <a:latin typeface="Times New Roman" panose="02020603050405020304" pitchFamily="18" charset="0"/>
                <a:cs typeface="Times New Roman" panose="02020603050405020304" pitchFamily="18" charset="0"/>
              </a:rPr>
              <a:t>如何使用子系統</a:t>
            </a:r>
            <a:endParaRPr lang="en-US" altLang="zh-TW" sz="3300" dirty="0">
              <a:latin typeface="Times New Roman" panose="02020603050405020304" pitchFamily="18" charset="0"/>
              <a:cs typeface="Times New Roman" panose="02020603050405020304" pitchFamily="18" charset="0"/>
            </a:endParaRPr>
          </a:p>
          <a:p>
            <a:pPr lvl="1"/>
            <a:r>
              <a:rPr lang="en-US" altLang="zh-TW" sz="4400" dirty="0">
                <a:latin typeface="Times New Roman" panose="02020603050405020304" pitchFamily="18" charset="0"/>
                <a:cs typeface="Times New Roman" panose="02020603050405020304" pitchFamily="18" charset="0"/>
              </a:rPr>
              <a:t>Force</a:t>
            </a:r>
            <a:r>
              <a:rPr lang="zh-TW" altLang="en-US" sz="4400" dirty="0">
                <a:latin typeface="Times New Roman" panose="02020603050405020304" pitchFamily="18" charset="0"/>
                <a:cs typeface="Times New Roman" panose="02020603050405020304" pitchFamily="18" charset="0"/>
              </a:rPr>
              <a:t> </a:t>
            </a:r>
            <a:endParaRPr lang="en-US" altLang="zh-TW" sz="4400" dirty="0">
              <a:latin typeface="Times New Roman" panose="02020603050405020304" pitchFamily="18" charset="0"/>
              <a:cs typeface="Times New Roman" panose="02020603050405020304" pitchFamily="18" charset="0"/>
            </a:endParaRPr>
          </a:p>
          <a:p>
            <a:pPr lvl="2"/>
            <a:r>
              <a:rPr lang="zh-TW" altLang="en-US" sz="3300" dirty="0"/>
              <a:t>為子系統中的一組介面提供一個一致的界面</a:t>
            </a:r>
            <a:endParaRPr lang="en-US" altLang="zh-TW" sz="3300" dirty="0">
              <a:latin typeface="Times New Roman" panose="02020603050405020304" pitchFamily="18" charset="0"/>
              <a:cs typeface="Times New Roman" panose="02020603050405020304" pitchFamily="18" charset="0"/>
            </a:endParaRPr>
          </a:p>
          <a:p>
            <a:pPr lvl="1"/>
            <a:r>
              <a:rPr lang="en-US" altLang="zh-TW" sz="4400" dirty="0">
                <a:latin typeface="Times New Roman" panose="02020603050405020304" pitchFamily="18" charset="0"/>
                <a:cs typeface="Times New Roman" panose="02020603050405020304" pitchFamily="18" charset="0"/>
              </a:rPr>
              <a:t>Solution</a:t>
            </a:r>
            <a:r>
              <a:rPr lang="zh-TW" altLang="en-US" sz="4400" dirty="0">
                <a:latin typeface="Times New Roman" panose="02020603050405020304" pitchFamily="18" charset="0"/>
                <a:cs typeface="Times New Roman" panose="02020603050405020304" pitchFamily="18" charset="0"/>
              </a:rPr>
              <a:t> 實作方法</a:t>
            </a:r>
          </a:p>
          <a:p>
            <a:pPr lvl="2"/>
            <a:r>
              <a:rPr lang="zh-TW" altLang="en-US" sz="3300" dirty="0">
                <a:latin typeface="Times New Roman" charset="0"/>
                <a:cs typeface="Times New Roman" panose="02020603050405020304" pitchFamily="18" charset="0"/>
              </a:rPr>
              <a:t>提供一整組物件對外的介面，以統一對外界面並達到 </a:t>
            </a:r>
            <a:r>
              <a:rPr lang="en-US" altLang="zh-TW" sz="3300" dirty="0">
                <a:latin typeface="Times New Roman" charset="0"/>
                <a:cs typeface="Times New Roman" panose="02020603050405020304" pitchFamily="18" charset="0"/>
              </a:rPr>
              <a:t>loose couple </a:t>
            </a:r>
            <a:r>
              <a:rPr lang="zh-TW" altLang="en-US" sz="3300" dirty="0">
                <a:latin typeface="Times New Roman" charset="0"/>
                <a:cs typeface="Times New Roman" panose="02020603050405020304" pitchFamily="18" charset="0"/>
              </a:rPr>
              <a:t>的功能</a:t>
            </a:r>
            <a:endParaRPr lang="en-US" altLang="zh-TW" sz="3300" dirty="0">
              <a:latin typeface="Times New Roman" charset="0"/>
              <a:cs typeface="Times New Roman" panose="02020603050405020304" pitchFamily="18" charset="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292" y="2584659"/>
            <a:ext cx="5627332" cy="3493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7077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100192" y="457200"/>
            <a:ext cx="18616807" cy="1257300"/>
          </a:xfrm>
        </p:spPr>
        <p:txBody>
          <a:bodyPr/>
          <a:lstStyle/>
          <a:p>
            <a:pPr algn="ctr"/>
            <a:r>
              <a:rPr lang="en-US" altLang="zh-TW" sz="9600" dirty="0">
                <a:latin typeface="Times New Roman" panose="02020603050405020304" pitchFamily="18" charset="0"/>
                <a:cs typeface="Times New Roman" panose="02020603050405020304" pitchFamily="18" charset="0"/>
              </a:rPr>
              <a:t>Facade</a:t>
            </a:r>
          </a:p>
        </p:txBody>
      </p:sp>
      <p:pic>
        <p:nvPicPr>
          <p:cNvPr id="4" name="Picture 4" descr="C:\Users\sara_yang\Desktop\New folder\HTC PPT Dots.png"/>
          <p:cNvPicPr>
            <a:picLocks noChangeAspect="1" noChangeArrowheads="1"/>
          </p:cNvPicPr>
          <p:nvPr/>
        </p:nvPicPr>
        <p:blipFill rotWithShape="1">
          <a:blip r:embed="rId3">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801415" y="1814270"/>
            <a:ext cx="21542390" cy="11673129"/>
          </a:xfrm>
          <a:prstGeom prst="rect">
            <a:avLst/>
          </a:prstGeom>
        </p:spPr>
        <p:txBody>
          <a:bodyPr/>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en-US" altLang="zh-TW" sz="5400" dirty="0">
                <a:solidFill>
                  <a:srgbClr val="62604D"/>
                </a:solidFill>
                <a:latin typeface="Times New Roman" panose="02020603050405020304" pitchFamily="18" charset="0"/>
                <a:cs typeface="Times New Roman" panose="02020603050405020304" pitchFamily="18" charset="0"/>
              </a:rPr>
              <a:t>How to Use</a:t>
            </a:r>
            <a:endParaRPr lang="en-US" altLang="zh-TW" sz="4400" dirty="0">
              <a:latin typeface="Times New Roman" panose="02020603050405020304" pitchFamily="18" charset="0"/>
              <a:cs typeface="Times New Roman" panose="02020603050405020304" pitchFamily="18" charset="0"/>
            </a:endParaRPr>
          </a:p>
          <a:p>
            <a:pPr lvl="1"/>
            <a:r>
              <a:rPr lang="en-US" altLang="zh-TW" sz="4400" dirty="0">
                <a:latin typeface="Times New Roman" panose="02020603050405020304" pitchFamily="18" charset="0"/>
                <a:cs typeface="Times New Roman" panose="02020603050405020304" pitchFamily="18" charset="0"/>
              </a:rPr>
              <a:t>Example in Android / JAVA</a:t>
            </a:r>
          </a:p>
          <a:p>
            <a:pPr lvl="2"/>
            <a:r>
              <a:rPr lang="en-US" altLang="zh-TW" sz="3300" dirty="0">
                <a:latin typeface="Times New Roman" panose="02020603050405020304" pitchFamily="18" charset="0"/>
                <a:cs typeface="Times New Roman" panose="02020603050405020304" pitchFamily="18" charset="0"/>
              </a:rPr>
              <a:t>Database helper for DB Connection </a:t>
            </a:r>
            <a:endParaRPr lang="en-US" altLang="zh-TW" sz="4400" dirty="0">
              <a:latin typeface="Times New Roman" panose="02020603050405020304" pitchFamily="18" charset="0"/>
              <a:cs typeface="Times New Roman" panose="02020603050405020304" pitchFamily="18" charset="0"/>
            </a:endParaRPr>
          </a:p>
          <a:p>
            <a:pPr lvl="1"/>
            <a:r>
              <a:rPr lang="en-US" altLang="zh-TW" sz="4400" dirty="0">
                <a:latin typeface="Times New Roman" panose="02020603050405020304" pitchFamily="18" charset="0"/>
                <a:cs typeface="Times New Roman" panose="02020603050405020304" pitchFamily="18" charset="0"/>
              </a:rPr>
              <a:t>Consequence</a:t>
            </a:r>
          </a:p>
        </p:txBody>
      </p:sp>
      <p:pic>
        <p:nvPicPr>
          <p:cNvPr id="2050" name="Picture 2" descr="facad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1425" y="5390691"/>
            <a:ext cx="10062367" cy="7507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05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757292" y="5601494"/>
            <a:ext cx="18616807" cy="1257300"/>
          </a:xfrm>
        </p:spPr>
        <p:txBody>
          <a:bodyPr/>
          <a:lstStyle/>
          <a:p>
            <a:pPr algn="ctr"/>
            <a:r>
              <a:rPr lang="en-US" altLang="zh-TW" sz="9600" dirty="0">
                <a:latin typeface="+mj-ea"/>
                <a:cs typeface="Times New Roman" panose="02020603050405020304" pitchFamily="18" charset="0"/>
              </a:rPr>
              <a:t>Behavioral</a:t>
            </a:r>
            <a:endParaRPr lang="en-US" dirty="0">
              <a:latin typeface="Times" panose="02020603050405020304" pitchFamily="18" charset="0"/>
              <a:cs typeface="Times" panose="02020603050405020304" pitchFamily="18" charset="0"/>
            </a:endParaRPr>
          </a:p>
        </p:txBody>
      </p:sp>
      <p:pic>
        <p:nvPicPr>
          <p:cNvPr id="4" name="Picture 4" descr="C:\Users\sara_yang\Desktop\New folder\HTC PPT Dots.png"/>
          <p:cNvPicPr>
            <a:picLocks noChangeAspect="1" noChangeArrowheads="1"/>
          </p:cNvPicPr>
          <p:nvPr/>
        </p:nvPicPr>
        <p:blipFill rotWithShape="1">
          <a:blip r:embed="rId2">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1162363" y="7176836"/>
            <a:ext cx="21542390" cy="5829299"/>
          </a:xfrm>
          <a:prstGeom prst="rect">
            <a:avLst/>
          </a:prstGeom>
        </p:spPr>
        <p:txBody>
          <a:bodyPr/>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pPr marL="0" indent="0" algn="ctr">
              <a:buNone/>
            </a:pPr>
            <a:r>
              <a:rPr lang="zh-TW" altLang="en-US" sz="4400" dirty="0">
                <a:latin typeface="Times" panose="02020603050405020304" pitchFamily="18" charset="0"/>
                <a:cs typeface="Times" panose="02020603050405020304" pitchFamily="18" charset="0"/>
              </a:rPr>
              <a:t>達成行為</a:t>
            </a:r>
            <a:endParaRPr lang="en-US" altLang="zh-TW" sz="4400" dirty="0">
              <a:latin typeface="Times" panose="02020603050405020304" pitchFamily="18" charset="0"/>
              <a:cs typeface="Times"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2565" y="8433748"/>
            <a:ext cx="3309688" cy="3315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5542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100192" y="457200"/>
            <a:ext cx="18616807" cy="1257300"/>
          </a:xfrm>
        </p:spPr>
        <p:txBody>
          <a:bodyPr/>
          <a:lstStyle/>
          <a:p>
            <a:pPr algn="ctr"/>
            <a:r>
              <a:rPr lang="en-US" dirty="0">
                <a:latin typeface="Times" panose="02020603050405020304" pitchFamily="18" charset="0"/>
                <a:cs typeface="Times" panose="02020603050405020304" pitchFamily="18" charset="0"/>
              </a:rPr>
              <a:t>Agenda</a:t>
            </a:r>
          </a:p>
        </p:txBody>
      </p:sp>
      <p:pic>
        <p:nvPicPr>
          <p:cNvPr id="4" name="Picture 4" descr="C:\Users\sara_yang\Desktop\New folder\HTC PPT Dots.png"/>
          <p:cNvPicPr>
            <a:picLocks noChangeAspect="1" noChangeArrowheads="1"/>
          </p:cNvPicPr>
          <p:nvPr/>
        </p:nvPicPr>
        <p:blipFill rotWithShape="1">
          <a:blip r:embed="rId2">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801415" y="1546694"/>
            <a:ext cx="21542390" cy="11232046"/>
          </a:xfrm>
          <a:prstGeom prst="rect">
            <a:avLst/>
          </a:prstGeom>
        </p:spPr>
        <p:txBody>
          <a:bodyPr/>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en-US" altLang="zh-TW" dirty="0">
                <a:latin typeface="Times New Roman" panose="02020603050405020304" pitchFamily="18" charset="0"/>
                <a:cs typeface="Times New Roman" panose="02020603050405020304" pitchFamily="18" charset="0"/>
              </a:rPr>
              <a:t>Propose of this </a:t>
            </a:r>
            <a:r>
              <a:rPr lang="en-US" altLang="zh-TW" dirty="0" err="1">
                <a:latin typeface="Times New Roman" panose="02020603050405020304" pitchFamily="18" charset="0"/>
                <a:cs typeface="Times New Roman" panose="02020603050405020304" pitchFamily="18" charset="0"/>
              </a:rPr>
              <a:t>ppt</a:t>
            </a:r>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What is Design Pattern</a:t>
            </a:r>
          </a:p>
          <a:p>
            <a:r>
              <a:rPr lang="en-US" altLang="zh-TW" dirty="0">
                <a:latin typeface="Times New Roman" panose="02020603050405020304" pitchFamily="18" charset="0"/>
                <a:cs typeface="Times New Roman" panose="02020603050405020304" pitchFamily="18" charset="0"/>
              </a:rPr>
              <a:t>UML</a:t>
            </a:r>
          </a:p>
          <a:p>
            <a:pPr lvl="1"/>
            <a:r>
              <a:rPr lang="en-US" altLang="zh-TW" dirty="0">
                <a:latin typeface="Times New Roman" panose="02020603050405020304" pitchFamily="18" charset="0"/>
                <a:cs typeface="Times New Roman" panose="02020603050405020304" pitchFamily="18" charset="0"/>
              </a:rPr>
              <a:t>Class Diagram</a:t>
            </a:r>
          </a:p>
          <a:p>
            <a:r>
              <a:rPr lang="en-US" altLang="zh-TW" dirty="0">
                <a:latin typeface="Times New Roman" panose="02020603050405020304" pitchFamily="18" charset="0"/>
                <a:cs typeface="Times New Roman" panose="02020603050405020304" pitchFamily="18" charset="0"/>
              </a:rPr>
              <a:t>Classify Design Patterns </a:t>
            </a:r>
          </a:p>
          <a:p>
            <a:pPr lvl="1"/>
            <a:r>
              <a:rPr lang="en-US" altLang="zh-TW" dirty="0">
                <a:latin typeface="Times New Roman" panose="02020603050405020304" pitchFamily="18" charset="0"/>
                <a:cs typeface="Times New Roman" panose="02020603050405020304" pitchFamily="18" charset="0"/>
              </a:rPr>
              <a:t>Creational</a:t>
            </a:r>
          </a:p>
          <a:p>
            <a:pPr lvl="1"/>
            <a:r>
              <a:rPr lang="en-US" altLang="zh-TW" dirty="0">
                <a:latin typeface="Times New Roman" panose="02020603050405020304" pitchFamily="18" charset="0"/>
                <a:cs typeface="Times New Roman" panose="02020603050405020304" pitchFamily="18" charset="0"/>
              </a:rPr>
              <a:t>Structural</a:t>
            </a:r>
          </a:p>
          <a:p>
            <a:pPr lvl="1"/>
            <a:r>
              <a:rPr lang="en-US" altLang="zh-TW" dirty="0">
                <a:latin typeface="Times New Roman" panose="02020603050405020304" pitchFamily="18" charset="0"/>
                <a:cs typeface="Times New Roman" panose="02020603050405020304" pitchFamily="18" charset="0"/>
              </a:rPr>
              <a:t>Behavioral</a:t>
            </a:r>
          </a:p>
          <a:p>
            <a:r>
              <a:rPr lang="en-US" altLang="zh-TW" dirty="0">
                <a:latin typeface="Times New Roman" panose="02020603050405020304" pitchFamily="18" charset="0"/>
                <a:cs typeface="Times New Roman" panose="02020603050405020304" pitchFamily="18" charset="0"/>
              </a:rPr>
              <a:t>Suggestions</a:t>
            </a:r>
          </a:p>
          <a:p>
            <a:pPr lvl="1"/>
            <a:endParaRPr lang="en-US" altLang="zh-TW" dirty="0">
              <a:latin typeface="Times" panose="02020603050405020304" pitchFamily="18" charset="0"/>
              <a:cs typeface="Times" panose="02020603050405020304" pitchFamily="18" charset="0"/>
            </a:endParaRPr>
          </a:p>
          <a:p>
            <a:pPr lvl="1"/>
            <a:endParaRPr lang="en-US" altLang="zh-TW" dirty="0">
              <a:latin typeface="Times" panose="02020603050405020304" pitchFamily="18" charset="0"/>
              <a:cs typeface="Times" panose="02020603050405020304" pitchFamily="18" charset="0"/>
            </a:endParaRPr>
          </a:p>
          <a:p>
            <a:pPr lvl="1"/>
            <a:endParaRPr lang="en-US" altLang="zh-TW"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206473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100192" y="457200"/>
            <a:ext cx="18616807" cy="1257300"/>
          </a:xfrm>
        </p:spPr>
        <p:txBody>
          <a:bodyPr/>
          <a:lstStyle/>
          <a:p>
            <a:pPr algn="ctr"/>
            <a:r>
              <a:rPr lang="en-US" dirty="0">
                <a:latin typeface="Times" panose="02020603050405020304" pitchFamily="18" charset="0"/>
                <a:cs typeface="Times" panose="02020603050405020304" pitchFamily="18" charset="0"/>
              </a:rPr>
              <a:t>Command</a:t>
            </a:r>
          </a:p>
        </p:txBody>
      </p:sp>
      <p:pic>
        <p:nvPicPr>
          <p:cNvPr id="4" name="Picture 4" descr="C:\Users\sara_yang\Desktop\New folder\HTC PPT Dots.png"/>
          <p:cNvPicPr>
            <a:picLocks noChangeAspect="1" noChangeArrowheads="1"/>
          </p:cNvPicPr>
          <p:nvPr/>
        </p:nvPicPr>
        <p:blipFill rotWithShape="1">
          <a:blip r:embed="rId3">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801415" y="1431303"/>
            <a:ext cx="21542390" cy="11673129"/>
          </a:xfrm>
          <a:prstGeom prst="rect">
            <a:avLst/>
          </a:prstGeom>
        </p:spPr>
        <p:txBody>
          <a:bodyPr/>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zh-TW" altLang="en-US" sz="5400" dirty="0">
                <a:latin typeface="Times New Roman" panose="02020603050405020304" pitchFamily="18" charset="0"/>
                <a:cs typeface="Times New Roman" panose="02020603050405020304" pitchFamily="18" charset="0"/>
              </a:rPr>
              <a:t>封裝調用</a:t>
            </a:r>
            <a:endParaRPr lang="en-US" altLang="zh-TW" sz="5400" dirty="0">
              <a:latin typeface="Times New Roman" panose="02020603050405020304" pitchFamily="18" charset="0"/>
              <a:cs typeface="Times New Roman" panose="02020603050405020304" pitchFamily="18" charset="0"/>
            </a:endParaRPr>
          </a:p>
          <a:p>
            <a:endParaRPr lang="en-US" altLang="zh-TW" sz="5400" dirty="0">
              <a:latin typeface="Times New Roman" panose="02020603050405020304" pitchFamily="18" charset="0"/>
              <a:cs typeface="Times New Roman" panose="02020603050405020304" pitchFamily="18" charset="0"/>
            </a:endParaRPr>
          </a:p>
          <a:p>
            <a:pPr marL="1088486" lvl="1" indent="0">
              <a:buNone/>
            </a:pPr>
            <a:endParaRPr lang="en-US" altLang="zh-TW" sz="4400" dirty="0">
              <a:latin typeface="Times New Roman" panose="02020603050405020304" pitchFamily="18" charset="0"/>
              <a:cs typeface="Times New Roman" panose="02020603050405020304" pitchFamily="18" charset="0"/>
            </a:endParaRPr>
          </a:p>
          <a:p>
            <a:pPr lvl="1"/>
            <a:r>
              <a:rPr lang="en-US" altLang="zh-TW" sz="4400" dirty="0">
                <a:latin typeface="Times New Roman" panose="02020603050405020304" pitchFamily="18" charset="0"/>
                <a:ea typeface="+mj-ea"/>
                <a:cs typeface="Times New Roman" panose="02020603050405020304" pitchFamily="18" charset="0"/>
              </a:rPr>
              <a:t>Context </a:t>
            </a:r>
          </a:p>
          <a:p>
            <a:pPr lvl="2"/>
            <a:r>
              <a:rPr lang="zh-TW" altLang="en-US" sz="3300" dirty="0">
                <a:latin typeface="Times New Roman" panose="02020603050405020304" pitchFamily="18" charset="0"/>
                <a:ea typeface="+mj-ea"/>
                <a:cs typeface="Times New Roman" panose="02020603050405020304" pitchFamily="18" charset="0"/>
              </a:rPr>
              <a:t>有時候客戶端針對同一類型的事件或是請求動作，需要呼叫不同物件來處理，而這些物件的介面通常都不相同。你可以將呼叫不同介面物件的方式直接寫在客戶端身上，但是這麼做每次只要有新的物件加入都需要直接修改客戶端的程式碼，或是要繼承原有的客戶端然後在子類別內完成新增加的實作。</a:t>
            </a:r>
            <a:endParaRPr lang="zh-TW" altLang="en-US" sz="4400" dirty="0">
              <a:latin typeface="Times New Roman" panose="02020603050405020304" pitchFamily="18" charset="0"/>
              <a:ea typeface="+mj-ea"/>
              <a:cs typeface="Times New Roman" panose="02020603050405020304" pitchFamily="18" charset="0"/>
            </a:endParaRPr>
          </a:p>
          <a:p>
            <a:pPr lvl="2"/>
            <a:r>
              <a:rPr lang="zh-TW" altLang="en-US" sz="3300" dirty="0">
                <a:latin typeface="Times New Roman" panose="02020603050405020304" pitchFamily="18" charset="0"/>
                <a:ea typeface="+mj-ea"/>
                <a:cs typeface="Times New Roman" panose="02020603050405020304" pitchFamily="18" charset="0"/>
              </a:rPr>
              <a:t>希望去除客戶端與被呼叫物件的耦合關係，增加系統的彈性，更進一步連選擇執行哪一個物件的某個方法，以及在什麼執行點來啟動這個執行的動作這兩件事也可以彼此獨立</a:t>
            </a:r>
            <a:endParaRPr lang="en-US" altLang="zh-TW" sz="3300" dirty="0">
              <a:latin typeface="Times New Roman" panose="02020603050405020304" pitchFamily="18" charset="0"/>
              <a:ea typeface="+mj-ea"/>
              <a:cs typeface="Times New Roman" panose="02020603050405020304" pitchFamily="18" charset="0"/>
            </a:endParaRPr>
          </a:p>
          <a:p>
            <a:pPr lvl="1"/>
            <a:r>
              <a:rPr lang="en-US" altLang="zh-TW" sz="4400" dirty="0">
                <a:latin typeface="Times New Roman" panose="02020603050405020304" pitchFamily="18" charset="0"/>
                <a:ea typeface="+mj-ea"/>
                <a:cs typeface="Times New Roman" panose="02020603050405020304" pitchFamily="18" charset="0"/>
              </a:rPr>
              <a:t>Problem</a:t>
            </a:r>
          </a:p>
          <a:p>
            <a:pPr lvl="2"/>
            <a:r>
              <a:rPr lang="zh-TW" altLang="en-US" sz="3300" dirty="0">
                <a:latin typeface="Times New Roman" panose="02020603050405020304" pitchFamily="18" charset="0"/>
                <a:ea typeface="+mj-ea"/>
                <a:cs typeface="Times New Roman" panose="02020603050405020304" pitchFamily="18" charset="0"/>
              </a:rPr>
              <a:t>如何發出請求給一個物件</a:t>
            </a:r>
            <a:endParaRPr lang="en-US" altLang="zh-TW" sz="3300" dirty="0">
              <a:latin typeface="Times New Roman" panose="02020603050405020304" pitchFamily="18" charset="0"/>
              <a:ea typeface="+mj-ea"/>
              <a:cs typeface="Times New Roman" panose="02020603050405020304" pitchFamily="18" charset="0"/>
            </a:endParaRPr>
          </a:p>
          <a:p>
            <a:pPr lvl="1"/>
            <a:r>
              <a:rPr lang="en-US" altLang="zh-TW" sz="4400" dirty="0">
                <a:latin typeface="Times New Roman" panose="02020603050405020304" pitchFamily="18" charset="0"/>
                <a:ea typeface="+mj-ea"/>
                <a:cs typeface="Times New Roman" panose="02020603050405020304" pitchFamily="18" charset="0"/>
              </a:rPr>
              <a:t>Force</a:t>
            </a:r>
            <a:r>
              <a:rPr lang="zh-TW" altLang="en-US" sz="4400" dirty="0">
                <a:latin typeface="Times New Roman" panose="02020603050405020304" pitchFamily="18" charset="0"/>
                <a:ea typeface="+mj-ea"/>
                <a:cs typeface="Times New Roman" panose="02020603050405020304" pitchFamily="18" charset="0"/>
              </a:rPr>
              <a:t> </a:t>
            </a:r>
            <a:endParaRPr lang="en-US" altLang="zh-TW" sz="4400" dirty="0">
              <a:latin typeface="Times New Roman" panose="02020603050405020304" pitchFamily="18" charset="0"/>
              <a:ea typeface="+mj-ea"/>
              <a:cs typeface="Times New Roman" panose="02020603050405020304" pitchFamily="18" charset="0"/>
            </a:endParaRPr>
          </a:p>
          <a:p>
            <a:pPr lvl="2"/>
            <a:r>
              <a:rPr lang="zh-TW" altLang="en-US" sz="3300" dirty="0">
                <a:latin typeface="Times New Roman" panose="02020603050405020304" pitchFamily="18" charset="0"/>
                <a:ea typeface="+mj-ea"/>
                <a:cs typeface="Times New Roman" panose="02020603050405020304" pitchFamily="18" charset="0"/>
              </a:rPr>
              <a:t>避免在客戶端產生與型別有關的條件判斷式，但希望以相同的呼叫方式來呼叫不同介面的物件</a:t>
            </a:r>
            <a:endParaRPr lang="en-US" altLang="zh-TW" sz="3300" dirty="0">
              <a:latin typeface="Times New Roman" panose="02020603050405020304" pitchFamily="18" charset="0"/>
              <a:ea typeface="+mj-ea"/>
              <a:cs typeface="Times New Roman" panose="02020603050405020304" pitchFamily="18" charset="0"/>
            </a:endParaRPr>
          </a:p>
          <a:p>
            <a:pPr lvl="2"/>
            <a:r>
              <a:rPr lang="zh-TW" altLang="en-US" sz="3300" dirty="0">
                <a:latin typeface="Times New Roman" panose="02020603050405020304" pitchFamily="18" charset="0"/>
                <a:ea typeface="+mj-ea"/>
                <a:cs typeface="Times New Roman" panose="02020603050405020304" pitchFamily="18" charset="0"/>
              </a:rPr>
              <a:t>動態配置實作請求的方式</a:t>
            </a:r>
          </a:p>
          <a:p>
            <a:pPr lvl="1"/>
            <a:r>
              <a:rPr lang="en-US" altLang="zh-TW" sz="4400" dirty="0">
                <a:latin typeface="Times New Roman" panose="02020603050405020304" pitchFamily="18" charset="0"/>
                <a:ea typeface="+mj-ea"/>
                <a:cs typeface="Times New Roman" panose="02020603050405020304" pitchFamily="18" charset="0"/>
              </a:rPr>
              <a:t>Solution</a:t>
            </a:r>
          </a:p>
          <a:p>
            <a:pPr lvl="2"/>
            <a:r>
              <a:rPr lang="zh-TW" altLang="en-US" sz="3300" dirty="0">
                <a:latin typeface="Times New Roman" panose="02020603050405020304" pitchFamily="18" charset="0"/>
                <a:ea typeface="+mj-ea"/>
                <a:cs typeface="Times New Roman" panose="02020603050405020304" pitchFamily="18" charset="0"/>
              </a:rPr>
              <a:t>將請求封裝成物件。定義一個</a:t>
            </a:r>
            <a:r>
              <a:rPr lang="en-US" altLang="zh-TW" sz="3300" dirty="0">
                <a:latin typeface="Times New Roman" panose="02020603050405020304" pitchFamily="18" charset="0"/>
                <a:ea typeface="+mj-ea"/>
                <a:cs typeface="Times New Roman" panose="02020603050405020304" pitchFamily="18" charset="0"/>
              </a:rPr>
              <a:t>Command</a:t>
            </a:r>
            <a:r>
              <a:rPr lang="zh-TW" altLang="en-US" sz="3300" dirty="0">
                <a:latin typeface="Times New Roman" panose="02020603050405020304" pitchFamily="18" charset="0"/>
                <a:ea typeface="+mj-ea"/>
                <a:cs typeface="Times New Roman" panose="02020603050405020304" pitchFamily="18" charset="0"/>
              </a:rPr>
              <a:t>介面，包含一個</a:t>
            </a:r>
            <a:r>
              <a:rPr lang="en-US" altLang="zh-TW" sz="3300" dirty="0">
                <a:latin typeface="Times New Roman" panose="02020603050405020304" pitchFamily="18" charset="0"/>
                <a:ea typeface="+mj-ea"/>
                <a:cs typeface="Times New Roman" panose="02020603050405020304" pitchFamily="18" charset="0"/>
              </a:rPr>
              <a:t>execute</a:t>
            </a:r>
            <a:r>
              <a:rPr lang="zh-TW" altLang="en-US" sz="3300" dirty="0">
                <a:latin typeface="Times New Roman" panose="02020603050405020304" pitchFamily="18" charset="0"/>
                <a:ea typeface="+mj-ea"/>
                <a:cs typeface="Times New Roman" panose="02020603050405020304" pitchFamily="18" charset="0"/>
              </a:rPr>
              <a:t>方法。讓</a:t>
            </a:r>
            <a:r>
              <a:rPr lang="en-US" altLang="zh-TW" sz="3300" dirty="0" err="1">
                <a:latin typeface="Times New Roman" panose="02020603050405020304" pitchFamily="18" charset="0"/>
                <a:ea typeface="+mj-ea"/>
                <a:cs typeface="Times New Roman" panose="02020603050405020304" pitchFamily="18" charset="0"/>
              </a:rPr>
              <a:t>ConcreteCommand</a:t>
            </a:r>
            <a:r>
              <a:rPr lang="zh-TW" altLang="en-US" sz="3300" dirty="0">
                <a:latin typeface="Times New Roman" panose="02020603050405020304" pitchFamily="18" charset="0"/>
                <a:ea typeface="+mj-ea"/>
                <a:cs typeface="Times New Roman" panose="02020603050405020304" pitchFamily="18" charset="0"/>
              </a:rPr>
              <a:t>實作</a:t>
            </a:r>
            <a:r>
              <a:rPr lang="en-US" altLang="zh-TW" sz="3300" dirty="0">
                <a:latin typeface="Times New Roman" panose="02020603050405020304" pitchFamily="18" charset="0"/>
                <a:ea typeface="+mj-ea"/>
                <a:cs typeface="Times New Roman" panose="02020603050405020304" pitchFamily="18" charset="0"/>
              </a:rPr>
              <a:t>Command</a:t>
            </a:r>
            <a:r>
              <a:rPr lang="zh-TW" altLang="en-US" sz="3300" dirty="0">
                <a:latin typeface="Times New Roman" panose="02020603050405020304" pitchFamily="18" charset="0"/>
                <a:ea typeface="+mj-ea"/>
                <a:cs typeface="Times New Roman" panose="02020603050405020304" pitchFamily="18" charset="0"/>
              </a:rPr>
              <a:t>介面，在</a:t>
            </a:r>
            <a:r>
              <a:rPr lang="en-US" altLang="zh-TW" sz="3300" dirty="0">
                <a:latin typeface="Times New Roman" panose="02020603050405020304" pitchFamily="18" charset="0"/>
                <a:ea typeface="+mj-ea"/>
                <a:cs typeface="Times New Roman" panose="02020603050405020304" pitchFamily="18" charset="0"/>
              </a:rPr>
              <a:t>execute</a:t>
            </a:r>
            <a:r>
              <a:rPr lang="zh-TW" altLang="en-US" sz="3300" dirty="0">
                <a:latin typeface="Times New Roman" panose="02020603050405020304" pitchFamily="18" charset="0"/>
                <a:ea typeface="+mj-ea"/>
                <a:cs typeface="Times New Roman" panose="02020603050405020304" pitchFamily="18" charset="0"/>
              </a:rPr>
              <a:t>方法中撰寫呼叫物件（</a:t>
            </a:r>
            <a:r>
              <a:rPr lang="en-US" altLang="zh-TW" sz="3300" dirty="0">
                <a:latin typeface="Times New Roman" panose="02020603050405020304" pitchFamily="18" charset="0"/>
                <a:ea typeface="+mj-ea"/>
                <a:cs typeface="Times New Roman" panose="02020603050405020304" pitchFamily="18" charset="0"/>
              </a:rPr>
              <a:t>Receiver</a:t>
            </a:r>
            <a:r>
              <a:rPr lang="zh-TW" altLang="en-US" sz="3300" dirty="0">
                <a:latin typeface="Times New Roman" panose="02020603050405020304" pitchFamily="18" charset="0"/>
                <a:ea typeface="+mj-ea"/>
                <a:cs typeface="Times New Roman" panose="02020603050405020304" pitchFamily="18" charset="0"/>
              </a:rPr>
              <a:t>）的程式碼。客戶端程式透過呼叫</a:t>
            </a:r>
            <a:r>
              <a:rPr lang="en-US" altLang="zh-TW" sz="3300" dirty="0">
                <a:latin typeface="Times New Roman" panose="02020603050405020304" pitchFamily="18" charset="0"/>
                <a:ea typeface="+mj-ea"/>
                <a:cs typeface="Times New Roman" panose="02020603050405020304" pitchFamily="18" charset="0"/>
              </a:rPr>
              <a:t>Command</a:t>
            </a:r>
            <a:r>
              <a:rPr lang="zh-TW" altLang="en-US" sz="3300" dirty="0">
                <a:latin typeface="Times New Roman" panose="02020603050405020304" pitchFamily="18" charset="0"/>
                <a:ea typeface="+mj-ea"/>
                <a:cs typeface="Times New Roman" panose="02020603050405020304" pitchFamily="18" charset="0"/>
              </a:rPr>
              <a:t>介面的</a:t>
            </a:r>
            <a:r>
              <a:rPr lang="en-US" altLang="zh-TW" sz="3300" dirty="0">
                <a:latin typeface="Times New Roman" panose="02020603050405020304" pitchFamily="18" charset="0"/>
                <a:ea typeface="+mj-ea"/>
                <a:cs typeface="Times New Roman" panose="02020603050405020304" pitchFamily="18" charset="0"/>
              </a:rPr>
              <a:t>execute</a:t>
            </a:r>
            <a:r>
              <a:rPr lang="zh-TW" altLang="en-US" sz="3300" dirty="0">
                <a:latin typeface="Times New Roman" panose="02020603050405020304" pitchFamily="18" charset="0"/>
                <a:ea typeface="+mj-ea"/>
                <a:cs typeface="Times New Roman" panose="02020603050405020304" pitchFamily="18" charset="0"/>
              </a:rPr>
              <a:t>方法來發出請求給不同的物件</a:t>
            </a:r>
            <a:endParaRPr lang="en-US" altLang="zh-TW" sz="3300" dirty="0">
              <a:latin typeface="Times New Roman" panose="02020603050405020304" pitchFamily="18" charset="0"/>
              <a:ea typeface="+mj-ea"/>
              <a:cs typeface="Times New Roman" panose="02020603050405020304" pitchFamily="18"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6398" y="1431303"/>
            <a:ext cx="5325844" cy="3387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40526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100192" y="457200"/>
            <a:ext cx="18616807" cy="1257300"/>
          </a:xfrm>
        </p:spPr>
        <p:txBody>
          <a:bodyPr/>
          <a:lstStyle/>
          <a:p>
            <a:pPr algn="ctr"/>
            <a:r>
              <a:rPr lang="en-US" altLang="zh-TW" sz="9600" dirty="0">
                <a:latin typeface="Times New Roman" panose="02020603050405020304" pitchFamily="18" charset="0"/>
                <a:cs typeface="Times New Roman" panose="02020603050405020304" pitchFamily="18" charset="0"/>
              </a:rPr>
              <a:t>Command</a:t>
            </a:r>
          </a:p>
        </p:txBody>
      </p:sp>
      <p:pic>
        <p:nvPicPr>
          <p:cNvPr id="4" name="Picture 4" descr="C:\Users\sara_yang\Desktop\New folder\HTC PPT Dots.png"/>
          <p:cNvPicPr>
            <a:picLocks noChangeAspect="1" noChangeArrowheads="1"/>
          </p:cNvPicPr>
          <p:nvPr/>
        </p:nvPicPr>
        <p:blipFill rotWithShape="1">
          <a:blip r:embed="rId3">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801415" y="1814270"/>
            <a:ext cx="21542390" cy="11673129"/>
          </a:xfrm>
          <a:prstGeom prst="rect">
            <a:avLst/>
          </a:prstGeom>
        </p:spPr>
        <p:txBody>
          <a:bodyPr/>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en-US" altLang="zh-TW" sz="5400" dirty="0">
                <a:solidFill>
                  <a:srgbClr val="62604D"/>
                </a:solidFill>
                <a:latin typeface="Times New Roman" panose="02020603050405020304" pitchFamily="18" charset="0"/>
                <a:cs typeface="Times New Roman" panose="02020603050405020304" pitchFamily="18" charset="0"/>
              </a:rPr>
              <a:t>How to Use</a:t>
            </a:r>
            <a:endParaRPr lang="en-US" altLang="zh-TW" sz="4400" dirty="0">
              <a:latin typeface="Times New Roman" panose="02020603050405020304" pitchFamily="18" charset="0"/>
              <a:cs typeface="Times New Roman" panose="02020603050405020304" pitchFamily="18" charset="0"/>
            </a:endParaRPr>
          </a:p>
          <a:p>
            <a:pPr lvl="1"/>
            <a:r>
              <a:rPr lang="en-US" altLang="zh-TW" sz="4400" dirty="0">
                <a:latin typeface="Times New Roman" panose="02020603050405020304" pitchFamily="18" charset="0"/>
                <a:cs typeface="Times New Roman" panose="02020603050405020304" pitchFamily="18" charset="0"/>
              </a:rPr>
              <a:t>Example in Android / JAVA</a:t>
            </a:r>
          </a:p>
          <a:p>
            <a:pPr lvl="2"/>
            <a:r>
              <a:rPr lang="en-US" altLang="zh-TW" sz="3300" dirty="0">
                <a:latin typeface="Times New Roman" panose="02020603050405020304" pitchFamily="18" charset="0"/>
                <a:cs typeface="Times New Roman" panose="02020603050405020304" pitchFamily="18" charset="0"/>
              </a:rPr>
              <a:t>Intent</a:t>
            </a:r>
          </a:p>
          <a:p>
            <a:pPr lvl="1"/>
            <a:r>
              <a:rPr lang="en-US" altLang="zh-TW" sz="4400" dirty="0">
                <a:latin typeface="Times New Roman" panose="02020603050405020304" pitchFamily="18" charset="0"/>
                <a:cs typeface="Times New Roman" panose="02020603050405020304" pitchFamily="18" charset="0"/>
              </a:rPr>
              <a:t>Consequence</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6458" y="6226843"/>
            <a:ext cx="12908002" cy="5491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92936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100192" y="457200"/>
            <a:ext cx="18616807" cy="1257300"/>
          </a:xfrm>
        </p:spPr>
        <p:txBody>
          <a:bodyPr/>
          <a:lstStyle/>
          <a:p>
            <a:pPr algn="ctr"/>
            <a:r>
              <a:rPr lang="en-US" dirty="0">
                <a:latin typeface="Times" panose="02020603050405020304" pitchFamily="18" charset="0"/>
                <a:cs typeface="Times" panose="02020603050405020304" pitchFamily="18" charset="0"/>
              </a:rPr>
              <a:t>Template Method</a:t>
            </a:r>
          </a:p>
        </p:txBody>
      </p:sp>
      <p:pic>
        <p:nvPicPr>
          <p:cNvPr id="4" name="Picture 4" descr="C:\Users\sara_yang\Desktop\New folder\HTC PPT Dots.png"/>
          <p:cNvPicPr>
            <a:picLocks noChangeAspect="1" noChangeArrowheads="1"/>
          </p:cNvPicPr>
          <p:nvPr/>
        </p:nvPicPr>
        <p:blipFill rotWithShape="1">
          <a:blip r:embed="rId3">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801415" y="1347537"/>
            <a:ext cx="21542390" cy="12370051"/>
          </a:xfrm>
          <a:prstGeom prst="rect">
            <a:avLst/>
          </a:prstGeom>
        </p:spPr>
        <p:txBody>
          <a:bodyPr anchor="t"/>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zh-TW" altLang="en-US" sz="5400" dirty="0">
                <a:latin typeface="Times New Roman" panose="02020603050405020304" pitchFamily="18" charset="0"/>
                <a:cs typeface="Times New Roman" panose="02020603050405020304" pitchFamily="18" charset="0"/>
              </a:rPr>
              <a:t>封裝演算</a:t>
            </a:r>
          </a:p>
          <a:p>
            <a:pPr marL="1088486" lvl="1" indent="0">
              <a:buNone/>
            </a:pPr>
            <a:endParaRPr lang="en-US" altLang="zh-TW" sz="4400" dirty="0">
              <a:latin typeface="Times New Roman" panose="02020603050405020304" pitchFamily="18" charset="0"/>
              <a:cs typeface="Times New Roman" panose="02020603050405020304" pitchFamily="18" charset="0"/>
            </a:endParaRPr>
          </a:p>
          <a:p>
            <a:pPr marL="1088486" lvl="1" indent="0">
              <a:buNone/>
            </a:pPr>
            <a:endParaRPr lang="en-US" altLang="zh-TW" sz="4400" dirty="0">
              <a:latin typeface="Times New Roman" panose="02020603050405020304" pitchFamily="18" charset="0"/>
              <a:cs typeface="Times New Roman" panose="02020603050405020304" pitchFamily="18" charset="0"/>
            </a:endParaRPr>
          </a:p>
          <a:p>
            <a:pPr lvl="1"/>
            <a:r>
              <a:rPr lang="en-US" altLang="zh-TW" sz="4400" dirty="0">
                <a:latin typeface="Times New Roman" panose="02020603050405020304" pitchFamily="18" charset="0"/>
                <a:ea typeface="+mj-ea"/>
                <a:cs typeface="Times New Roman" panose="02020603050405020304" pitchFamily="18" charset="0"/>
              </a:rPr>
              <a:t>Context</a:t>
            </a:r>
          </a:p>
          <a:p>
            <a:pPr lvl="2"/>
            <a:r>
              <a:rPr lang="zh-TW" altLang="en-US" sz="3300">
                <a:latin typeface="Times New Roman" panose="02020603050405020304" pitchFamily="18" charset="0"/>
                <a:ea typeface="+mj-ea"/>
                <a:cs typeface="Times New Roman" panose="02020603050405020304" pitchFamily="18" charset="0"/>
              </a:rPr>
              <a:t>將演算法骨架定義在一個方法中，而演算法本身用到的方法則定義在次類別中，讓次類別在不改變演算法架構下重新定義某些步驟</a:t>
            </a:r>
            <a:endParaRPr lang="en-US" altLang="zh-TW" sz="3300" dirty="0">
              <a:latin typeface="Times New Roman" panose="02020603050405020304" pitchFamily="18" charset="0"/>
              <a:ea typeface="+mj-ea"/>
              <a:cs typeface="Times New Roman" panose="02020603050405020304" pitchFamily="18" charset="0"/>
            </a:endParaRPr>
          </a:p>
          <a:p>
            <a:pPr lvl="1"/>
            <a:r>
              <a:rPr lang="en-US" altLang="zh-TW" sz="4400" dirty="0">
                <a:latin typeface="Times New Roman" panose="02020603050405020304" pitchFamily="18" charset="0"/>
                <a:ea typeface="+mj-ea"/>
                <a:cs typeface="Times New Roman" panose="02020603050405020304" pitchFamily="18" charset="0"/>
              </a:rPr>
              <a:t>Problem</a:t>
            </a:r>
          </a:p>
          <a:p>
            <a:pPr lvl="2"/>
            <a:r>
              <a:rPr lang="zh-TW" altLang="en-US" sz="3600" dirty="0">
                <a:latin typeface="Times New Roman" panose="02020603050405020304" pitchFamily="18" charset="0"/>
                <a:ea typeface="+mj-ea"/>
                <a:cs typeface="Times New Roman" panose="02020603050405020304" pitchFamily="18" charset="0"/>
              </a:rPr>
              <a:t>要如何表達擁有共同結構與行為，但卻有著些微行為差異的物件們</a:t>
            </a:r>
            <a:endParaRPr lang="en-US" altLang="zh-TW" sz="3300" dirty="0">
              <a:latin typeface="Times New Roman" panose="02020603050405020304" pitchFamily="18" charset="0"/>
              <a:ea typeface="+mj-ea"/>
              <a:cs typeface="Times New Roman" panose="02020603050405020304" pitchFamily="18" charset="0"/>
            </a:endParaRPr>
          </a:p>
          <a:p>
            <a:pPr lvl="1"/>
            <a:r>
              <a:rPr lang="en-US" altLang="zh-TW" sz="4400" dirty="0">
                <a:latin typeface="Times New Roman" panose="02020603050405020304" pitchFamily="18" charset="0"/>
                <a:ea typeface="+mj-ea"/>
                <a:cs typeface="Times New Roman" panose="02020603050405020304" pitchFamily="18" charset="0"/>
              </a:rPr>
              <a:t>Force</a:t>
            </a:r>
            <a:r>
              <a:rPr lang="zh-TW" altLang="en-US" sz="4400" dirty="0">
                <a:latin typeface="Times New Roman" panose="02020603050405020304" pitchFamily="18" charset="0"/>
                <a:ea typeface="+mj-ea"/>
                <a:cs typeface="Times New Roman" panose="02020603050405020304" pitchFamily="18" charset="0"/>
              </a:rPr>
              <a:t> </a:t>
            </a:r>
            <a:endParaRPr lang="en-US" altLang="zh-TW" sz="4400" dirty="0">
              <a:latin typeface="Times New Roman" panose="02020603050405020304" pitchFamily="18" charset="0"/>
              <a:ea typeface="+mj-ea"/>
              <a:cs typeface="Times New Roman" panose="02020603050405020304" pitchFamily="18" charset="0"/>
            </a:endParaRPr>
          </a:p>
          <a:p>
            <a:pPr lvl="2"/>
            <a:r>
              <a:rPr lang="zh-TW" altLang="en-US" sz="3600" dirty="0">
                <a:latin typeface="Times New Roman" panose="02020603050405020304" pitchFamily="18" charset="0"/>
                <a:ea typeface="+mj-ea"/>
                <a:cs typeface="Times New Roman" panose="02020603050405020304" pitchFamily="18" charset="0"/>
              </a:rPr>
              <a:t>為了提供差異行為，如果讓子類別任意覆寫父類別的方法，則</a:t>
            </a:r>
          </a:p>
          <a:p>
            <a:pPr lvl="3"/>
            <a:r>
              <a:rPr lang="zh-TW" altLang="en-US" sz="3600" dirty="0">
                <a:latin typeface="Times New Roman" panose="02020603050405020304" pitchFamily="18" charset="0"/>
                <a:ea typeface="+mj-ea"/>
                <a:cs typeface="Times New Roman" panose="02020603050405020304" pitchFamily="18" charset="0"/>
              </a:rPr>
              <a:t>父類別與子類別以及不同的子類別之間可能會存在重複程式碼</a:t>
            </a:r>
          </a:p>
          <a:p>
            <a:pPr lvl="3"/>
            <a:r>
              <a:rPr lang="zh-TW" altLang="en-US" sz="3600" dirty="0">
                <a:latin typeface="Times New Roman" panose="02020603050405020304" pitchFamily="18" charset="0"/>
                <a:ea typeface="+mj-ea"/>
                <a:cs typeface="Times New Roman" panose="02020603050405020304" pitchFamily="18" charset="0"/>
              </a:rPr>
              <a:t>繼承架構所形成的程式碼將會不容易被理解</a:t>
            </a:r>
          </a:p>
          <a:p>
            <a:pPr lvl="2"/>
            <a:r>
              <a:rPr lang="zh-TW" altLang="en-US" sz="3600" dirty="0">
                <a:latin typeface="Times New Roman" panose="02020603050405020304" pitchFamily="18" charset="0"/>
                <a:ea typeface="+mj-ea"/>
                <a:cs typeface="Times New Roman" panose="02020603050405020304" pitchFamily="18" charset="0"/>
              </a:rPr>
              <a:t>雖然將共同不變的行為定義在父類別之中可以達到重複使用程式碼的目的，若未加以特別區隔則子類別還是可能在有意或無意的情況下覆寫定義在父類別中的共同行為</a:t>
            </a:r>
            <a:endParaRPr lang="en-US" altLang="zh-TW" sz="4400" dirty="0">
              <a:latin typeface="Times New Roman" panose="02020603050405020304" pitchFamily="18" charset="0"/>
              <a:ea typeface="+mj-ea"/>
              <a:cs typeface="Times New Roman" panose="02020603050405020304" pitchFamily="18" charset="0"/>
            </a:endParaRPr>
          </a:p>
          <a:p>
            <a:pPr lvl="1"/>
            <a:r>
              <a:rPr lang="en-US" altLang="zh-TW" sz="4400" dirty="0">
                <a:latin typeface="Times New Roman" panose="02020603050405020304" pitchFamily="18" charset="0"/>
                <a:ea typeface="+mj-ea"/>
                <a:cs typeface="Times New Roman" panose="02020603050405020304" pitchFamily="18" charset="0"/>
              </a:rPr>
              <a:t>Solution</a:t>
            </a:r>
          </a:p>
          <a:p>
            <a:pPr lvl="2"/>
            <a:r>
              <a:rPr lang="zh-TW" altLang="en-US" sz="3300" dirty="0">
                <a:latin typeface="Times New Roman" panose="02020603050405020304" pitchFamily="18" charset="0"/>
                <a:ea typeface="+mj-ea"/>
                <a:cs typeface="Times New Roman" panose="02020603050405020304" pitchFamily="18" charset="0"/>
              </a:rPr>
              <a:t>在父類別中定義一個範本方法（</a:t>
            </a:r>
            <a:r>
              <a:rPr lang="en-US" altLang="zh-TW" sz="3300" dirty="0">
                <a:latin typeface="Times New Roman" panose="02020603050405020304" pitchFamily="18" charset="0"/>
                <a:ea typeface="+mj-ea"/>
                <a:cs typeface="Times New Roman" panose="02020603050405020304" pitchFamily="18" charset="0"/>
              </a:rPr>
              <a:t>template method</a:t>
            </a:r>
            <a:r>
              <a:rPr lang="zh-TW" altLang="en-US" sz="3300" dirty="0">
                <a:latin typeface="Times New Roman" panose="02020603050405020304" pitchFamily="18" charset="0"/>
                <a:ea typeface="+mj-ea"/>
                <a:cs typeface="Times New Roman" panose="02020603050405020304" pitchFamily="18" charset="0"/>
              </a:rPr>
              <a:t>）用以規範共用的行為。</a:t>
            </a:r>
            <a:r>
              <a:rPr lang="en-US" altLang="zh-TW" sz="3300" dirty="0">
                <a:latin typeface="Times New Roman" panose="02020603050405020304" pitchFamily="18" charset="0"/>
                <a:ea typeface="+mj-ea"/>
                <a:cs typeface="Times New Roman" panose="02020603050405020304" pitchFamily="18" charset="0"/>
              </a:rPr>
              <a:t>Template method</a:t>
            </a:r>
            <a:r>
              <a:rPr lang="zh-TW" altLang="en-US" sz="3300" dirty="0">
                <a:latin typeface="Times New Roman" panose="02020603050405020304" pitchFamily="18" charset="0"/>
                <a:ea typeface="+mj-ea"/>
                <a:cs typeface="Times New Roman" panose="02020603050405020304" pitchFamily="18" charset="0"/>
              </a:rPr>
              <a:t>將其執行過程委託給數個</a:t>
            </a:r>
            <a:r>
              <a:rPr lang="en-US" altLang="zh-TW" sz="3300" dirty="0">
                <a:latin typeface="Times New Roman" panose="02020603050405020304" pitchFamily="18" charset="0"/>
                <a:ea typeface="+mj-ea"/>
                <a:cs typeface="Times New Roman" panose="02020603050405020304" pitchFamily="18" charset="0"/>
              </a:rPr>
              <a:t>hook method</a:t>
            </a:r>
            <a:r>
              <a:rPr lang="zh-TW" altLang="en-US" sz="3300" dirty="0">
                <a:latin typeface="Times New Roman" panose="02020603050405020304" pitchFamily="18" charset="0"/>
                <a:ea typeface="+mj-ea"/>
                <a:cs typeface="Times New Roman" panose="02020603050405020304" pitchFamily="18" charset="0"/>
              </a:rPr>
              <a:t>來完成，子類別可藉由覆寫這些</a:t>
            </a:r>
            <a:r>
              <a:rPr lang="en-US" altLang="zh-TW" sz="3300" dirty="0">
                <a:latin typeface="Times New Roman" panose="02020603050405020304" pitchFamily="18" charset="0"/>
                <a:ea typeface="+mj-ea"/>
                <a:cs typeface="Times New Roman" panose="02020603050405020304" pitchFamily="18" charset="0"/>
              </a:rPr>
              <a:t>hook method</a:t>
            </a:r>
            <a:r>
              <a:rPr lang="zh-TW" altLang="en-US" sz="3300" dirty="0">
                <a:latin typeface="Times New Roman" panose="02020603050405020304" pitchFamily="18" charset="0"/>
                <a:ea typeface="+mj-ea"/>
                <a:cs typeface="Times New Roman" panose="02020603050405020304" pitchFamily="18" charset="0"/>
              </a:rPr>
              <a:t>來達到提供不同行為的目的。可將宣告成靜態</a:t>
            </a:r>
            <a:r>
              <a:rPr lang="en-US" altLang="zh-TW" sz="3300" dirty="0">
                <a:latin typeface="Times New Roman" panose="02020603050405020304" pitchFamily="18" charset="0"/>
                <a:ea typeface="+mj-ea"/>
                <a:cs typeface="Times New Roman" panose="02020603050405020304" pitchFamily="18" charset="0"/>
              </a:rPr>
              <a:t>template method</a:t>
            </a:r>
            <a:r>
              <a:rPr lang="zh-TW" altLang="en-US" sz="3300" dirty="0">
                <a:latin typeface="Times New Roman" panose="02020603050405020304" pitchFamily="18" charset="0"/>
                <a:ea typeface="+mj-ea"/>
                <a:cs typeface="Times New Roman" panose="02020603050405020304" pitchFamily="18" charset="0"/>
              </a:rPr>
              <a:t>以避免子類別將其覆蓋。</a:t>
            </a:r>
            <a:endParaRPr lang="en-US" altLang="zh-TW" sz="3300" dirty="0">
              <a:latin typeface="Times New Roman" panose="02020603050405020304" pitchFamily="18" charset="0"/>
              <a:ea typeface="+mj-ea"/>
              <a:cs typeface="Times New Roman" panose="02020603050405020304" pitchFamily="18" charset="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7855" y="1672889"/>
            <a:ext cx="2009510" cy="3094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4840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100192" y="457200"/>
            <a:ext cx="18616807" cy="1257300"/>
          </a:xfrm>
        </p:spPr>
        <p:txBody>
          <a:bodyPr/>
          <a:lstStyle/>
          <a:p>
            <a:pPr algn="ctr"/>
            <a:r>
              <a:rPr lang="en-US" altLang="zh-TW" sz="9600" dirty="0">
                <a:latin typeface="Times New Roman" panose="02020603050405020304" pitchFamily="18" charset="0"/>
                <a:cs typeface="Times New Roman" panose="02020603050405020304" pitchFamily="18" charset="0"/>
              </a:rPr>
              <a:t>Template Method</a:t>
            </a:r>
            <a:endParaRPr lang="en-US" dirty="0">
              <a:latin typeface="Times New Roman" panose="02020603050405020304" pitchFamily="18" charset="0"/>
              <a:cs typeface="Times New Roman" panose="02020603050405020304" pitchFamily="18" charset="0"/>
            </a:endParaRPr>
          </a:p>
        </p:txBody>
      </p:sp>
      <p:pic>
        <p:nvPicPr>
          <p:cNvPr id="4" name="Picture 4" descr="C:\Users\sara_yang\Desktop\New folder\HTC PPT Dots.png"/>
          <p:cNvPicPr>
            <a:picLocks noChangeAspect="1" noChangeArrowheads="1"/>
          </p:cNvPicPr>
          <p:nvPr/>
        </p:nvPicPr>
        <p:blipFill rotWithShape="1">
          <a:blip r:embed="rId3">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801415" y="1814270"/>
            <a:ext cx="21542390" cy="11673129"/>
          </a:xfrm>
          <a:prstGeom prst="rect">
            <a:avLst/>
          </a:prstGeom>
        </p:spPr>
        <p:txBody>
          <a:bodyPr/>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en-US" altLang="zh-TW" sz="5400" dirty="0">
                <a:solidFill>
                  <a:srgbClr val="62604D"/>
                </a:solidFill>
                <a:latin typeface="Times New Roman" panose="02020603050405020304" pitchFamily="18" charset="0"/>
                <a:cs typeface="Times New Roman" panose="02020603050405020304" pitchFamily="18" charset="0"/>
              </a:rPr>
              <a:t>How to Use</a:t>
            </a:r>
            <a:endParaRPr lang="en-US" altLang="zh-TW" sz="4400" dirty="0">
              <a:latin typeface="Times New Roman" panose="02020603050405020304" pitchFamily="18" charset="0"/>
              <a:cs typeface="Times New Roman" panose="02020603050405020304" pitchFamily="18" charset="0"/>
            </a:endParaRPr>
          </a:p>
          <a:p>
            <a:pPr lvl="1"/>
            <a:r>
              <a:rPr lang="en-US" altLang="zh-TW" sz="4400" dirty="0">
                <a:latin typeface="Times New Roman" panose="02020603050405020304" pitchFamily="18" charset="0"/>
                <a:cs typeface="Times New Roman" panose="02020603050405020304" pitchFamily="18" charset="0"/>
              </a:rPr>
              <a:t>Example in Android / JAVA</a:t>
            </a:r>
          </a:p>
          <a:p>
            <a:pPr lvl="2"/>
            <a:r>
              <a:rPr lang="zh-TW" altLang="en-US" sz="3300" dirty="0">
                <a:latin typeface="Times New Roman" panose="02020603050405020304" pitchFamily="18" charset="0"/>
                <a:cs typeface="Times New Roman" panose="02020603050405020304" pitchFamily="18" charset="0"/>
              </a:rPr>
              <a:t>繼承</a:t>
            </a:r>
            <a:endParaRPr lang="en-US" altLang="zh-TW" sz="3300" dirty="0">
              <a:latin typeface="Times New Roman" panose="02020603050405020304" pitchFamily="18" charset="0"/>
              <a:cs typeface="Times New Roman" panose="02020603050405020304" pitchFamily="18" charset="0"/>
            </a:endParaRPr>
          </a:p>
          <a:p>
            <a:pPr lvl="1"/>
            <a:r>
              <a:rPr lang="en-US" altLang="zh-TW" sz="4400" dirty="0">
                <a:latin typeface="Times New Roman" panose="02020603050405020304" pitchFamily="18" charset="0"/>
                <a:cs typeface="Times New Roman" panose="02020603050405020304" pitchFamily="18" charset="0"/>
              </a:rPr>
              <a:t>Consequence</a:t>
            </a:r>
          </a:p>
          <a:p>
            <a:pPr lvl="2"/>
            <a:endParaRPr lang="en-US" altLang="zh-TW" sz="3300" dirty="0">
              <a:latin typeface="Times New Roman" panose="02020603050405020304" pitchFamily="18" charset="0"/>
              <a:cs typeface="Times New Roman" panose="02020603050405020304" pitchFamily="18" charset="0"/>
            </a:endParaRPr>
          </a:p>
        </p:txBody>
      </p:sp>
      <p:pic>
        <p:nvPicPr>
          <p:cNvPr id="5122" name="Picture 2" descr="templat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6160" y="4960854"/>
            <a:ext cx="8852900" cy="7816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198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100192" y="457200"/>
            <a:ext cx="18616807" cy="1257300"/>
          </a:xfrm>
        </p:spPr>
        <p:txBody>
          <a:bodyPr/>
          <a:lstStyle/>
          <a:p>
            <a:pPr algn="ctr"/>
            <a:r>
              <a:rPr lang="en-US" dirty="0">
                <a:latin typeface="Times" panose="02020603050405020304" pitchFamily="18" charset="0"/>
                <a:cs typeface="Times" panose="02020603050405020304" pitchFamily="18" charset="0"/>
              </a:rPr>
              <a:t>Summarize</a:t>
            </a:r>
          </a:p>
        </p:txBody>
      </p:sp>
      <p:pic>
        <p:nvPicPr>
          <p:cNvPr id="4" name="Picture 4" descr="C:\Users\sara_yang\Desktop\New folder\HTC PPT Dots.png"/>
          <p:cNvPicPr>
            <a:picLocks noChangeAspect="1" noChangeArrowheads="1"/>
          </p:cNvPicPr>
          <p:nvPr/>
        </p:nvPicPr>
        <p:blipFill rotWithShape="1">
          <a:blip r:embed="rId2">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801415" y="1814270"/>
            <a:ext cx="21542390" cy="11673129"/>
          </a:xfrm>
          <a:prstGeom prst="rect">
            <a:avLst/>
          </a:prstGeom>
        </p:spPr>
        <p:txBody>
          <a:bodyPr/>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zh-TW" altLang="en-US" sz="5400" dirty="0">
                <a:latin typeface="Times New Roman" panose="02020603050405020304" pitchFamily="18" charset="0"/>
                <a:cs typeface="Times New Roman" panose="02020603050405020304" pitchFamily="18" charset="0"/>
              </a:rPr>
              <a:t>重點回顧</a:t>
            </a:r>
            <a:endParaRPr lang="en-US" altLang="zh-TW" sz="5400" dirty="0">
              <a:latin typeface="Times New Roman" panose="02020603050405020304" pitchFamily="18" charset="0"/>
              <a:cs typeface="Times New Roman" panose="02020603050405020304" pitchFamily="18" charset="0"/>
            </a:endParaRPr>
          </a:p>
          <a:p>
            <a:pPr lvl="1"/>
            <a:r>
              <a:rPr lang="en-US" altLang="zh-TW" sz="4400" dirty="0">
                <a:latin typeface="Times New Roman" panose="02020603050405020304" pitchFamily="18" charset="0"/>
                <a:cs typeface="Times New Roman" panose="02020603050405020304" pitchFamily="18" charset="0"/>
              </a:rPr>
              <a:t>Creational</a:t>
            </a:r>
          </a:p>
          <a:p>
            <a:pPr lvl="2"/>
            <a:r>
              <a:rPr lang="en-US" altLang="zh-TW" sz="3300" dirty="0">
                <a:latin typeface="Times New Roman" panose="02020603050405020304" pitchFamily="18" charset="0"/>
                <a:cs typeface="Times New Roman" panose="02020603050405020304" pitchFamily="18" charset="0"/>
              </a:rPr>
              <a:t>Factory</a:t>
            </a:r>
          </a:p>
          <a:p>
            <a:pPr lvl="1"/>
            <a:r>
              <a:rPr lang="en-US" altLang="zh-TW" sz="4400" dirty="0">
                <a:latin typeface="Times New Roman" panose="02020603050405020304" pitchFamily="18" charset="0"/>
                <a:cs typeface="Times New Roman" panose="02020603050405020304" pitchFamily="18" charset="0"/>
              </a:rPr>
              <a:t>Structural</a:t>
            </a:r>
          </a:p>
          <a:p>
            <a:pPr lvl="2"/>
            <a:r>
              <a:rPr lang="en-US" altLang="zh-TW" sz="3300" dirty="0">
                <a:latin typeface="Times New Roman" panose="02020603050405020304" pitchFamily="18" charset="0"/>
                <a:cs typeface="Times New Roman" panose="02020603050405020304" pitchFamily="18" charset="0"/>
              </a:rPr>
              <a:t>Adapter</a:t>
            </a:r>
          </a:p>
          <a:p>
            <a:pPr lvl="2"/>
            <a:r>
              <a:rPr lang="en-US" altLang="zh-TW" sz="3300" dirty="0">
                <a:latin typeface="Times New Roman" panose="02020603050405020304" pitchFamily="18" charset="0"/>
                <a:cs typeface="Times New Roman" panose="02020603050405020304" pitchFamily="18" charset="0"/>
              </a:rPr>
              <a:t>Façade</a:t>
            </a:r>
          </a:p>
          <a:p>
            <a:pPr lvl="2"/>
            <a:r>
              <a:rPr lang="en-US" altLang="zh-TW" sz="3300" dirty="0">
                <a:latin typeface="Times New Roman" panose="02020603050405020304" pitchFamily="18" charset="0"/>
                <a:cs typeface="Times New Roman" panose="02020603050405020304" pitchFamily="18" charset="0"/>
              </a:rPr>
              <a:t>Decorator</a:t>
            </a:r>
          </a:p>
          <a:p>
            <a:pPr lvl="1"/>
            <a:r>
              <a:rPr lang="en-US" altLang="zh-TW" sz="4400" dirty="0">
                <a:latin typeface="Times New Roman" panose="02020603050405020304" pitchFamily="18" charset="0"/>
                <a:cs typeface="Times New Roman" panose="02020603050405020304" pitchFamily="18" charset="0"/>
              </a:rPr>
              <a:t>Behavioral</a:t>
            </a:r>
          </a:p>
          <a:p>
            <a:pPr lvl="2"/>
            <a:r>
              <a:rPr lang="en-US" altLang="zh-TW" sz="3300" dirty="0">
                <a:latin typeface="Times New Roman" panose="02020603050405020304" pitchFamily="18" charset="0"/>
                <a:cs typeface="Times New Roman" panose="02020603050405020304" pitchFamily="18" charset="0"/>
              </a:rPr>
              <a:t>Command</a:t>
            </a:r>
          </a:p>
          <a:p>
            <a:pPr lvl="2"/>
            <a:r>
              <a:rPr lang="en-US" altLang="zh-TW" sz="3300" dirty="0">
                <a:latin typeface="Times New Roman" panose="02020603050405020304" pitchFamily="18" charset="0"/>
                <a:cs typeface="Times New Roman" panose="02020603050405020304" pitchFamily="18" charset="0"/>
              </a:rPr>
              <a:t>Template Method</a:t>
            </a:r>
          </a:p>
          <a:p>
            <a:pPr lvl="2"/>
            <a:r>
              <a:rPr lang="en-US" altLang="zh-TW" sz="3300" dirty="0">
                <a:latin typeface="Times New Roman" panose="02020603050405020304" pitchFamily="18" charset="0"/>
                <a:cs typeface="Times New Roman" panose="02020603050405020304" pitchFamily="18" charset="0"/>
              </a:rPr>
              <a:t>Observer</a:t>
            </a:r>
          </a:p>
          <a:p>
            <a:pPr lvl="2"/>
            <a:endParaRPr lang="en-US" altLang="zh-TW" sz="3300" dirty="0">
              <a:latin typeface="Times New Roman" panose="02020603050405020304" pitchFamily="18" charset="0"/>
              <a:cs typeface="Times New Roman" panose="02020603050405020304" pitchFamily="18" charset="0"/>
            </a:endParaRPr>
          </a:p>
          <a:p>
            <a:pPr lvl="1"/>
            <a:endParaRPr lang="en-US" altLang="zh-TW" sz="4400" dirty="0">
              <a:latin typeface="Times New Roman" panose="02020603050405020304" pitchFamily="18" charset="0"/>
              <a:cs typeface="Times New Roman" panose="02020603050405020304" pitchFamily="18" charset="0"/>
            </a:endParaRPr>
          </a:p>
          <a:p>
            <a:pPr lvl="1"/>
            <a:endParaRPr lang="en-US" altLang="zh-TW"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4866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100192" y="457200"/>
            <a:ext cx="18616807" cy="1257300"/>
          </a:xfrm>
        </p:spPr>
        <p:txBody>
          <a:bodyPr/>
          <a:lstStyle/>
          <a:p>
            <a:pPr algn="ctr"/>
            <a:r>
              <a:rPr lang="en-US" dirty="0">
                <a:latin typeface="Times" panose="02020603050405020304" pitchFamily="18" charset="0"/>
                <a:cs typeface="Times" panose="02020603050405020304" pitchFamily="18" charset="0"/>
              </a:rPr>
              <a:t>Suggestions</a:t>
            </a:r>
          </a:p>
        </p:txBody>
      </p:sp>
      <p:pic>
        <p:nvPicPr>
          <p:cNvPr id="4" name="Picture 4" descr="C:\Users\sara_yang\Desktop\New folder\HTC PPT Dots.png"/>
          <p:cNvPicPr>
            <a:picLocks noChangeAspect="1" noChangeArrowheads="1"/>
          </p:cNvPicPr>
          <p:nvPr/>
        </p:nvPicPr>
        <p:blipFill rotWithShape="1">
          <a:blip r:embed="rId3">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801415" y="1814270"/>
            <a:ext cx="21542390" cy="11673129"/>
          </a:xfrm>
          <a:prstGeom prst="rect">
            <a:avLst/>
          </a:prstGeom>
        </p:spPr>
        <p:txBody>
          <a:bodyPr anchor="t"/>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zh-TW" altLang="en-US" sz="5400" dirty="0">
                <a:latin typeface="Times New Roman" panose="02020603050405020304" pitchFamily="18" charset="0"/>
                <a:ea typeface="+mj-ea"/>
                <a:cs typeface="Times New Roman" panose="02020603050405020304" pitchFamily="18" charset="0"/>
              </a:rPr>
              <a:t>重構時再套用</a:t>
            </a:r>
            <a:r>
              <a:rPr lang="en-US" altLang="zh-TW" sz="5400" dirty="0">
                <a:latin typeface="Times New Roman" panose="02020603050405020304" pitchFamily="18" charset="0"/>
                <a:ea typeface="+mj-ea"/>
                <a:cs typeface="Times New Roman" panose="02020603050405020304" pitchFamily="18" charset="0"/>
              </a:rPr>
              <a:t>Design Pattern</a:t>
            </a:r>
          </a:p>
          <a:p>
            <a:r>
              <a:rPr lang="zh-TW" altLang="en-US" sz="5400" dirty="0">
                <a:latin typeface="Times New Roman" panose="02020603050405020304" pitchFamily="18" charset="0"/>
                <a:ea typeface="+mj-ea"/>
                <a:cs typeface="Times New Roman" panose="02020603050405020304" pitchFamily="18" charset="0"/>
              </a:rPr>
              <a:t>找出變化，封裝變化（OCP </a:t>
            </a:r>
            <a:r>
              <a:rPr lang="af-ZA" altLang="zh-TW" sz="5400" dirty="0">
                <a:latin typeface="Times New Roman" panose="02020603050405020304" pitchFamily="18" charset="0"/>
                <a:ea typeface="+mj-ea"/>
                <a:cs typeface="Times New Roman" panose="02020603050405020304" pitchFamily="18" charset="0"/>
              </a:rPr>
              <a:t>Open-Closed</a:t>
            </a:r>
            <a:r>
              <a:rPr lang="zh-TW" altLang="en-US" sz="5400" dirty="0">
                <a:solidFill>
                  <a:srgbClr val="333333"/>
                </a:solidFill>
                <a:latin typeface="Times New Roman" panose="02020603050405020304" pitchFamily="18" charset="0"/>
                <a:ea typeface="+mj-ea"/>
                <a:cs typeface="Times New Roman" panose="02020603050405020304" pitchFamily="18" charset="0"/>
              </a:rPr>
              <a:t> </a:t>
            </a:r>
            <a:r>
              <a:rPr lang="af-ZA" altLang="zh-TW" sz="5400" dirty="0">
                <a:solidFill>
                  <a:srgbClr val="646464"/>
                </a:solidFill>
                <a:latin typeface="Times New Roman" panose="02020603050405020304" pitchFamily="18" charset="0"/>
                <a:cs typeface="Times New Roman" panose="02020603050405020304" pitchFamily="18" charset="0"/>
              </a:rPr>
              <a:t>Principle</a:t>
            </a:r>
            <a:r>
              <a:rPr lang="zh-TW" altLang="en-US" sz="5400" dirty="0">
                <a:latin typeface="Times New Roman" panose="02020603050405020304" pitchFamily="18" charset="0"/>
                <a:ea typeface="+mj-ea"/>
                <a:cs typeface="Times New Roman" panose="02020603050405020304" pitchFamily="18" charset="0"/>
              </a:rPr>
              <a:t>原則）</a:t>
            </a:r>
          </a:p>
          <a:p>
            <a:pPr lvl="1"/>
            <a:r>
              <a:rPr lang="zh-TW" altLang="en-US" sz="4400" dirty="0">
                <a:latin typeface="Times New Roman" panose="02020603050405020304" pitchFamily="18" charset="0"/>
                <a:ea typeface="+mj-ea"/>
                <a:cs typeface="Times New Roman" panose="02020603050405020304" pitchFamily="18" charset="0"/>
              </a:rPr>
              <a:t>新的改變繼承自原有物件或界面縮小更動時影響</a:t>
            </a:r>
            <a:endParaRPr lang="en-US" altLang="en-US" sz="4400" dirty="0">
              <a:latin typeface="Times New Roman" panose="02020603050405020304" pitchFamily="18" charset="0"/>
              <a:ea typeface="+mj-ea"/>
              <a:cs typeface="Times New Roman" panose="02020603050405020304" pitchFamily="18" charset="0"/>
            </a:endParaRPr>
          </a:p>
          <a:p>
            <a:r>
              <a:rPr lang="zh-TW" altLang="en-US" sz="5400" dirty="0">
                <a:latin typeface="Times New Roman" panose="02020603050405020304" pitchFamily="18" charset="0"/>
                <a:ea typeface="+mj-ea"/>
                <a:cs typeface="Times New Roman" panose="02020603050405020304" pitchFamily="18" charset="0"/>
              </a:rPr>
              <a:t>依介面設計程式(DIP </a:t>
            </a:r>
            <a:r>
              <a:rPr lang="af-ZA" altLang="zh-TW" sz="4800" dirty="0">
                <a:solidFill>
                  <a:srgbClr val="646464"/>
                </a:solidFill>
                <a:latin typeface="Times New Roman" panose="02020603050405020304" pitchFamily="18" charset="0"/>
                <a:ea typeface="+mj-ea"/>
                <a:cs typeface="Times New Roman" panose="02020603050405020304" pitchFamily="18" charset="0"/>
              </a:rPr>
              <a:t>Dependency-Inversion Principle</a:t>
            </a:r>
            <a:r>
              <a:rPr lang="zh-TW" altLang="en-US" sz="5400" dirty="0">
                <a:latin typeface="Times New Roman" panose="02020603050405020304" pitchFamily="18" charset="0"/>
                <a:ea typeface="+mj-ea"/>
                <a:cs typeface="Times New Roman" panose="02020603050405020304" pitchFamily="18" charset="0"/>
              </a:rPr>
              <a:t>原則)</a:t>
            </a:r>
          </a:p>
          <a:p>
            <a:pPr lvl="1"/>
            <a:r>
              <a:rPr lang="zh-TW" altLang="en-US" sz="4400" dirty="0">
                <a:latin typeface="Times New Roman" panose="02020603050405020304" pitchFamily="18" charset="0"/>
                <a:ea typeface="+mj-ea"/>
                <a:cs typeface="Times New Roman" panose="02020603050405020304" pitchFamily="18" charset="0"/>
              </a:rPr>
              <a:t>上層class相依於底層改為上層與底層相依於一個界面</a:t>
            </a:r>
          </a:p>
          <a:p>
            <a:pPr lvl="1"/>
            <a:r>
              <a:rPr lang="zh-TW" altLang="en-US" sz="4400" dirty="0">
                <a:latin typeface="Times New Roman" panose="02020603050405020304" pitchFamily="18" charset="0"/>
                <a:ea typeface="+mj-ea"/>
                <a:cs typeface="Times New Roman" panose="02020603050405020304" pitchFamily="18" charset="0"/>
              </a:rPr>
              <a:t>易於抽換底層與擴充</a:t>
            </a:r>
          </a:p>
          <a:p>
            <a:r>
              <a:rPr lang="zh-TW" altLang="en-US" sz="5400" dirty="0">
                <a:latin typeface="Times New Roman" panose="02020603050405020304" pitchFamily="18" charset="0"/>
                <a:ea typeface="+mj-ea"/>
                <a:cs typeface="Times New Roman" panose="02020603050405020304" pitchFamily="18" charset="0"/>
              </a:rPr>
              <a:t>用物件聚合</a:t>
            </a:r>
            <a:r>
              <a:rPr lang="en-US" altLang="zh-TW" sz="5400" dirty="0">
                <a:latin typeface="Times New Roman" panose="02020603050405020304" pitchFamily="18" charset="0"/>
                <a:ea typeface="+mj-ea"/>
                <a:cs typeface="Times New Roman" panose="02020603050405020304" pitchFamily="18" charset="0"/>
              </a:rPr>
              <a:t>/</a:t>
            </a:r>
            <a:r>
              <a:rPr lang="zh-TW" altLang="en-US" sz="5400" dirty="0">
                <a:latin typeface="Times New Roman" panose="02020603050405020304" pitchFamily="18" charset="0"/>
                <a:ea typeface="+mj-ea"/>
                <a:cs typeface="Times New Roman" panose="02020603050405020304" pitchFamily="18" charset="0"/>
              </a:rPr>
              <a:t>合成代替類別繼承</a:t>
            </a:r>
            <a:endParaRPr lang="en-US" altLang="zh-TW" sz="5400" dirty="0">
              <a:latin typeface="Times New Roman" panose="02020603050405020304" pitchFamily="18" charset="0"/>
              <a:ea typeface="+mj-ea"/>
              <a:cs typeface="Times New Roman" panose="02020603050405020304" pitchFamily="18" charset="0"/>
            </a:endParaRPr>
          </a:p>
          <a:p>
            <a:pPr lvl="1"/>
            <a:r>
              <a:rPr lang="zh-TW" altLang="en-US" sz="4400" dirty="0">
                <a:latin typeface="Times New Roman" panose="02020603050405020304" pitchFamily="18" charset="0"/>
                <a:ea typeface="+mj-ea"/>
                <a:cs typeface="Times New Roman" panose="02020603050405020304" pitchFamily="18" charset="0"/>
              </a:rPr>
              <a:t>可擴充性與程式碼的簡易性</a:t>
            </a:r>
            <a:endParaRPr lang="en-US" altLang="zh-TW" sz="4400" dirty="0">
              <a:latin typeface="Times New Roman" panose="02020603050405020304" pitchFamily="18" charset="0"/>
              <a:ea typeface="+mj-ea"/>
              <a:cs typeface="Times New Roman" panose="02020603050405020304" pitchFamily="18" charset="0"/>
            </a:endParaRPr>
          </a:p>
          <a:p>
            <a:pPr lvl="1"/>
            <a:r>
              <a:rPr lang="zh-TW" altLang="en-US" sz="4400" dirty="0">
                <a:latin typeface="Times New Roman" panose="02020603050405020304" pitchFamily="18" charset="0"/>
                <a:ea typeface="+mj-ea"/>
                <a:cs typeface="Times New Roman" panose="02020603050405020304" pitchFamily="18" charset="0"/>
              </a:rPr>
              <a:t>合成搭配介面降低</a:t>
            </a:r>
            <a:r>
              <a:rPr lang="en-US" altLang="zh-TW" sz="4400" dirty="0">
                <a:latin typeface="Times New Roman" panose="02020603050405020304" pitchFamily="18" charset="0"/>
                <a:ea typeface="+mj-ea"/>
                <a:cs typeface="Times New Roman" panose="02020603050405020304" pitchFamily="18" charset="0"/>
              </a:rPr>
              <a:t>whole/part</a:t>
            </a:r>
            <a:r>
              <a:rPr lang="zh-TW" altLang="en-US" sz="4400" dirty="0">
                <a:latin typeface="Times New Roman" panose="02020603050405020304" pitchFamily="18" charset="0"/>
                <a:ea typeface="+mj-ea"/>
                <a:cs typeface="Times New Roman" panose="02020603050405020304" pitchFamily="18" charset="0"/>
              </a:rPr>
              <a:t>間耦合性</a:t>
            </a:r>
            <a:endParaRPr lang="en-US" altLang="zh-TW" sz="4400" dirty="0">
              <a:latin typeface="Times New Roman" panose="02020603050405020304" pitchFamily="18" charset="0"/>
              <a:ea typeface="+mj-ea"/>
              <a:cs typeface="Times New Roman" panose="02020603050405020304" pitchFamily="18" charset="0"/>
            </a:endParaRPr>
          </a:p>
          <a:p>
            <a:r>
              <a:rPr lang="zh-TW" altLang="en-US" sz="5400" dirty="0">
                <a:latin typeface="Times New Roman" panose="02020603050405020304" pitchFamily="18" charset="0"/>
                <a:ea typeface="+mj-ea"/>
                <a:cs typeface="Times New Roman" panose="02020603050405020304" pitchFamily="18" charset="0"/>
              </a:rPr>
              <a:t>使用</a:t>
            </a:r>
            <a:r>
              <a:rPr lang="en-US" altLang="zh-TW" sz="5400" dirty="0">
                <a:latin typeface="Times New Roman" panose="02020603050405020304" pitchFamily="18" charset="0"/>
                <a:ea typeface="+mj-ea"/>
                <a:cs typeface="Times New Roman" panose="02020603050405020304" pitchFamily="18" charset="0"/>
              </a:rPr>
              <a:t>Switch</a:t>
            </a:r>
            <a:r>
              <a:rPr lang="zh-TW" altLang="en-US" sz="5400" dirty="0">
                <a:latin typeface="Times New Roman" panose="02020603050405020304" pitchFamily="18" charset="0"/>
                <a:ea typeface="+mj-ea"/>
                <a:cs typeface="Times New Roman" panose="02020603050405020304" pitchFamily="18" charset="0"/>
              </a:rPr>
              <a:t>時經常意味著可能該使用抽象</a:t>
            </a:r>
            <a:endParaRPr lang="en-US" altLang="zh-TW" sz="4400" dirty="0">
              <a:latin typeface="Times New Roman" panose="02020603050405020304" pitchFamily="18" charset="0"/>
              <a:ea typeface="+mj-ea"/>
              <a:cs typeface="Times New Roman" panose="02020603050405020304" pitchFamily="18" charset="0"/>
            </a:endParaRPr>
          </a:p>
          <a:p>
            <a:r>
              <a:rPr lang="en-US" altLang="zh-TW" sz="5400" dirty="0">
                <a:latin typeface="Times New Roman" panose="02020603050405020304" pitchFamily="18" charset="0"/>
                <a:ea typeface="+mj-ea"/>
                <a:cs typeface="Times New Roman" panose="02020603050405020304" pitchFamily="18" charset="0"/>
              </a:rPr>
              <a:t>DP</a:t>
            </a:r>
            <a:r>
              <a:rPr lang="zh-TW" altLang="en-US" sz="5400" dirty="0">
                <a:latin typeface="Times New Roman" panose="02020603050405020304" pitchFamily="18" charset="0"/>
                <a:ea typeface="+mj-ea"/>
                <a:cs typeface="Times New Roman" panose="02020603050405020304" pitchFamily="18" charset="0"/>
              </a:rPr>
              <a:t>並非絕對，當意義或功能上有更好方式，可依需求修改</a:t>
            </a:r>
            <a:endParaRPr lang="en-US" altLang="zh-TW" sz="5400" dirty="0">
              <a:latin typeface="Times New Roman" panose="02020603050405020304" pitchFamily="18" charset="0"/>
              <a:ea typeface="+mj-ea"/>
              <a:cs typeface="Times New Roman" panose="02020603050405020304" pitchFamily="18" charset="0"/>
            </a:endParaRPr>
          </a:p>
          <a:p>
            <a:r>
              <a:rPr lang="zh-TW" altLang="en-US" sz="5400" dirty="0">
                <a:latin typeface="Times New Roman" panose="02020603050405020304" pitchFamily="18" charset="0"/>
                <a:ea typeface="+mj-ea"/>
                <a:cs typeface="Times New Roman" panose="02020603050405020304" pitchFamily="18" charset="0"/>
              </a:rPr>
              <a:t>學習遷移的重要性</a:t>
            </a:r>
          </a:p>
          <a:p>
            <a:r>
              <a:rPr lang="zh-TW" altLang="en-US" sz="5400" dirty="0">
                <a:latin typeface="Times New Roman" panose="02020603050405020304" pitchFamily="18" charset="0"/>
                <a:ea typeface="+mj-ea"/>
                <a:cs typeface="Times New Roman" panose="02020603050405020304" pitchFamily="18" charset="0"/>
              </a:rPr>
              <a:t>訓練思考過程</a:t>
            </a:r>
          </a:p>
          <a:p>
            <a:endParaRPr lang="en-US" altLang="zh-TW" sz="5400" dirty="0">
              <a:latin typeface="Times New Roman" panose="02020603050405020304" pitchFamily="18" charset="0"/>
              <a:cs typeface="Times New Roman" panose="02020603050405020304" pitchFamily="18" charset="0"/>
            </a:endParaRPr>
          </a:p>
          <a:p>
            <a:endParaRPr lang="en-US" altLang="zh-TW"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5455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028003" y="962526"/>
            <a:ext cx="18616807" cy="1257300"/>
          </a:xfrm>
        </p:spPr>
        <p:txBody>
          <a:bodyPr/>
          <a:lstStyle/>
          <a:p>
            <a:pPr algn="ctr"/>
            <a:r>
              <a:rPr lang="en-US" dirty="0">
                <a:latin typeface="Times" panose="02020603050405020304" pitchFamily="18" charset="0"/>
                <a:cs typeface="Times" panose="02020603050405020304" pitchFamily="18" charset="0"/>
              </a:rPr>
              <a:t>And More…</a:t>
            </a:r>
          </a:p>
        </p:txBody>
      </p:sp>
      <p:pic>
        <p:nvPicPr>
          <p:cNvPr id="4" name="Picture 4" descr="C:\Users\sara_yang\Desktop\New folder\HTC PPT Dots.png"/>
          <p:cNvPicPr>
            <a:picLocks noChangeAspect="1" noChangeArrowheads="1"/>
          </p:cNvPicPr>
          <p:nvPr/>
        </p:nvPicPr>
        <p:blipFill rotWithShape="1">
          <a:blip r:embed="rId2">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801415" y="2719137"/>
            <a:ext cx="21542390" cy="10768262"/>
          </a:xfrm>
          <a:prstGeom prst="rect">
            <a:avLst/>
          </a:prstGeom>
        </p:spPr>
        <p:txBody>
          <a:bodyPr/>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zh-TW" altLang="en-US" sz="5400" dirty="0">
                <a:latin typeface="Times New Roman" panose="02020603050405020304" pitchFamily="18" charset="0"/>
                <a:ea typeface="+mj-ea"/>
                <a:cs typeface="Times New Roman" panose="02020603050405020304" pitchFamily="18" charset="0"/>
              </a:rPr>
              <a:t>如果我已經知道以往所有</a:t>
            </a:r>
            <a:r>
              <a:rPr lang="en-US" altLang="zh-TW" sz="5400" dirty="0">
                <a:latin typeface="Times New Roman" panose="02020603050405020304" pitchFamily="18" charset="0"/>
                <a:ea typeface="+mj-ea"/>
                <a:cs typeface="Times New Roman" panose="02020603050405020304" pitchFamily="18" charset="0"/>
              </a:rPr>
              <a:t>DP</a:t>
            </a:r>
            <a:r>
              <a:rPr lang="zh-TW" altLang="en-US" sz="5400" dirty="0">
                <a:latin typeface="Times New Roman" panose="02020603050405020304" pitchFamily="18" charset="0"/>
                <a:ea typeface="+mj-ea"/>
                <a:cs typeface="Times New Roman" panose="02020603050405020304" pitchFamily="18" charset="0"/>
              </a:rPr>
              <a:t>，在自己設計</a:t>
            </a:r>
            <a:r>
              <a:rPr lang="en-US" altLang="zh-TW" sz="5400" dirty="0">
                <a:latin typeface="Times New Roman" panose="02020603050405020304" pitchFamily="18" charset="0"/>
                <a:ea typeface="+mj-ea"/>
                <a:cs typeface="Times New Roman" panose="02020603050405020304" pitchFamily="18" charset="0"/>
              </a:rPr>
              <a:t>/</a:t>
            </a:r>
            <a:r>
              <a:rPr lang="zh-TW" altLang="en-US" sz="5400" dirty="0">
                <a:latin typeface="Times New Roman" panose="02020603050405020304" pitchFamily="18" charset="0"/>
                <a:ea typeface="+mj-ea"/>
                <a:cs typeface="Times New Roman" panose="02020603050405020304" pitchFamily="18" charset="0"/>
              </a:rPr>
              <a:t>發掘</a:t>
            </a:r>
            <a:r>
              <a:rPr lang="en-US" altLang="zh-TW" sz="5400" dirty="0">
                <a:latin typeface="Times New Roman" panose="02020603050405020304" pitchFamily="18" charset="0"/>
                <a:ea typeface="+mj-ea"/>
                <a:cs typeface="Times New Roman" panose="02020603050405020304" pitchFamily="18" charset="0"/>
              </a:rPr>
              <a:t>DP</a:t>
            </a:r>
            <a:r>
              <a:rPr lang="zh-TW" altLang="en-US" sz="5400" dirty="0">
                <a:latin typeface="Times New Roman" panose="02020603050405020304" pitchFamily="18" charset="0"/>
                <a:ea typeface="+mj-ea"/>
                <a:cs typeface="Times New Roman" panose="02020603050405020304" pitchFamily="18" charset="0"/>
              </a:rPr>
              <a:t>時有哪些方向</a:t>
            </a:r>
            <a:r>
              <a:rPr lang="en-US" altLang="zh-TW" sz="5400" dirty="0">
                <a:latin typeface="Times New Roman" panose="02020603050405020304" pitchFamily="18" charset="0"/>
                <a:ea typeface="+mj-ea"/>
                <a:cs typeface="Times New Roman" panose="02020603050405020304" pitchFamily="18" charset="0"/>
              </a:rPr>
              <a:t>?</a:t>
            </a:r>
          </a:p>
          <a:p>
            <a:pPr lvl="1"/>
            <a:r>
              <a:rPr lang="zh-TW" altLang="en-US" sz="4400" dirty="0">
                <a:latin typeface="Times New Roman" panose="02020603050405020304" pitchFamily="18" charset="0"/>
                <a:ea typeface="+mj-ea"/>
                <a:cs typeface="Times New Roman" panose="02020603050405020304" pitchFamily="18" charset="0"/>
              </a:rPr>
              <a:t>正確使用基本物件導向觀念，而不濫用</a:t>
            </a:r>
            <a:endParaRPr lang="en-US" altLang="zh-TW" sz="4400" dirty="0">
              <a:latin typeface="Times New Roman" panose="02020603050405020304" pitchFamily="18" charset="0"/>
              <a:ea typeface="+mj-ea"/>
              <a:cs typeface="Times New Roman" panose="02020603050405020304" pitchFamily="18" charset="0"/>
            </a:endParaRPr>
          </a:p>
          <a:p>
            <a:pPr lvl="2"/>
            <a:r>
              <a:rPr lang="en-US" altLang="zh-TW" sz="3300" dirty="0">
                <a:latin typeface="Times New Roman" panose="02020603050405020304" pitchFamily="18" charset="0"/>
                <a:ea typeface="+mj-ea"/>
                <a:cs typeface="Times New Roman" panose="02020603050405020304" pitchFamily="18" charset="0"/>
              </a:rPr>
              <a:t>Class</a:t>
            </a:r>
            <a:r>
              <a:rPr lang="zh-TW" altLang="en-US" sz="3300" dirty="0">
                <a:latin typeface="Times New Roman" panose="02020603050405020304" pitchFamily="18" charset="0"/>
                <a:ea typeface="+mj-ea"/>
                <a:cs typeface="Times New Roman" panose="02020603050405020304" pitchFamily="18" charset="0"/>
              </a:rPr>
              <a:t>、</a:t>
            </a:r>
            <a:r>
              <a:rPr lang="en-US" altLang="zh-TW" sz="3300" dirty="0">
                <a:latin typeface="Times New Roman" panose="02020603050405020304" pitchFamily="18" charset="0"/>
                <a:ea typeface="+mj-ea"/>
                <a:cs typeface="Times New Roman" panose="02020603050405020304" pitchFamily="18" charset="0"/>
              </a:rPr>
              <a:t>Object</a:t>
            </a:r>
            <a:r>
              <a:rPr lang="zh-TW" altLang="en-US" sz="3300" dirty="0">
                <a:latin typeface="Times New Roman" panose="02020603050405020304" pitchFamily="18" charset="0"/>
                <a:ea typeface="+mj-ea"/>
                <a:cs typeface="Times New Roman" panose="02020603050405020304" pitchFamily="18" charset="0"/>
              </a:rPr>
              <a:t>、</a:t>
            </a:r>
            <a:r>
              <a:rPr lang="en-US" altLang="zh-TW" sz="3300" dirty="0">
                <a:latin typeface="Times New Roman" panose="02020603050405020304" pitchFamily="18" charset="0"/>
                <a:ea typeface="+mj-ea"/>
                <a:cs typeface="Times New Roman" panose="02020603050405020304" pitchFamily="18" charset="0"/>
              </a:rPr>
              <a:t>Interface</a:t>
            </a:r>
            <a:r>
              <a:rPr lang="zh-TW" altLang="en-US" sz="3300" dirty="0">
                <a:latin typeface="Times New Roman" panose="02020603050405020304" pitchFamily="18" charset="0"/>
                <a:ea typeface="+mj-ea"/>
                <a:cs typeface="Times New Roman" panose="02020603050405020304" pitchFamily="18" charset="0"/>
              </a:rPr>
              <a:t>、</a:t>
            </a:r>
            <a:r>
              <a:rPr lang="en-US" altLang="zh-TW" sz="3300" dirty="0">
                <a:latin typeface="Times New Roman" panose="02020603050405020304" pitchFamily="18" charset="0"/>
                <a:ea typeface="+mj-ea"/>
                <a:cs typeface="Times New Roman" panose="02020603050405020304" pitchFamily="18" charset="0"/>
              </a:rPr>
              <a:t>Inheritance</a:t>
            </a:r>
            <a:r>
              <a:rPr lang="zh-TW" altLang="en-US" sz="3300" dirty="0">
                <a:latin typeface="Times New Roman" panose="02020603050405020304" pitchFamily="18" charset="0"/>
                <a:ea typeface="+mj-ea"/>
                <a:cs typeface="Times New Roman" panose="02020603050405020304" pitchFamily="18" charset="0"/>
              </a:rPr>
              <a:t>、</a:t>
            </a:r>
            <a:r>
              <a:rPr lang="en-US" altLang="zh-TW" sz="3300" dirty="0">
                <a:latin typeface="Times New Roman" panose="02020603050405020304" pitchFamily="18" charset="0"/>
                <a:ea typeface="+mj-ea"/>
                <a:cs typeface="Times New Roman" panose="02020603050405020304" pitchFamily="18" charset="0"/>
              </a:rPr>
              <a:t>Polymorphism</a:t>
            </a:r>
            <a:r>
              <a:rPr lang="zh-TW" altLang="en-US" sz="3300" dirty="0">
                <a:latin typeface="Times New Roman" panose="02020603050405020304" pitchFamily="18" charset="0"/>
                <a:ea typeface="+mj-ea"/>
                <a:cs typeface="Times New Roman" panose="02020603050405020304" pitchFamily="18" charset="0"/>
              </a:rPr>
              <a:t>、</a:t>
            </a:r>
            <a:r>
              <a:rPr lang="en-US" altLang="zh-TW" sz="3300" dirty="0">
                <a:latin typeface="Times New Roman" panose="02020603050405020304" pitchFamily="18" charset="0"/>
                <a:ea typeface="+mj-ea"/>
                <a:cs typeface="Times New Roman" panose="02020603050405020304" pitchFamily="18" charset="0"/>
              </a:rPr>
              <a:t>Composition</a:t>
            </a:r>
            <a:r>
              <a:rPr lang="zh-TW" altLang="en-US" sz="3300" dirty="0">
                <a:latin typeface="Times New Roman" panose="02020603050405020304" pitchFamily="18" charset="0"/>
                <a:ea typeface="+mj-ea"/>
                <a:cs typeface="Times New Roman" panose="02020603050405020304" pitchFamily="18" charset="0"/>
              </a:rPr>
              <a:t>、</a:t>
            </a:r>
            <a:r>
              <a:rPr lang="en-US" altLang="zh-TW" sz="3300" dirty="0">
                <a:latin typeface="Times New Roman" panose="02020603050405020304" pitchFamily="18" charset="0"/>
                <a:ea typeface="+mj-ea"/>
                <a:cs typeface="Times New Roman" panose="02020603050405020304" pitchFamily="18" charset="0"/>
              </a:rPr>
              <a:t>Delegation</a:t>
            </a:r>
          </a:p>
          <a:p>
            <a:pPr lvl="2"/>
            <a:endParaRPr lang="en-US" altLang="zh-TW" sz="3300" dirty="0">
              <a:latin typeface="Times New Roman" panose="02020603050405020304" pitchFamily="18" charset="0"/>
              <a:ea typeface="+mj-ea"/>
              <a:cs typeface="Times New Roman" panose="02020603050405020304" pitchFamily="18" charset="0"/>
            </a:endParaRPr>
          </a:p>
          <a:p>
            <a:pPr lvl="1"/>
            <a:r>
              <a:rPr lang="zh-TW" altLang="en-US" sz="4400" dirty="0">
                <a:latin typeface="Times New Roman" panose="02020603050405020304" pitchFamily="18" charset="0"/>
                <a:ea typeface="+mj-ea"/>
                <a:cs typeface="Times New Roman" panose="02020603050405020304" pitchFamily="18" charset="0"/>
              </a:rPr>
              <a:t>物件導向設計原則 </a:t>
            </a:r>
            <a:r>
              <a:rPr lang="en-US" altLang="zh-TW" sz="4400" dirty="0">
                <a:latin typeface="Times New Roman" panose="02020603050405020304" pitchFamily="18" charset="0"/>
                <a:ea typeface="+mj-ea"/>
                <a:cs typeface="Times New Roman" panose="02020603050405020304" pitchFamily="18" charset="0"/>
              </a:rPr>
              <a:t>(SOLID)</a:t>
            </a:r>
          </a:p>
          <a:p>
            <a:pPr lvl="2"/>
            <a:r>
              <a:rPr lang="en-US" altLang="zh-TW" sz="3300" dirty="0">
                <a:latin typeface="Times New Roman" panose="02020603050405020304" pitchFamily="18" charset="0"/>
                <a:ea typeface="+mj-ea"/>
                <a:cs typeface="Times New Roman" panose="02020603050405020304" pitchFamily="18" charset="0"/>
              </a:rPr>
              <a:t>Single-Responsibility Principle</a:t>
            </a:r>
            <a:r>
              <a:rPr lang="zh-TW" altLang="en-US" sz="3300" dirty="0">
                <a:latin typeface="Times New Roman" panose="02020603050405020304" pitchFamily="18" charset="0"/>
                <a:ea typeface="+mj-ea"/>
                <a:cs typeface="Times New Roman" panose="02020603050405020304" pitchFamily="18" charset="0"/>
              </a:rPr>
              <a:t>、</a:t>
            </a:r>
            <a:r>
              <a:rPr lang="en-US" altLang="zh-TW" sz="3300" dirty="0">
                <a:latin typeface="Times New Roman" panose="02020603050405020304" pitchFamily="18" charset="0"/>
                <a:ea typeface="+mj-ea"/>
                <a:cs typeface="Times New Roman" panose="02020603050405020304" pitchFamily="18" charset="0"/>
              </a:rPr>
              <a:t> Open-Closed Principle</a:t>
            </a:r>
            <a:r>
              <a:rPr lang="zh-TW" altLang="en-US" sz="3300" dirty="0">
                <a:latin typeface="Times New Roman" panose="02020603050405020304" pitchFamily="18" charset="0"/>
                <a:ea typeface="+mj-ea"/>
                <a:cs typeface="Times New Roman" panose="02020603050405020304" pitchFamily="18" charset="0"/>
              </a:rPr>
              <a:t>、 </a:t>
            </a:r>
            <a:r>
              <a:rPr lang="en-US" altLang="zh-TW" sz="3300" dirty="0" err="1">
                <a:latin typeface="Times New Roman" panose="02020603050405020304" pitchFamily="18" charset="0"/>
                <a:ea typeface="+mj-ea"/>
                <a:cs typeface="Times New Roman" panose="02020603050405020304" pitchFamily="18" charset="0"/>
              </a:rPr>
              <a:t>Liskov</a:t>
            </a:r>
            <a:r>
              <a:rPr lang="en-US" altLang="zh-TW" sz="3300" dirty="0">
                <a:latin typeface="Times New Roman" panose="02020603050405020304" pitchFamily="18" charset="0"/>
                <a:ea typeface="+mj-ea"/>
                <a:cs typeface="Times New Roman" panose="02020603050405020304" pitchFamily="18" charset="0"/>
              </a:rPr>
              <a:t> Substitution Principle</a:t>
            </a:r>
            <a:r>
              <a:rPr lang="zh-TW" altLang="en-US" sz="3300" dirty="0">
                <a:latin typeface="Times New Roman" panose="02020603050405020304" pitchFamily="18" charset="0"/>
                <a:ea typeface="+mj-ea"/>
                <a:cs typeface="Times New Roman" panose="02020603050405020304" pitchFamily="18" charset="0"/>
              </a:rPr>
              <a:t>、</a:t>
            </a:r>
            <a:r>
              <a:rPr lang="en-US" altLang="zh-TW" sz="3300" dirty="0">
                <a:latin typeface="Times New Roman" panose="02020603050405020304" pitchFamily="18" charset="0"/>
                <a:ea typeface="+mj-ea"/>
                <a:cs typeface="Times New Roman" panose="02020603050405020304" pitchFamily="18" charset="0"/>
              </a:rPr>
              <a:t>Narrow Inheritance Interface Principle</a:t>
            </a:r>
            <a:r>
              <a:rPr lang="zh-TW" altLang="en-US" sz="3300" dirty="0">
                <a:latin typeface="Times New Roman" panose="02020603050405020304" pitchFamily="18" charset="0"/>
                <a:ea typeface="+mj-ea"/>
                <a:cs typeface="Times New Roman" panose="02020603050405020304" pitchFamily="18" charset="0"/>
              </a:rPr>
              <a:t>、</a:t>
            </a:r>
            <a:r>
              <a:rPr lang="en-US" altLang="zh-TW" sz="3300" dirty="0">
                <a:latin typeface="Times New Roman" panose="02020603050405020304" pitchFamily="18" charset="0"/>
                <a:ea typeface="+mj-ea"/>
                <a:cs typeface="Times New Roman" panose="02020603050405020304" pitchFamily="18" charset="0"/>
              </a:rPr>
              <a:t>Dependency-Inversion Principle</a:t>
            </a:r>
          </a:p>
          <a:p>
            <a:pPr lvl="2"/>
            <a:endParaRPr lang="en-US" altLang="zh-TW" sz="3300" dirty="0">
              <a:latin typeface="Times New Roman" panose="02020603050405020304" pitchFamily="18" charset="0"/>
              <a:ea typeface="+mj-ea"/>
              <a:cs typeface="Times New Roman" panose="02020603050405020304" pitchFamily="18" charset="0"/>
            </a:endParaRPr>
          </a:p>
          <a:p>
            <a:pPr lvl="1"/>
            <a:r>
              <a:rPr lang="zh-TW" altLang="en-US" sz="4400" dirty="0">
                <a:latin typeface="Times New Roman" panose="02020603050405020304" pitchFamily="18" charset="0"/>
                <a:ea typeface="+mj-ea"/>
                <a:cs typeface="Times New Roman" panose="02020603050405020304" pitchFamily="18" charset="0"/>
              </a:rPr>
              <a:t>模組化設計原則</a:t>
            </a:r>
            <a:endParaRPr lang="en-US" altLang="zh-TW" sz="4400" dirty="0">
              <a:latin typeface="Times New Roman" panose="02020603050405020304" pitchFamily="18" charset="0"/>
              <a:ea typeface="+mj-ea"/>
              <a:cs typeface="Times New Roman" panose="02020603050405020304" pitchFamily="18" charset="0"/>
            </a:endParaRPr>
          </a:p>
          <a:p>
            <a:pPr lvl="2"/>
            <a:r>
              <a:rPr lang="en-US" altLang="zh-TW" sz="3300" dirty="0">
                <a:latin typeface="Times New Roman" panose="02020603050405020304" pitchFamily="18" charset="0"/>
                <a:ea typeface="+mj-ea"/>
                <a:cs typeface="Times New Roman" panose="02020603050405020304" pitchFamily="18" charset="0"/>
              </a:rPr>
              <a:t>Reuse-Release Equivalence Principle</a:t>
            </a:r>
            <a:r>
              <a:rPr lang="zh-TW" altLang="en-US" sz="3300" dirty="0">
                <a:latin typeface="Times New Roman" panose="02020603050405020304" pitchFamily="18" charset="0"/>
                <a:ea typeface="+mj-ea"/>
                <a:cs typeface="Times New Roman" panose="02020603050405020304" pitchFamily="18" charset="0"/>
              </a:rPr>
              <a:t>、</a:t>
            </a:r>
            <a:r>
              <a:rPr lang="en-US" altLang="zh-TW" sz="3300" dirty="0">
                <a:latin typeface="Times New Roman" panose="02020603050405020304" pitchFamily="18" charset="0"/>
                <a:ea typeface="+mj-ea"/>
                <a:cs typeface="Times New Roman" panose="02020603050405020304" pitchFamily="18" charset="0"/>
              </a:rPr>
              <a:t>Common-Reuse Principle</a:t>
            </a:r>
            <a:r>
              <a:rPr lang="zh-TW" altLang="en-US" sz="3300" dirty="0">
                <a:latin typeface="Times New Roman" panose="02020603050405020304" pitchFamily="18" charset="0"/>
                <a:ea typeface="+mj-ea"/>
                <a:cs typeface="Times New Roman" panose="02020603050405020304" pitchFamily="18" charset="0"/>
              </a:rPr>
              <a:t>、</a:t>
            </a:r>
            <a:r>
              <a:rPr lang="en-US" altLang="zh-TW" sz="3300" dirty="0">
                <a:latin typeface="Times New Roman" panose="02020603050405020304" pitchFamily="18" charset="0"/>
                <a:ea typeface="+mj-ea"/>
                <a:cs typeface="Times New Roman" panose="02020603050405020304" pitchFamily="18" charset="0"/>
              </a:rPr>
              <a:t>Common-Clouse Principle</a:t>
            </a:r>
            <a:r>
              <a:rPr lang="zh-TW" altLang="en-US" sz="3300" dirty="0">
                <a:latin typeface="Times New Roman" panose="02020603050405020304" pitchFamily="18" charset="0"/>
                <a:ea typeface="+mj-ea"/>
                <a:cs typeface="Times New Roman" panose="02020603050405020304" pitchFamily="18" charset="0"/>
              </a:rPr>
              <a:t>、</a:t>
            </a:r>
            <a:r>
              <a:rPr lang="en-US" altLang="zh-TW" sz="3300" dirty="0">
                <a:latin typeface="Times New Roman" panose="02020603050405020304" pitchFamily="18" charset="0"/>
                <a:ea typeface="+mj-ea"/>
                <a:cs typeface="Times New Roman" panose="02020603050405020304" pitchFamily="18" charset="0"/>
              </a:rPr>
              <a:t>Acyclic-Dependencies Principe</a:t>
            </a:r>
            <a:r>
              <a:rPr lang="zh-TW" altLang="en-US" sz="3300" dirty="0">
                <a:latin typeface="Times New Roman" panose="02020603050405020304" pitchFamily="18" charset="0"/>
                <a:ea typeface="+mj-ea"/>
                <a:cs typeface="Times New Roman" panose="02020603050405020304" pitchFamily="18" charset="0"/>
              </a:rPr>
              <a:t>、</a:t>
            </a:r>
            <a:r>
              <a:rPr lang="en-US" altLang="zh-TW" sz="3300" dirty="0">
                <a:latin typeface="Times New Roman" panose="02020603050405020304" pitchFamily="18" charset="0"/>
                <a:ea typeface="+mj-ea"/>
                <a:cs typeface="Times New Roman" panose="02020603050405020304" pitchFamily="18" charset="0"/>
              </a:rPr>
              <a:t>Stable-Dependencies Principle</a:t>
            </a:r>
          </a:p>
        </p:txBody>
      </p:sp>
    </p:spTree>
    <p:extLst>
      <p:ext uri="{BB962C8B-B14F-4D97-AF65-F5344CB8AC3E}">
        <p14:creationId xmlns:p14="http://schemas.microsoft.com/office/powerpoint/2010/main" val="2664794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076129" y="890337"/>
            <a:ext cx="18616807" cy="1257300"/>
          </a:xfrm>
        </p:spPr>
        <p:txBody>
          <a:bodyPr vert="horz" wrap="square" lIns="133679" tIns="66841" rIns="133679" bIns="66841" anchor="t">
            <a:noAutofit/>
          </a:bodyPr>
          <a:lstStyle/>
          <a:p>
            <a:pPr algn="ctr"/>
            <a:r>
              <a:rPr lang="zh-TW" altLang="en-US" dirty="0">
                <a:latin typeface="Times"/>
                <a:cs typeface="Times" panose="02020603050405020304" pitchFamily="18" charset="0"/>
              </a:rPr>
              <a:t>物件導向設計原則</a:t>
            </a:r>
            <a:r>
              <a:rPr lang="en-US" altLang="zh-TW" dirty="0">
                <a:latin typeface="Times"/>
                <a:cs typeface="Times" panose="02020603050405020304" pitchFamily="18" charset="0"/>
              </a:rPr>
              <a:t>(SOLID)</a:t>
            </a:r>
            <a:endParaRPr lang="zh-TW" altLang="en-US" dirty="0">
              <a:latin typeface="Times"/>
              <a:cs typeface="Times" panose="02020603050405020304" pitchFamily="18" charset="0"/>
            </a:endParaRPr>
          </a:p>
        </p:txBody>
      </p:sp>
      <p:pic>
        <p:nvPicPr>
          <p:cNvPr id="4" name="Picture 4" descr="C:\Users\sara_yang\Desktop\New folder\HTC PPT Dots.png"/>
          <p:cNvPicPr>
            <a:picLocks noChangeAspect="1" noChangeArrowheads="1"/>
          </p:cNvPicPr>
          <p:nvPr/>
        </p:nvPicPr>
        <p:blipFill rotWithShape="1">
          <a:blip r:embed="rId3">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801415" y="2574757"/>
            <a:ext cx="21542390" cy="10672009"/>
          </a:xfrm>
          <a:prstGeom prst="rect">
            <a:avLst/>
          </a:prstGeom>
        </p:spPr>
        <p:txBody>
          <a:bodyPr anchor="t"/>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zh-TW" altLang="en-US" sz="5400" dirty="0">
                <a:latin typeface="Times New Roman" panose="02020603050405020304" pitchFamily="18" charset="0"/>
                <a:cs typeface="Times New Roman" panose="02020603050405020304" pitchFamily="18" charset="0"/>
              </a:rPr>
              <a:t>SRP (</a:t>
            </a:r>
            <a:r>
              <a:rPr lang="af-ZA" altLang="zh-TW" sz="5400" dirty="0">
                <a:latin typeface="Times New Roman" panose="02020603050405020304" pitchFamily="18" charset="0"/>
                <a:cs typeface="Times New Roman" panose="02020603050405020304" pitchFamily="18" charset="0"/>
              </a:rPr>
              <a:t>Single</a:t>
            </a:r>
            <a:r>
              <a:rPr lang="zh-TW" altLang="en-US" sz="5400" dirty="0">
                <a:latin typeface="Times New Roman" panose="02020603050405020304" pitchFamily="18" charset="0"/>
                <a:cs typeface="Times New Roman" panose="02020603050405020304" pitchFamily="18" charset="0"/>
              </a:rPr>
              <a:t> </a:t>
            </a:r>
            <a:r>
              <a:rPr lang="af-ZA" altLang="zh-TW" sz="5400" dirty="0">
                <a:latin typeface="Times New Roman" panose="02020603050405020304" pitchFamily="18" charset="0"/>
                <a:cs typeface="Times New Roman" panose="02020603050405020304" pitchFamily="18" charset="0"/>
              </a:rPr>
              <a:t>Responsibility</a:t>
            </a:r>
            <a:r>
              <a:rPr lang="zh-TW" altLang="en-US" sz="5400" dirty="0">
                <a:latin typeface="Times New Roman" panose="02020603050405020304" pitchFamily="18" charset="0"/>
                <a:cs typeface="Times New Roman" panose="02020603050405020304" pitchFamily="18" charset="0"/>
              </a:rPr>
              <a:t>)</a:t>
            </a:r>
          </a:p>
          <a:p>
            <a:pPr lvl="1"/>
            <a:r>
              <a:rPr lang="zh-TW" altLang="en-US" sz="4400" dirty="0">
                <a:latin typeface="Times New Roman" panose="02020603050405020304" pitchFamily="18" charset="0"/>
                <a:cs typeface="Times New Roman" panose="02020603050405020304" pitchFamily="18" charset="0"/>
              </a:rPr>
              <a:t>一個設計只做一件事 避免過多事項混雜</a:t>
            </a:r>
          </a:p>
          <a:p>
            <a:r>
              <a:rPr lang="af-ZA" altLang="zh-TW" sz="5400" dirty="0">
                <a:latin typeface="Times New Roman" panose="02020603050405020304" pitchFamily="18" charset="0"/>
                <a:cs typeface="Times New Roman" panose="02020603050405020304" pitchFamily="18" charset="0"/>
              </a:rPr>
              <a:t>OCP (Closed for Modification; Open for Extension)</a:t>
            </a:r>
            <a:endParaRPr lang="zh-TW" altLang="zh-TW" sz="5400" dirty="0">
              <a:latin typeface="Times New Roman" panose="02020603050405020304" pitchFamily="18" charset="0"/>
              <a:cs typeface="Times New Roman" panose="02020603050405020304" pitchFamily="18" charset="0"/>
            </a:endParaRPr>
          </a:p>
          <a:p>
            <a:pPr lvl="1"/>
            <a:r>
              <a:rPr lang="zh-TW" altLang="en-US" sz="4400" dirty="0">
                <a:latin typeface="Times New Roman" panose="02020603050405020304" pitchFamily="18" charset="0"/>
                <a:cs typeface="Times New Roman" panose="02020603050405020304" pitchFamily="18" charset="0"/>
              </a:rPr>
              <a:t>使用</a:t>
            </a:r>
            <a:r>
              <a:rPr lang="en-US" altLang="zh-TW" sz="4400" dirty="0">
                <a:latin typeface="Times New Roman" panose="02020603050405020304" pitchFamily="18" charset="0"/>
                <a:cs typeface="Times New Roman" panose="02020603050405020304" pitchFamily="18" charset="0"/>
              </a:rPr>
              <a:t>Abstraction</a:t>
            </a:r>
            <a:r>
              <a:rPr lang="zh-TW" altLang="en-US" sz="4400" dirty="0">
                <a:latin typeface="Times New Roman" panose="02020603050405020304" pitchFamily="18" charset="0"/>
                <a:cs typeface="Times New Roman" panose="02020603050405020304" pitchFamily="18" charset="0"/>
              </a:rPr>
              <a:t>與</a:t>
            </a:r>
            <a:r>
              <a:rPr lang="af-ZA" altLang="zh-TW" sz="4400" dirty="0">
                <a:latin typeface="Times New Roman" panose="02020603050405020304" pitchFamily="18" charset="0"/>
                <a:cs typeface="Times New Roman" panose="02020603050405020304" pitchFamily="18" charset="0"/>
              </a:rPr>
              <a:t>Polymorphism </a:t>
            </a:r>
            <a:r>
              <a:rPr lang="zh-TW" altLang="en-US" sz="4400" dirty="0">
                <a:latin typeface="Times New Roman" panose="02020603050405020304" pitchFamily="18" charset="0"/>
                <a:cs typeface="Times New Roman" panose="02020603050405020304" pitchFamily="18" charset="0"/>
              </a:rPr>
              <a:t>將靜態結構改為動態</a:t>
            </a:r>
            <a:r>
              <a:rPr lang="zh-TW" altLang="af-ZA" sz="4400" dirty="0">
                <a:latin typeface="Times New Roman" panose="02020603050405020304" pitchFamily="18" charset="0"/>
                <a:cs typeface="Times New Roman" panose="02020603050405020304" pitchFamily="18" charset="0"/>
              </a:rPr>
              <a:t>，</a:t>
            </a:r>
            <a:r>
              <a:rPr lang="zh-TW" altLang="en-US" sz="4400" dirty="0">
                <a:latin typeface="Times New Roman" panose="02020603050405020304" pitchFamily="18" charset="0"/>
                <a:cs typeface="Times New Roman" panose="02020603050405020304" pitchFamily="18" charset="0"/>
              </a:rPr>
              <a:t>增加擴充彈性與重用性</a:t>
            </a:r>
          </a:p>
          <a:p>
            <a:r>
              <a:rPr lang="zh-TW" altLang="en-US" sz="5400" dirty="0">
                <a:latin typeface="Times New Roman" panose="02020603050405020304" pitchFamily="18" charset="0"/>
                <a:cs typeface="Times New Roman" panose="02020603050405020304" pitchFamily="18" charset="0"/>
              </a:rPr>
              <a:t>LSP (</a:t>
            </a:r>
            <a:r>
              <a:rPr lang="af-ZA" altLang="zh-TW" sz="5400" dirty="0">
                <a:latin typeface="Times New Roman" panose="02020603050405020304" pitchFamily="18" charset="0"/>
                <a:cs typeface="Times New Roman" panose="02020603050405020304" pitchFamily="18" charset="0"/>
              </a:rPr>
              <a:t>Liskov</a:t>
            </a:r>
            <a:r>
              <a:rPr lang="zh-TW" altLang="en-US" sz="5400" dirty="0">
                <a:latin typeface="Times New Roman" panose="02020603050405020304" pitchFamily="18" charset="0"/>
                <a:cs typeface="Times New Roman" panose="02020603050405020304" pitchFamily="18" charset="0"/>
              </a:rPr>
              <a:t> </a:t>
            </a:r>
            <a:r>
              <a:rPr lang="af-ZA" altLang="zh-TW" sz="5400" dirty="0">
                <a:latin typeface="Times New Roman" panose="02020603050405020304" pitchFamily="18" charset="0"/>
                <a:cs typeface="Times New Roman" panose="02020603050405020304" pitchFamily="18" charset="0"/>
              </a:rPr>
              <a:t>Substitution</a:t>
            </a:r>
            <a:r>
              <a:rPr lang="zh-TW" altLang="en-US" sz="5400" dirty="0">
                <a:latin typeface="Times New Roman" panose="02020603050405020304" pitchFamily="18" charset="0"/>
                <a:cs typeface="Times New Roman" panose="02020603050405020304" pitchFamily="18" charset="0"/>
              </a:rPr>
              <a:t>)</a:t>
            </a:r>
          </a:p>
          <a:p>
            <a:pPr lvl="1"/>
            <a:r>
              <a:rPr lang="zh-TW" altLang="en-US" sz="4400" dirty="0">
                <a:latin typeface="Times New Roman" panose="02020603050405020304" pitchFamily="18" charset="0"/>
                <a:cs typeface="Times New Roman" panose="02020603050405020304" pitchFamily="18" charset="0"/>
              </a:rPr>
              <a:t>當子類的instance可以取代父類，才有is-a的關係</a:t>
            </a:r>
          </a:p>
          <a:p>
            <a:r>
              <a:rPr lang="af-ZA" altLang="zh-TW" sz="5400" dirty="0">
                <a:latin typeface="Times New Roman" panose="02020603050405020304" pitchFamily="18" charset="0"/>
                <a:cs typeface="Times New Roman" panose="02020603050405020304" pitchFamily="18" charset="0"/>
              </a:rPr>
              <a:t>ISP (interface-segregation)</a:t>
            </a:r>
          </a:p>
          <a:p>
            <a:pPr lvl="1"/>
            <a:r>
              <a:rPr lang="zh-TW" altLang="en-US" sz="4400" dirty="0">
                <a:latin typeface="Times New Roman" panose="02020603050405020304" pitchFamily="18" charset="0"/>
                <a:cs typeface="Times New Roman" panose="02020603050405020304" pitchFamily="18" charset="0"/>
              </a:rPr>
              <a:t>使用多個專門的接口比使用單一總接口要好</a:t>
            </a:r>
          </a:p>
          <a:p>
            <a:pPr lvl="1"/>
            <a:r>
              <a:rPr lang="zh-TW" altLang="en-US" sz="4400" dirty="0">
                <a:latin typeface="Times New Roman" panose="02020603050405020304" pitchFamily="18" charset="0"/>
                <a:cs typeface="Times New Roman" panose="02020603050405020304" pitchFamily="18" charset="0"/>
              </a:rPr>
              <a:t>沒有客戶應該被迫依賴於它不使用方法</a:t>
            </a:r>
            <a:endParaRPr lang="af-ZA" altLang="zh-TW" sz="5400" dirty="0">
              <a:latin typeface="Times New Roman" panose="02020603050405020304" pitchFamily="18" charset="0"/>
              <a:cs typeface="Times New Roman" panose="02020603050405020304" pitchFamily="18" charset="0"/>
            </a:endParaRPr>
          </a:p>
          <a:p>
            <a:r>
              <a:rPr lang="af-ZA" altLang="zh-TW" sz="5400" dirty="0">
                <a:latin typeface="Times New Roman" panose="02020603050405020304" pitchFamily="18" charset="0"/>
                <a:cs typeface="Times New Roman" panose="02020603050405020304" pitchFamily="18" charset="0"/>
              </a:rPr>
              <a:t>DIP (Dependency-Inversion)</a:t>
            </a:r>
          </a:p>
          <a:p>
            <a:pPr lvl="1"/>
            <a:r>
              <a:rPr lang="zh-TW" altLang="en-US" sz="4400" dirty="0">
                <a:latin typeface="Times New Roman" panose="02020603050405020304" pitchFamily="18" charset="0"/>
                <a:cs typeface="Times New Roman" panose="02020603050405020304" pitchFamily="18" charset="0"/>
              </a:rPr>
              <a:t>要求客戶端依賴於抽象耦合</a:t>
            </a:r>
            <a:endParaRPr lang="zh-TW" altLang="en-US" sz="4400" dirty="0">
              <a:solidFill>
                <a:srgbClr val="333333"/>
              </a:solidFill>
              <a:latin typeface="新細明體"/>
              <a:cs typeface="Times New Roman" panose="02020603050405020304" pitchFamily="18" charset="0"/>
            </a:endParaRPr>
          </a:p>
          <a:p>
            <a:endParaRPr lang="en-US" altLang="zh-TW" sz="5400" dirty="0">
              <a:latin typeface="Times New Roman" panose="02020603050405020304" pitchFamily="18" charset="0"/>
              <a:cs typeface="Times New Roman" panose="02020603050405020304" pitchFamily="18" charset="0"/>
            </a:endParaRPr>
          </a:p>
          <a:p>
            <a:endParaRPr lang="en-US" altLang="zh-TW" sz="5400" dirty="0">
              <a:latin typeface="Times New Roman" panose="02020603050405020304" pitchFamily="18" charset="0"/>
              <a:cs typeface="Times New Roman" panose="02020603050405020304" pitchFamily="18" charset="0"/>
            </a:endParaRPr>
          </a:p>
          <a:p>
            <a:endParaRPr lang="en-US" altLang="zh-TW"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77132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6561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100192" y="457200"/>
            <a:ext cx="18616807" cy="1257300"/>
          </a:xfrm>
        </p:spPr>
        <p:txBody>
          <a:bodyPr/>
          <a:lstStyle/>
          <a:p>
            <a:pPr algn="ctr"/>
            <a:r>
              <a:rPr lang="en-US" dirty="0">
                <a:latin typeface="Times" panose="02020603050405020304" pitchFamily="18" charset="0"/>
                <a:cs typeface="Times" panose="02020603050405020304" pitchFamily="18" charset="0"/>
              </a:rPr>
              <a:t>References</a:t>
            </a:r>
          </a:p>
        </p:txBody>
      </p:sp>
      <p:pic>
        <p:nvPicPr>
          <p:cNvPr id="4" name="Picture 4" descr="C:\Users\sara_yang\Desktop\New folder\HTC PPT Dots.png"/>
          <p:cNvPicPr>
            <a:picLocks noChangeAspect="1" noChangeArrowheads="1"/>
          </p:cNvPicPr>
          <p:nvPr/>
        </p:nvPicPr>
        <p:blipFill rotWithShape="1">
          <a:blip r:embed="rId2">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801415" y="1814270"/>
            <a:ext cx="21542390" cy="11673129"/>
          </a:xfrm>
          <a:prstGeom prst="rect">
            <a:avLst/>
          </a:prstGeom>
        </p:spPr>
        <p:txBody>
          <a:bodyPr anchor="t"/>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en-US" altLang="zh-TW" sz="5400" dirty="0">
                <a:latin typeface="Times New Roman" panose="02020603050405020304" pitchFamily="18" charset="0"/>
                <a:cs typeface="Times New Roman" panose="02020603050405020304" pitchFamily="18" charset="0"/>
              </a:rPr>
              <a:t>Class Diagram</a:t>
            </a:r>
          </a:p>
          <a:p>
            <a:pPr lvl="1"/>
            <a:r>
              <a:rPr lang="en-US" altLang="zh-TW" sz="4400" dirty="0">
                <a:latin typeface="Times New Roman" panose="02020603050405020304" pitchFamily="18" charset="0"/>
                <a:cs typeface="Times New Roman" panose="02020603050405020304" pitchFamily="18" charset="0"/>
                <a:hlinkClick r:id="rId3"/>
              </a:rPr>
              <a:t>http://www.claudiodesio.com/ooa&amp;d/UMLSR_EN/DSR/CLD.htm</a:t>
            </a:r>
            <a:endParaRPr lang="en-US" altLang="zh-TW" sz="4400" dirty="0">
              <a:latin typeface="Times New Roman" panose="02020603050405020304" pitchFamily="18" charset="0"/>
              <a:cs typeface="Times New Roman" panose="02020603050405020304" pitchFamily="18" charset="0"/>
            </a:endParaRPr>
          </a:p>
          <a:p>
            <a:r>
              <a:rPr lang="en-US" altLang="zh-TW" sz="5400" dirty="0">
                <a:latin typeface="Times New Roman" panose="02020603050405020304" pitchFamily="18" charset="0"/>
                <a:cs typeface="Times New Roman" panose="02020603050405020304" pitchFamily="18" charset="0"/>
              </a:rPr>
              <a:t>SOLID</a:t>
            </a:r>
          </a:p>
          <a:p>
            <a:pPr lvl="1"/>
            <a:r>
              <a:rPr lang="en-US" altLang="zh-TW" sz="4400" dirty="0">
                <a:latin typeface="Times New Roman" panose="02020603050405020304" pitchFamily="18" charset="0"/>
                <a:cs typeface="Times New Roman" panose="02020603050405020304" pitchFamily="18" charset="0"/>
                <a:hlinkClick r:id="rId4"/>
              </a:rPr>
              <a:t>https://zh.wikipedia.org/wiki/SOLID_(%E9%9D%A2%E5%90%91%E5%AF%B9%E8%B1%A1%E8%AE%BE%E8%AE%A1)</a:t>
            </a:r>
            <a:endParaRPr lang="en-US" altLang="zh-TW" sz="4400" dirty="0">
              <a:latin typeface="Times New Roman" panose="02020603050405020304" pitchFamily="18" charset="0"/>
              <a:cs typeface="Times New Roman" panose="02020603050405020304" pitchFamily="18" charset="0"/>
            </a:endParaRPr>
          </a:p>
          <a:p>
            <a:r>
              <a:rPr lang="zh-TW" altLang="en-US" sz="5400">
                <a:latin typeface="Times New Roman" panose="02020603050405020304" pitchFamily="18" charset="0"/>
                <a:cs typeface="Times New Roman" panose="02020603050405020304" pitchFamily="18" charset="0"/>
              </a:rPr>
              <a:t>搞笑談軟工</a:t>
            </a:r>
            <a:r>
              <a:rPr lang="zh-TW" altLang="en-US" sz="3600">
                <a:latin typeface="Times New Roman" panose="02020603050405020304" pitchFamily="18" charset="0"/>
                <a:cs typeface="Times New Roman" panose="02020603050405020304" pitchFamily="18" charset="0"/>
              </a:rPr>
              <a:t> （大部分觀念出自此 請支持原著）</a:t>
            </a:r>
            <a:endParaRPr lang="en-US" altLang="en-US" sz="3600" dirty="0">
              <a:latin typeface="Times New Roman" panose="02020603050405020304" pitchFamily="18" charset="0"/>
              <a:cs typeface="Times New Roman" panose="02020603050405020304" pitchFamily="18" charset="0"/>
            </a:endParaRPr>
          </a:p>
          <a:p>
            <a:pPr lvl="1"/>
            <a:r>
              <a:rPr lang="en-US" altLang="zh-TW" sz="4400" dirty="0">
                <a:latin typeface="Times New Roman" panose="02020603050405020304" pitchFamily="18" charset="0"/>
                <a:cs typeface="Times New Roman" panose="02020603050405020304" pitchFamily="18" charset="0"/>
                <a:hlinkClick r:id="rId5"/>
              </a:rPr>
              <a:t>http://teddy-chen-tw.blogspot.tw</a:t>
            </a:r>
            <a:r>
              <a:rPr lang="en-US" altLang="zh-TW" sz="4400" dirty="0">
                <a:latin typeface="Times New Roman" panose="02020603050405020304" pitchFamily="18" charset="0"/>
                <a:cs typeface="Times New Roman" panose="02020603050405020304" pitchFamily="18" charset="0"/>
              </a:rPr>
              <a:t> </a:t>
            </a:r>
          </a:p>
          <a:p>
            <a:pPr lvl="1"/>
            <a:endParaRPr lang="en-US" altLang="zh-TW" sz="4400" dirty="0">
              <a:latin typeface="Calibri" charset="0"/>
              <a:cs typeface="Times New Roman" panose="02020603050405020304" pitchFamily="18" charset="0"/>
            </a:endParaRPr>
          </a:p>
          <a:p>
            <a:endParaRPr lang="en-US" altLang="zh-TW" sz="5400" dirty="0">
              <a:latin typeface="Times New Roman" charset="0"/>
              <a:cs typeface="Times New Roman" panose="02020603050405020304" pitchFamily="18" charset="0"/>
            </a:endParaRPr>
          </a:p>
        </p:txBody>
      </p:sp>
    </p:spTree>
    <p:extLst>
      <p:ext uri="{BB962C8B-B14F-4D97-AF65-F5344CB8AC3E}">
        <p14:creationId xmlns:p14="http://schemas.microsoft.com/office/powerpoint/2010/main" val="3180002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100192" y="457200"/>
            <a:ext cx="18616807" cy="1257300"/>
          </a:xfrm>
        </p:spPr>
        <p:txBody>
          <a:bodyPr/>
          <a:lstStyle/>
          <a:p>
            <a:pPr algn="ctr"/>
            <a:r>
              <a:rPr lang="en-US" dirty="0">
                <a:latin typeface="Times" panose="02020603050405020304" pitchFamily="18" charset="0"/>
                <a:cs typeface="Times" panose="02020603050405020304" pitchFamily="18" charset="0"/>
              </a:rPr>
              <a:t>Propose of this </a:t>
            </a:r>
            <a:r>
              <a:rPr lang="en-US" dirty="0" err="1">
                <a:latin typeface="Times" panose="02020603050405020304" pitchFamily="18" charset="0"/>
                <a:cs typeface="Times" panose="02020603050405020304" pitchFamily="18" charset="0"/>
              </a:rPr>
              <a:t>ppt</a:t>
            </a:r>
            <a:endParaRPr lang="en-US" dirty="0">
              <a:latin typeface="Times" panose="02020603050405020304" pitchFamily="18" charset="0"/>
              <a:cs typeface="Times" panose="02020603050405020304" pitchFamily="18" charset="0"/>
            </a:endParaRPr>
          </a:p>
        </p:txBody>
      </p:sp>
      <p:pic>
        <p:nvPicPr>
          <p:cNvPr id="4" name="Picture 4" descr="C:\Users\sara_yang\Desktop\New folder\HTC PPT Dots.png"/>
          <p:cNvPicPr>
            <a:picLocks noChangeAspect="1" noChangeArrowheads="1"/>
          </p:cNvPicPr>
          <p:nvPr/>
        </p:nvPicPr>
        <p:blipFill rotWithShape="1">
          <a:blip r:embed="rId2">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801415" y="2526632"/>
            <a:ext cx="21542390" cy="10252108"/>
          </a:xfrm>
          <a:prstGeom prst="rect">
            <a:avLst/>
          </a:prstGeom>
        </p:spPr>
        <p:txBody>
          <a:bodyPr/>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en-US" altLang="zh-TW" dirty="0">
                <a:latin typeface="Times" panose="02020603050405020304" pitchFamily="18" charset="0"/>
                <a:cs typeface="Times" panose="02020603050405020304" pitchFamily="18" charset="0"/>
              </a:rPr>
              <a:t>You will learn…</a:t>
            </a:r>
          </a:p>
          <a:p>
            <a:pPr lvl="1"/>
            <a:r>
              <a:rPr lang="en-US" altLang="zh-TW" dirty="0">
                <a:latin typeface="Times" panose="02020603050405020304" pitchFamily="18" charset="0"/>
                <a:cs typeface="Times" panose="02020603050405020304" pitchFamily="18" charset="0"/>
              </a:rPr>
              <a:t>What is Design Pattern</a:t>
            </a:r>
          </a:p>
          <a:p>
            <a:pPr lvl="1"/>
            <a:r>
              <a:rPr lang="en-US" altLang="zh-TW" dirty="0">
                <a:latin typeface="Times" panose="02020603050405020304" pitchFamily="18" charset="0"/>
                <a:cs typeface="Times" panose="02020603050405020304" pitchFamily="18" charset="0"/>
              </a:rPr>
              <a:t>What is Class Diagram</a:t>
            </a:r>
          </a:p>
          <a:p>
            <a:pPr lvl="1"/>
            <a:r>
              <a:rPr lang="en-US" altLang="zh-TW" dirty="0">
                <a:latin typeface="Times" panose="02020603050405020304" pitchFamily="18" charset="0"/>
                <a:cs typeface="Times" panose="02020603050405020304" pitchFamily="18" charset="0"/>
              </a:rPr>
              <a:t>Big picture of Design Patterns</a:t>
            </a:r>
          </a:p>
          <a:p>
            <a:pPr lvl="1"/>
            <a:endParaRPr lang="en-US" altLang="zh-TW" dirty="0">
              <a:latin typeface="Times" panose="02020603050405020304" pitchFamily="18" charset="0"/>
              <a:cs typeface="Times" panose="02020603050405020304" pitchFamily="18" charset="0"/>
            </a:endParaRPr>
          </a:p>
          <a:p>
            <a:r>
              <a:rPr lang="en-US" altLang="zh-TW" dirty="0">
                <a:latin typeface="Times" panose="02020603050405020304" pitchFamily="18" charset="0"/>
                <a:cs typeface="Times" panose="02020603050405020304" pitchFamily="18" charset="0"/>
              </a:rPr>
              <a:t>And</a:t>
            </a:r>
          </a:p>
          <a:p>
            <a:pPr lvl="1"/>
            <a:r>
              <a:rPr lang="en-US" altLang="zh-TW" dirty="0">
                <a:latin typeface="Times" panose="02020603050405020304" pitchFamily="18" charset="0"/>
                <a:cs typeface="Times" panose="02020603050405020304" pitchFamily="18" charset="0"/>
              </a:rPr>
              <a:t>Makes you interesting in Design Patterns!</a:t>
            </a:r>
          </a:p>
        </p:txBody>
      </p:sp>
    </p:spTree>
    <p:extLst>
      <p:ext uri="{BB962C8B-B14F-4D97-AF65-F5344CB8AC3E}">
        <p14:creationId xmlns:p14="http://schemas.microsoft.com/office/powerpoint/2010/main" val="25721091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100192" y="457200"/>
            <a:ext cx="18616807" cy="1257300"/>
          </a:xfrm>
        </p:spPr>
        <p:txBody>
          <a:bodyPr/>
          <a:lstStyle/>
          <a:p>
            <a:pPr algn="ctr"/>
            <a:r>
              <a:rPr lang="en-US" dirty="0">
                <a:latin typeface="Times" panose="02020603050405020304" pitchFamily="18" charset="0"/>
                <a:cs typeface="Times" panose="02020603050405020304" pitchFamily="18" charset="0"/>
              </a:rPr>
              <a:t>xxx </a:t>
            </a:r>
            <a:r>
              <a:rPr lang="zh-TW" altLang="en-US" dirty="0">
                <a:latin typeface="Times" panose="02020603050405020304" pitchFamily="18" charset="0"/>
                <a:cs typeface="Times" panose="02020603050405020304" pitchFamily="18" charset="0"/>
              </a:rPr>
              <a:t>模式</a:t>
            </a:r>
            <a:r>
              <a:rPr lang="en-US" dirty="0">
                <a:latin typeface="Times" panose="02020603050405020304" pitchFamily="18" charset="0"/>
                <a:cs typeface="Times" panose="02020603050405020304" pitchFamily="18" charset="0"/>
              </a:rPr>
              <a:t> </a:t>
            </a:r>
          </a:p>
        </p:txBody>
      </p:sp>
      <p:pic>
        <p:nvPicPr>
          <p:cNvPr id="4" name="Picture 4" descr="C:\Users\sara_yang\Desktop\New folder\HTC PPT Dots.png"/>
          <p:cNvPicPr>
            <a:picLocks noChangeAspect="1" noChangeArrowheads="1"/>
          </p:cNvPicPr>
          <p:nvPr/>
        </p:nvPicPr>
        <p:blipFill rotWithShape="1">
          <a:blip r:embed="rId3">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801415" y="1814270"/>
            <a:ext cx="21542390" cy="11673129"/>
          </a:xfrm>
          <a:prstGeom prst="rect">
            <a:avLst/>
          </a:prstGeom>
        </p:spPr>
        <p:txBody>
          <a:bodyPr/>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zh-TW" altLang="en-US" sz="5400" dirty="0">
                <a:latin typeface="Times New Roman" panose="02020603050405020304" pitchFamily="18" charset="0"/>
                <a:cs typeface="Times New Roman" panose="02020603050405020304" pitchFamily="18" charset="0"/>
              </a:rPr>
              <a:t>四字箴言</a:t>
            </a:r>
            <a:endParaRPr lang="en-US" altLang="zh-TW" sz="5400" dirty="0">
              <a:latin typeface="Times New Roman" panose="02020603050405020304" pitchFamily="18" charset="0"/>
              <a:cs typeface="Times New Roman" panose="02020603050405020304" pitchFamily="18" charset="0"/>
            </a:endParaRPr>
          </a:p>
          <a:p>
            <a:endParaRPr lang="en-US" altLang="zh-TW" sz="5400" dirty="0">
              <a:latin typeface="Times New Roman" panose="02020603050405020304" pitchFamily="18" charset="0"/>
              <a:cs typeface="Times New Roman" panose="02020603050405020304" pitchFamily="18" charset="0"/>
            </a:endParaRPr>
          </a:p>
          <a:p>
            <a:endParaRPr lang="en-US" altLang="zh-TW" sz="5400" dirty="0">
              <a:latin typeface="Times New Roman" panose="02020603050405020304" pitchFamily="18" charset="0"/>
              <a:cs typeface="Times New Roman" panose="02020603050405020304" pitchFamily="18" charset="0"/>
            </a:endParaRPr>
          </a:p>
          <a:p>
            <a:endParaRPr lang="en-US" altLang="zh-TW" sz="5400" dirty="0">
              <a:latin typeface="Times New Roman" panose="02020603050405020304" pitchFamily="18" charset="0"/>
              <a:cs typeface="Times New Roman" panose="02020603050405020304" pitchFamily="18" charset="0"/>
            </a:endParaRPr>
          </a:p>
          <a:p>
            <a:pPr lvl="1"/>
            <a:endParaRPr lang="en-US" altLang="zh-TW" sz="4400" dirty="0">
              <a:latin typeface="Times New Roman" panose="02020603050405020304" pitchFamily="18" charset="0"/>
              <a:cs typeface="Times New Roman" panose="02020603050405020304" pitchFamily="18" charset="0"/>
            </a:endParaRPr>
          </a:p>
          <a:p>
            <a:pPr lvl="1"/>
            <a:r>
              <a:rPr lang="en-US" altLang="zh-TW" sz="4400" dirty="0">
                <a:latin typeface="Times New Roman" panose="02020603050405020304" pitchFamily="18" charset="0"/>
                <a:cs typeface="Times New Roman" panose="02020603050405020304" pitchFamily="18" charset="0"/>
              </a:rPr>
              <a:t>Context (What) </a:t>
            </a:r>
            <a:r>
              <a:rPr lang="zh-TW" altLang="en-US" sz="4400" dirty="0">
                <a:latin typeface="Times New Roman" panose="02020603050405020304" pitchFamily="18" charset="0"/>
                <a:cs typeface="Times New Roman" panose="02020603050405020304" pitchFamily="18" charset="0"/>
              </a:rPr>
              <a:t>情境</a:t>
            </a:r>
            <a:endParaRPr lang="en-US" altLang="zh-TW" sz="4400" dirty="0">
              <a:latin typeface="Times New Roman" panose="02020603050405020304" pitchFamily="18" charset="0"/>
              <a:cs typeface="Times New Roman" panose="02020603050405020304" pitchFamily="18" charset="0"/>
            </a:endParaRPr>
          </a:p>
          <a:p>
            <a:pPr lvl="1"/>
            <a:r>
              <a:rPr lang="en-US" altLang="zh-TW" sz="4400" dirty="0">
                <a:latin typeface="Times New Roman" panose="02020603050405020304" pitchFamily="18" charset="0"/>
                <a:cs typeface="Times New Roman" panose="02020603050405020304" pitchFamily="18" charset="0"/>
              </a:rPr>
              <a:t>Question</a:t>
            </a:r>
            <a:r>
              <a:rPr lang="zh-TW" altLang="en-US" sz="4400" dirty="0">
                <a:latin typeface="Times New Roman" panose="02020603050405020304" pitchFamily="18" charset="0"/>
                <a:cs typeface="Times New Roman" panose="02020603050405020304" pitchFamily="18" charset="0"/>
              </a:rPr>
              <a:t> </a:t>
            </a:r>
            <a:r>
              <a:rPr lang="en-US" altLang="zh-TW" sz="4400" dirty="0">
                <a:latin typeface="Times New Roman" panose="02020603050405020304" pitchFamily="18" charset="0"/>
                <a:cs typeface="Times New Roman" panose="02020603050405020304" pitchFamily="18" charset="0"/>
              </a:rPr>
              <a:t>(When to use)</a:t>
            </a:r>
            <a:r>
              <a:rPr lang="zh-TW" altLang="en-US" sz="4400" dirty="0">
                <a:latin typeface="Times New Roman" panose="02020603050405020304" pitchFamily="18" charset="0"/>
                <a:cs typeface="Times New Roman" panose="02020603050405020304" pitchFamily="18" charset="0"/>
              </a:rPr>
              <a:t>要解決的問題本身 </a:t>
            </a:r>
            <a:endParaRPr lang="en-US" altLang="zh-TW" sz="4400" dirty="0">
              <a:latin typeface="Times New Roman" panose="02020603050405020304" pitchFamily="18" charset="0"/>
              <a:cs typeface="Times New Roman" panose="02020603050405020304" pitchFamily="18" charset="0"/>
            </a:endParaRPr>
          </a:p>
          <a:p>
            <a:pPr lvl="1"/>
            <a:r>
              <a:rPr lang="en-US" altLang="zh-TW" sz="4400" dirty="0">
                <a:latin typeface="Times New Roman" panose="02020603050405020304" pitchFamily="18" charset="0"/>
                <a:cs typeface="Times New Roman" panose="02020603050405020304" pitchFamily="18" charset="0"/>
              </a:rPr>
              <a:t>Force</a:t>
            </a:r>
            <a:r>
              <a:rPr lang="zh-TW" altLang="en-US" sz="4400" dirty="0">
                <a:latin typeface="Times New Roman" panose="02020603050405020304" pitchFamily="18" charset="0"/>
                <a:cs typeface="Times New Roman" panose="02020603050405020304" pitchFamily="18" charset="0"/>
              </a:rPr>
              <a:t> </a:t>
            </a:r>
            <a:r>
              <a:rPr lang="en-US" altLang="zh-TW" sz="4400" dirty="0">
                <a:latin typeface="Times New Roman" panose="02020603050405020304" pitchFamily="18" charset="0"/>
                <a:cs typeface="Times New Roman" panose="02020603050405020304" pitchFamily="18" charset="0"/>
              </a:rPr>
              <a:t>:</a:t>
            </a:r>
            <a:r>
              <a:rPr lang="zh-TW" altLang="en-US" sz="4400" dirty="0">
                <a:latin typeface="Times New Roman" panose="02020603050405020304" pitchFamily="18" charset="0"/>
                <a:cs typeface="Times New Roman" panose="02020603050405020304" pitchFamily="18" charset="0"/>
              </a:rPr>
              <a:t> 會想採用此方法的關鍵</a:t>
            </a:r>
            <a:endParaRPr lang="en-US" altLang="zh-TW" sz="4400" dirty="0">
              <a:latin typeface="Times New Roman" panose="02020603050405020304" pitchFamily="18" charset="0"/>
              <a:cs typeface="Times New Roman" panose="02020603050405020304" pitchFamily="18" charset="0"/>
            </a:endParaRPr>
          </a:p>
          <a:p>
            <a:pPr lvl="1"/>
            <a:r>
              <a:rPr lang="en-US" altLang="zh-TW" sz="4400" dirty="0">
                <a:latin typeface="Times New Roman" panose="02020603050405020304" pitchFamily="18" charset="0"/>
                <a:cs typeface="Times New Roman" panose="02020603050405020304" pitchFamily="18" charset="0"/>
              </a:rPr>
              <a:t>Solution</a:t>
            </a:r>
            <a:r>
              <a:rPr lang="zh-TW" altLang="en-US" sz="4400" dirty="0">
                <a:latin typeface="Times New Roman" panose="02020603050405020304" pitchFamily="18" charset="0"/>
                <a:cs typeface="Times New Roman" panose="02020603050405020304" pitchFamily="18" charset="0"/>
              </a:rPr>
              <a:t> 實作方法</a:t>
            </a:r>
            <a:endParaRPr lang="en-US" altLang="zh-TW" sz="4400" dirty="0">
              <a:latin typeface="Times New Roman" panose="02020603050405020304" pitchFamily="18" charset="0"/>
              <a:cs typeface="Times New Roman" panose="02020603050405020304" pitchFamily="18" charset="0"/>
            </a:endParaRPr>
          </a:p>
          <a:p>
            <a:pPr lvl="1"/>
            <a:r>
              <a:rPr lang="en-US" altLang="zh-TW" sz="4400" dirty="0">
                <a:latin typeface="Times New Roman" panose="02020603050405020304" pitchFamily="18" charset="0"/>
                <a:cs typeface="Times New Roman" panose="02020603050405020304" pitchFamily="18" charset="0"/>
              </a:rPr>
              <a:t>Consequence(Effect) </a:t>
            </a:r>
            <a:r>
              <a:rPr lang="zh-TW" altLang="en-US" sz="4400" dirty="0">
                <a:latin typeface="Times New Roman" panose="02020603050405020304" pitchFamily="18" charset="0"/>
                <a:cs typeface="Times New Roman" panose="02020603050405020304" pitchFamily="18" charset="0"/>
              </a:rPr>
              <a:t>套用解決方案後結果 並說明限制優劣勢 應是中立</a:t>
            </a:r>
            <a:endParaRPr lang="en-US" altLang="zh-TW" sz="4400" dirty="0">
              <a:latin typeface="Times New Roman" panose="02020603050405020304" pitchFamily="18" charset="0"/>
              <a:cs typeface="Times New Roman" panose="02020603050405020304" pitchFamily="18" charset="0"/>
            </a:endParaRPr>
          </a:p>
          <a:p>
            <a:pPr lvl="1"/>
            <a:r>
              <a:rPr lang="en-US" altLang="zh-TW" sz="4400" dirty="0">
                <a:latin typeface="Times New Roman" panose="02020603050405020304" pitchFamily="18" charset="0"/>
                <a:cs typeface="Times New Roman" panose="02020603050405020304" pitchFamily="18" charset="0"/>
              </a:rPr>
              <a:t>How to Use</a:t>
            </a:r>
          </a:p>
          <a:p>
            <a:pPr lvl="2"/>
            <a:r>
              <a:rPr lang="en-US" altLang="zh-TW" sz="3300" dirty="0">
                <a:latin typeface="Times New Roman" panose="02020603050405020304" pitchFamily="18" charset="0"/>
                <a:cs typeface="Times New Roman" panose="02020603050405020304" pitchFamily="18" charset="0"/>
              </a:rPr>
              <a:t>Example in Android / JAVA?</a:t>
            </a:r>
          </a:p>
        </p:txBody>
      </p:sp>
      <p:sp>
        <p:nvSpPr>
          <p:cNvPr id="2" name="矩形 1"/>
          <p:cNvSpPr/>
          <p:nvPr/>
        </p:nvSpPr>
        <p:spPr>
          <a:xfrm>
            <a:off x="5532120" y="2370221"/>
            <a:ext cx="12687300" cy="38869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38386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100192" y="457200"/>
            <a:ext cx="18616807" cy="1257300"/>
          </a:xfrm>
        </p:spPr>
        <p:txBody>
          <a:bodyPr/>
          <a:lstStyle/>
          <a:p>
            <a:pPr algn="ctr"/>
            <a:r>
              <a:rPr lang="en-US" dirty="0">
                <a:latin typeface="Times" panose="02020603050405020304" pitchFamily="18" charset="0"/>
                <a:cs typeface="Times" panose="02020603050405020304" pitchFamily="18" charset="0"/>
              </a:rPr>
              <a:t>Design Pattern is …</a:t>
            </a:r>
          </a:p>
        </p:txBody>
      </p:sp>
      <p:pic>
        <p:nvPicPr>
          <p:cNvPr id="4" name="Picture 4" descr="C:\Users\sara_yang\Desktop\New folder\HTC PPT Dots.png"/>
          <p:cNvPicPr>
            <a:picLocks noChangeAspect="1" noChangeArrowheads="1"/>
          </p:cNvPicPr>
          <p:nvPr/>
        </p:nvPicPr>
        <p:blipFill rotWithShape="1">
          <a:blip r:embed="rId3">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801415" y="1748696"/>
            <a:ext cx="21542390" cy="11715056"/>
          </a:xfrm>
          <a:prstGeom prst="rect">
            <a:avLst/>
          </a:prstGeom>
        </p:spPr>
        <p:txBody>
          <a:bodyPr/>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en-US" altLang="zh-TW" sz="5400" dirty="0">
                <a:latin typeface="Times" panose="02020603050405020304" pitchFamily="18" charset="0"/>
                <a:cs typeface="Times" panose="02020603050405020304" pitchFamily="18" charset="0"/>
              </a:rPr>
              <a:t>Why</a:t>
            </a:r>
          </a:p>
          <a:p>
            <a:pPr lvl="1"/>
            <a:r>
              <a:rPr lang="zh-TW" altLang="en-US" sz="3300" dirty="0">
                <a:latin typeface="Times New Roman" panose="02020603050405020304" pitchFamily="18" charset="0"/>
                <a:cs typeface="Times New Roman" panose="02020603050405020304" pitchFamily="18" charset="0"/>
              </a:rPr>
              <a:t>重用公認優良設計，避免解決問題時重蹈覆轍</a:t>
            </a:r>
          </a:p>
          <a:p>
            <a:pPr lvl="1"/>
            <a:r>
              <a:rPr lang="zh-TW" altLang="en-US" sz="3300" dirty="0">
                <a:latin typeface="Times New Roman" panose="02020603050405020304" pitchFamily="18" charset="0"/>
                <a:cs typeface="Times New Roman" panose="02020603050405020304" pitchFamily="18" charset="0"/>
              </a:rPr>
              <a:t>建立通用術語，分析設計時能有對問題的共識</a:t>
            </a:r>
          </a:p>
          <a:p>
            <a:pPr lvl="1"/>
            <a:r>
              <a:rPr lang="zh-TW" altLang="en-US" sz="3300" dirty="0">
                <a:latin typeface="Times New Roman" panose="02020603050405020304" pitchFamily="18" charset="0"/>
                <a:cs typeface="Times New Roman" panose="02020603050405020304" pitchFamily="18" charset="0"/>
              </a:rPr>
              <a:t>幫我們分析，了解問題，避免過早處理細節</a:t>
            </a:r>
          </a:p>
          <a:p>
            <a:r>
              <a:rPr lang="en-US" altLang="zh-TW" sz="5400" dirty="0">
                <a:latin typeface="Times New Roman" panose="02020603050405020304" pitchFamily="18" charset="0"/>
                <a:cs typeface="Times New Roman" panose="02020603050405020304" pitchFamily="18" charset="0"/>
              </a:rPr>
              <a:t>What</a:t>
            </a:r>
          </a:p>
          <a:p>
            <a:pPr lvl="1"/>
            <a:r>
              <a:rPr lang="zh-TW" altLang="en-US" sz="3300" dirty="0">
                <a:latin typeface="Times New Roman" panose="02020603050405020304" pitchFamily="18" charset="0"/>
                <a:cs typeface="Times New Roman" panose="02020603050405020304" pitchFamily="18" charset="0"/>
              </a:rPr>
              <a:t>在</a:t>
            </a:r>
            <a:r>
              <a:rPr lang="zh-TW" altLang="en-US" sz="3300" b="1" dirty="0">
                <a:latin typeface="Times New Roman" panose="02020603050405020304" pitchFamily="18" charset="0"/>
                <a:cs typeface="Times New Roman" panose="02020603050405020304" pitchFamily="18" charset="0"/>
              </a:rPr>
              <a:t>一個特定情境（</a:t>
            </a:r>
            <a:r>
              <a:rPr lang="en-US" altLang="zh-TW" sz="3300" b="1" dirty="0">
                <a:latin typeface="Times New Roman" panose="02020603050405020304" pitchFamily="18" charset="0"/>
                <a:cs typeface="Times New Roman" panose="02020603050405020304" pitchFamily="18" charset="0"/>
              </a:rPr>
              <a:t>context</a:t>
            </a:r>
            <a:r>
              <a:rPr lang="zh-TW" altLang="en-US" sz="3300" b="1" dirty="0">
                <a:latin typeface="Times New Roman" panose="02020603050405020304" pitchFamily="18" charset="0"/>
                <a:cs typeface="Times New Roman" panose="02020603050405020304" pitchFamily="18" charset="0"/>
              </a:rPr>
              <a:t>）中</a:t>
            </a:r>
            <a:r>
              <a:rPr lang="zh-TW" altLang="en-US" sz="3300" dirty="0">
                <a:latin typeface="Times New Roman" panose="02020603050405020304" pitchFamily="18" charset="0"/>
                <a:cs typeface="Times New Roman" panose="02020603050405020304" pitchFamily="18" charset="0"/>
              </a:rPr>
              <a:t>，針對</a:t>
            </a:r>
            <a:r>
              <a:rPr lang="zh-TW" altLang="en-US" sz="3300" b="1" dirty="0">
                <a:latin typeface="Times New Roman" panose="02020603050405020304" pitchFamily="18" charset="0"/>
                <a:cs typeface="Times New Roman" panose="02020603050405020304" pitchFamily="18" charset="0"/>
              </a:rPr>
              <a:t>重複出現問題</a:t>
            </a:r>
            <a:r>
              <a:rPr lang="zh-TW" altLang="en-US" sz="3300" dirty="0">
                <a:latin typeface="Times New Roman" panose="02020603050405020304" pitchFamily="18" charset="0"/>
                <a:cs typeface="Times New Roman" panose="02020603050405020304" pitchFamily="18" charset="0"/>
              </a:rPr>
              <a:t>所提出</a:t>
            </a:r>
            <a:r>
              <a:rPr lang="zh-TW" altLang="en-US" sz="3300" b="1" dirty="0">
                <a:latin typeface="Times New Roman" panose="02020603050405020304" pitchFamily="18" charset="0"/>
                <a:cs typeface="Times New Roman" panose="02020603050405020304" pitchFamily="18" charset="0"/>
              </a:rPr>
              <a:t>有效地解決方法</a:t>
            </a:r>
            <a:endParaRPr lang="en-US" altLang="zh-TW" sz="3300" b="1" dirty="0">
              <a:latin typeface="Times New Roman" panose="02020603050405020304" pitchFamily="18" charset="0"/>
              <a:cs typeface="Times New Roman" panose="02020603050405020304" pitchFamily="18" charset="0"/>
            </a:endParaRPr>
          </a:p>
          <a:p>
            <a:r>
              <a:rPr lang="en-US" altLang="zh-TW" sz="5400" dirty="0">
                <a:latin typeface="Times" panose="02020603050405020304" pitchFamily="18" charset="0"/>
                <a:cs typeface="Times" panose="02020603050405020304" pitchFamily="18" charset="0"/>
              </a:rPr>
              <a:t>When</a:t>
            </a:r>
          </a:p>
          <a:p>
            <a:pPr lvl="1"/>
            <a:r>
              <a:rPr lang="zh-TW" altLang="en-US" sz="4400" dirty="0">
                <a:latin typeface="Times" panose="02020603050405020304" pitchFamily="18" charset="0"/>
                <a:cs typeface="Times" panose="02020603050405020304" pitchFamily="18" charset="0"/>
              </a:rPr>
              <a:t>套用時機</a:t>
            </a:r>
            <a:endParaRPr lang="en-US" altLang="zh-TW" sz="4400" dirty="0">
              <a:latin typeface="Times" panose="02020603050405020304" pitchFamily="18" charset="0"/>
              <a:cs typeface="Times" panose="02020603050405020304" pitchFamily="18" charset="0"/>
            </a:endParaRPr>
          </a:p>
          <a:p>
            <a:pPr lvl="2"/>
            <a:r>
              <a:rPr lang="zh-TW" altLang="en-US" sz="3300" b="1" dirty="0">
                <a:latin typeface="Times New Roman" panose="02020603050405020304" pitchFamily="18" charset="0"/>
                <a:cs typeface="Times New Roman" panose="02020603050405020304" pitchFamily="18" charset="0"/>
              </a:rPr>
              <a:t>設計階段</a:t>
            </a:r>
            <a:endParaRPr lang="en-US" altLang="zh-TW" sz="3300" dirty="0">
              <a:latin typeface="Times New Roman" panose="02020603050405020304" pitchFamily="18" charset="0"/>
              <a:cs typeface="Times New Roman" panose="02020603050405020304" pitchFamily="18" charset="0"/>
            </a:endParaRPr>
          </a:p>
          <a:p>
            <a:pPr lvl="3"/>
            <a:r>
              <a:rPr lang="zh-TW" altLang="en-US" sz="3300" dirty="0">
                <a:latin typeface="Times New Roman" panose="02020603050405020304" pitchFamily="18" charset="0"/>
                <a:cs typeface="Times New Roman" panose="02020603050405020304" pitchFamily="18" charset="0"/>
              </a:rPr>
              <a:t>了解客戶需求，完成分析工作（建立</a:t>
            </a:r>
            <a:r>
              <a:rPr lang="en-US" altLang="zh-TW" sz="3300" dirty="0">
                <a:latin typeface="Times New Roman" panose="02020603050405020304" pitchFamily="18" charset="0"/>
                <a:cs typeface="Times New Roman" panose="02020603050405020304" pitchFamily="18" charset="0"/>
              </a:rPr>
              <a:t>use case mode</a:t>
            </a:r>
            <a:r>
              <a:rPr lang="zh-TW" altLang="en-US" sz="3300" dirty="0">
                <a:latin typeface="Times New Roman" panose="02020603050405020304" pitchFamily="18" charset="0"/>
                <a:cs typeface="Times New Roman" panose="02020603050405020304" pitchFamily="18" charset="0"/>
              </a:rPr>
              <a:t>與</a:t>
            </a:r>
            <a:r>
              <a:rPr lang="en-US" altLang="zh-TW" sz="3300" dirty="0">
                <a:latin typeface="Times New Roman" panose="02020603050405020304" pitchFamily="18" charset="0"/>
                <a:cs typeface="Times New Roman" panose="02020603050405020304" pitchFamily="18" charset="0"/>
              </a:rPr>
              <a:t>domain model</a:t>
            </a:r>
            <a:r>
              <a:rPr lang="zh-TW" altLang="en-US" sz="3300" dirty="0">
                <a:latin typeface="Times New Roman" panose="02020603050405020304" pitchFamily="18" charset="0"/>
                <a:cs typeface="Times New Roman" panose="02020603050405020304" pitchFamily="18" charset="0"/>
              </a:rPr>
              <a:t>）後建立</a:t>
            </a:r>
            <a:r>
              <a:rPr lang="en-US" altLang="zh-TW" sz="3300" dirty="0">
                <a:latin typeface="Times New Roman" panose="02020603050405020304" pitchFamily="18" charset="0"/>
                <a:cs typeface="Times New Roman" panose="02020603050405020304" pitchFamily="18" charset="0"/>
              </a:rPr>
              <a:t>design model</a:t>
            </a:r>
            <a:r>
              <a:rPr lang="zh-TW" altLang="en-US" sz="3300" dirty="0">
                <a:latin typeface="Times New Roman" panose="02020603050405020304" pitchFamily="18" charset="0"/>
                <a:cs typeface="Times New Roman" panose="02020603050405020304" pitchFamily="18" charset="0"/>
              </a:rPr>
              <a:t> 時</a:t>
            </a:r>
            <a:endParaRPr lang="en-US" altLang="zh-TW" sz="3300" dirty="0">
              <a:latin typeface="Times New Roman" panose="02020603050405020304" pitchFamily="18" charset="0"/>
              <a:cs typeface="Times New Roman" panose="02020603050405020304" pitchFamily="18" charset="0"/>
            </a:endParaRPr>
          </a:p>
          <a:p>
            <a:pPr lvl="2"/>
            <a:r>
              <a:rPr lang="zh-TW" altLang="en-US" sz="3300" b="1" dirty="0">
                <a:latin typeface="Times New Roman" panose="02020603050405020304" pitchFamily="18" charset="0"/>
                <a:cs typeface="Times New Roman" panose="02020603050405020304" pitchFamily="18" charset="0"/>
              </a:rPr>
              <a:t>實作階段</a:t>
            </a:r>
            <a:endParaRPr lang="en-US" altLang="zh-TW" sz="3300" dirty="0">
              <a:latin typeface="Times New Roman" panose="02020603050405020304" pitchFamily="18" charset="0"/>
              <a:cs typeface="Times New Roman" panose="02020603050405020304" pitchFamily="18" charset="0"/>
            </a:endParaRPr>
          </a:p>
          <a:p>
            <a:pPr lvl="3"/>
            <a:r>
              <a:rPr lang="zh-TW" altLang="en-US" sz="3300" dirty="0">
                <a:latin typeface="Times New Roman" panose="02020603050405020304" pitchFamily="18" charset="0"/>
                <a:cs typeface="Times New Roman" panose="02020603050405020304" pitchFamily="18" charset="0"/>
              </a:rPr>
              <a:t>當設計階段套用</a:t>
            </a:r>
            <a:r>
              <a:rPr lang="en-US" altLang="zh-TW" sz="3300" dirty="0">
                <a:latin typeface="Times New Roman" panose="02020603050405020304" pitchFamily="18" charset="0"/>
                <a:cs typeface="Times New Roman" panose="02020603050405020304" pitchFamily="18" charset="0"/>
              </a:rPr>
              <a:t>design pattern</a:t>
            </a:r>
            <a:r>
              <a:rPr lang="zh-TW" altLang="en-US" sz="3300" dirty="0">
                <a:latin typeface="Times New Roman" panose="02020603050405020304" pitchFamily="18" charset="0"/>
                <a:cs typeface="Times New Roman" panose="02020603050405020304" pitchFamily="18" charset="0"/>
              </a:rPr>
              <a:t>的「作用力（</a:t>
            </a:r>
            <a:r>
              <a:rPr lang="en-US" altLang="zh-TW" sz="3300" dirty="0">
                <a:latin typeface="Times New Roman" panose="02020603050405020304" pitchFamily="18" charset="0"/>
                <a:cs typeface="Times New Roman" panose="02020603050405020304" pitchFamily="18" charset="0"/>
              </a:rPr>
              <a:t>force</a:t>
            </a:r>
            <a:r>
              <a:rPr lang="zh-TW" altLang="en-US" sz="3300" dirty="0">
                <a:latin typeface="Times New Roman" panose="02020603050405020304" pitchFamily="18" charset="0"/>
                <a:cs typeface="Times New Roman" panose="02020603050405020304" pitchFamily="18" charset="0"/>
              </a:rPr>
              <a:t>）」還不是很具體，只能先利用基本的物件導向設計方法來設計物件與分配責任</a:t>
            </a:r>
            <a:endParaRPr lang="en-US" altLang="zh-TW" sz="3300" dirty="0">
              <a:latin typeface="Times New Roman" panose="02020603050405020304" pitchFamily="18" charset="0"/>
              <a:cs typeface="Times New Roman" panose="02020603050405020304" pitchFamily="18" charset="0"/>
            </a:endParaRPr>
          </a:p>
          <a:p>
            <a:pPr lvl="3"/>
            <a:r>
              <a:rPr lang="zh-TW" altLang="en-US" sz="3300" dirty="0">
                <a:latin typeface="Times New Roman" panose="02020603050405020304" pitchFamily="18" charset="0"/>
                <a:cs typeface="Times New Roman" panose="02020603050405020304" pitchFamily="18" charset="0"/>
              </a:rPr>
              <a:t>在實作幾個功能（</a:t>
            </a:r>
            <a:r>
              <a:rPr lang="en-US" altLang="zh-TW" sz="3300" dirty="0">
                <a:latin typeface="Times New Roman" panose="02020603050405020304" pitchFamily="18" charset="0"/>
                <a:cs typeface="Times New Roman" panose="02020603050405020304" pitchFamily="18" charset="0"/>
              </a:rPr>
              <a:t>use case</a:t>
            </a:r>
            <a:r>
              <a:rPr lang="zh-TW" altLang="en-US" sz="3300" dirty="0">
                <a:latin typeface="Times New Roman" panose="02020603050405020304" pitchFamily="18" charset="0"/>
                <a:cs typeface="Times New Roman" panose="02020603050405020304" pitchFamily="18" charset="0"/>
              </a:rPr>
              <a:t>或</a:t>
            </a:r>
            <a:r>
              <a:rPr lang="en-US" altLang="zh-TW" sz="3300" dirty="0">
                <a:latin typeface="Times New Roman" panose="02020603050405020304" pitchFamily="18" charset="0"/>
                <a:cs typeface="Times New Roman" panose="02020603050405020304" pitchFamily="18" charset="0"/>
              </a:rPr>
              <a:t>user story</a:t>
            </a:r>
            <a:r>
              <a:rPr lang="zh-TW" altLang="en-US" sz="3300" dirty="0">
                <a:latin typeface="Times New Roman" panose="02020603050405020304" pitchFamily="18" charset="0"/>
                <a:cs typeface="Times New Roman" panose="02020603050405020304" pitchFamily="18" charset="0"/>
              </a:rPr>
              <a:t>）之後才慢慢發現可以藉由重構</a:t>
            </a:r>
            <a:r>
              <a:rPr lang="en-US" altLang="zh-TW" sz="3300" dirty="0">
                <a:latin typeface="Times New Roman" panose="02020603050405020304" pitchFamily="18" charset="0"/>
                <a:cs typeface="Times New Roman" panose="02020603050405020304" pitchFamily="18" charset="0"/>
              </a:rPr>
              <a:t>(refactoring)</a:t>
            </a:r>
            <a:r>
              <a:rPr lang="zh-TW" altLang="en-US" sz="3300" dirty="0">
                <a:latin typeface="Times New Roman" panose="02020603050405020304" pitchFamily="18" charset="0"/>
                <a:cs typeface="Times New Roman" panose="02020603050405020304" pitchFamily="18" charset="0"/>
              </a:rPr>
              <a:t>方法來套用</a:t>
            </a:r>
            <a:r>
              <a:rPr lang="en-US" altLang="zh-TW" sz="3300" dirty="0">
                <a:latin typeface="Times New Roman" panose="02020603050405020304" pitchFamily="18" charset="0"/>
                <a:cs typeface="Times New Roman" panose="02020603050405020304" pitchFamily="18" charset="0"/>
              </a:rPr>
              <a:t>design pattern</a:t>
            </a:r>
          </a:p>
          <a:p>
            <a:pPr lvl="2"/>
            <a:r>
              <a:rPr lang="zh-TW" altLang="en-US" sz="3300" b="1" dirty="0">
                <a:latin typeface="Times New Roman" panose="02020603050405020304" pitchFamily="18" charset="0"/>
                <a:cs typeface="Times New Roman" panose="02020603050405020304" pitchFamily="18" charset="0"/>
              </a:rPr>
              <a:t>設計時套用可能因為問題尚不清楚而過度設計，實作時重構比較保險 </a:t>
            </a:r>
            <a:r>
              <a:rPr lang="en-US" altLang="zh-TW" sz="3300" b="1" dirty="0">
                <a:latin typeface="Times New Roman" panose="02020603050405020304" pitchFamily="18" charset="0"/>
                <a:cs typeface="Times New Roman" panose="02020603050405020304" pitchFamily="18" charset="0"/>
              </a:rPr>
              <a:t>- Erich Gamma</a:t>
            </a:r>
          </a:p>
          <a:p>
            <a:pPr lvl="3"/>
            <a:r>
              <a:rPr lang="zh-TW" altLang="en-US" sz="3300" dirty="0">
                <a:latin typeface="Times New Roman" panose="02020603050405020304" pitchFamily="18" charset="0"/>
                <a:cs typeface="Times New Roman" panose="02020603050405020304" pitchFamily="18" charset="0"/>
              </a:rPr>
              <a:t>選擇套用</a:t>
            </a:r>
            <a:r>
              <a:rPr lang="zh-TW" altLang="zh-TW" sz="3300" b="1" dirty="0">
                <a:latin typeface="Times New Roman" panose="02020603050405020304" pitchFamily="18" charset="0"/>
                <a:cs typeface="Times New Roman" panose="02020603050405020304" pitchFamily="18" charset="0"/>
              </a:rPr>
              <a:t>Scrum</a:t>
            </a:r>
            <a:r>
              <a:rPr lang="zh-TW" altLang="en-US" sz="3300" dirty="0">
                <a:latin typeface="Times New Roman" panose="02020603050405020304" pitchFamily="18" charset="0"/>
                <a:cs typeface="Times New Roman" panose="02020603050405020304" pitchFamily="18" charset="0"/>
              </a:rPr>
              <a:t>，一部分一部分重構</a:t>
            </a:r>
            <a:endParaRPr lang="zh-TW" altLang="zh-TW"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2811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100192" y="457200"/>
            <a:ext cx="18616807" cy="1257300"/>
          </a:xfrm>
        </p:spPr>
        <p:txBody>
          <a:bodyPr/>
          <a:lstStyle/>
          <a:p>
            <a:pPr algn="ctr"/>
            <a:r>
              <a:rPr lang="en-US" dirty="0">
                <a:latin typeface="Times" panose="02020603050405020304" pitchFamily="18" charset="0"/>
                <a:cs typeface="Times" panose="02020603050405020304" pitchFamily="18" charset="0"/>
              </a:rPr>
              <a:t>Design Pattern is …</a:t>
            </a:r>
          </a:p>
        </p:txBody>
      </p:sp>
      <p:pic>
        <p:nvPicPr>
          <p:cNvPr id="4" name="Picture 4" descr="C:\Users\sara_yang\Desktop\New folder\HTC PPT Dots.png"/>
          <p:cNvPicPr>
            <a:picLocks noChangeAspect="1" noChangeArrowheads="1"/>
          </p:cNvPicPr>
          <p:nvPr/>
        </p:nvPicPr>
        <p:blipFill rotWithShape="1">
          <a:blip r:embed="rId3">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801415" y="1612232"/>
            <a:ext cx="21542390" cy="11403439"/>
          </a:xfrm>
          <a:prstGeom prst="rect">
            <a:avLst/>
          </a:prstGeom>
        </p:spPr>
        <p:txBody>
          <a:bodyPr/>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en-US" altLang="zh-TW" sz="5400" dirty="0">
                <a:latin typeface="Times New Roman" panose="02020603050405020304" pitchFamily="18" charset="0"/>
                <a:ea typeface="+mj-ea"/>
                <a:cs typeface="Times New Roman" panose="02020603050405020304" pitchFamily="18" charset="0"/>
              </a:rPr>
              <a:t>How</a:t>
            </a:r>
          </a:p>
          <a:p>
            <a:pPr lvl="1"/>
            <a:r>
              <a:rPr lang="zh-TW" altLang="en-US" sz="4400" dirty="0">
                <a:latin typeface="Times New Roman" panose="02020603050405020304" pitchFamily="18" charset="0"/>
                <a:ea typeface="+mj-ea"/>
                <a:cs typeface="Times New Roman" panose="02020603050405020304" pitchFamily="18" charset="0"/>
              </a:rPr>
              <a:t>藉由資料抽象</a:t>
            </a:r>
            <a:r>
              <a:rPr lang="en-US" altLang="zh-TW" sz="4400" dirty="0">
                <a:latin typeface="Times New Roman" panose="02020603050405020304" pitchFamily="18" charset="0"/>
                <a:ea typeface="+mj-ea"/>
                <a:cs typeface="Times New Roman" panose="02020603050405020304" pitchFamily="18" charset="0"/>
              </a:rPr>
              <a:t>(data abstraction)</a:t>
            </a:r>
            <a:r>
              <a:rPr lang="zh-TW" altLang="en-US" sz="4400" dirty="0">
                <a:latin typeface="Times New Roman" panose="02020603050405020304" pitchFamily="18" charset="0"/>
                <a:ea typeface="+mj-ea"/>
                <a:cs typeface="Times New Roman" panose="02020603050405020304" pitchFamily="18" charset="0"/>
              </a:rPr>
              <a:t>的方式來降低軟體的複雜度</a:t>
            </a:r>
            <a:endParaRPr lang="en-US" altLang="zh-TW" sz="4400" dirty="0">
              <a:latin typeface="Times New Roman" panose="02020603050405020304" pitchFamily="18" charset="0"/>
              <a:ea typeface="+mj-ea"/>
              <a:cs typeface="Times New Roman" panose="02020603050405020304" pitchFamily="18" charset="0"/>
            </a:endParaRPr>
          </a:p>
          <a:p>
            <a:pPr lvl="2"/>
            <a:r>
              <a:rPr lang="zh-TW" altLang="en-US" sz="3300" dirty="0">
                <a:latin typeface="Times New Roman" panose="02020603050405020304" pitchFamily="18" charset="0"/>
                <a:ea typeface="+mj-ea"/>
                <a:cs typeface="Times New Roman" panose="02020603050405020304" pitchFamily="18" charset="0"/>
              </a:rPr>
              <a:t>封裝、繼承、多型</a:t>
            </a:r>
            <a:r>
              <a:rPr lang="en-US" altLang="zh-TW" sz="3300" dirty="0">
                <a:latin typeface="Times New Roman" panose="02020603050405020304" pitchFamily="18" charset="0"/>
                <a:ea typeface="+mj-ea"/>
                <a:cs typeface="Times New Roman" panose="02020603050405020304" pitchFamily="18" charset="0"/>
              </a:rPr>
              <a:t>(polymorphism)</a:t>
            </a:r>
          </a:p>
          <a:p>
            <a:pPr lvl="2"/>
            <a:r>
              <a:rPr lang="zh-TW" altLang="en-US" sz="3300" dirty="0">
                <a:latin typeface="Times New Roman" panose="02020603050405020304" pitchFamily="18" charset="0"/>
                <a:ea typeface="+mj-ea"/>
                <a:cs typeface="Times New Roman" panose="02020603050405020304" pitchFamily="18" charset="0"/>
              </a:rPr>
              <a:t> 類別</a:t>
            </a:r>
            <a:r>
              <a:rPr lang="en-US" altLang="zh-TW" sz="3300" dirty="0">
                <a:latin typeface="Times New Roman" panose="02020603050405020304" pitchFamily="18" charset="0"/>
                <a:ea typeface="+mj-ea"/>
                <a:cs typeface="Times New Roman" panose="02020603050405020304" pitchFamily="18" charset="0"/>
              </a:rPr>
              <a:t>(class)</a:t>
            </a:r>
            <a:r>
              <a:rPr lang="zh-TW" altLang="en-US" sz="3300" dirty="0">
                <a:latin typeface="Times New Roman" panose="02020603050405020304" pitchFamily="18" charset="0"/>
                <a:ea typeface="+mj-ea"/>
                <a:cs typeface="Times New Roman" panose="02020603050405020304" pitchFamily="18" charset="0"/>
              </a:rPr>
              <a:t>、抽象類別</a:t>
            </a:r>
            <a:r>
              <a:rPr lang="en-US" altLang="zh-TW" sz="3300" dirty="0">
                <a:latin typeface="Times New Roman" panose="02020603050405020304" pitchFamily="18" charset="0"/>
                <a:ea typeface="+mj-ea"/>
                <a:cs typeface="Times New Roman" panose="02020603050405020304" pitchFamily="18" charset="0"/>
              </a:rPr>
              <a:t>(abstract class</a:t>
            </a:r>
            <a:r>
              <a:rPr lang="zh-TW" altLang="en-US" sz="3300" dirty="0">
                <a:latin typeface="Times New Roman" panose="02020603050405020304" pitchFamily="18" charset="0"/>
                <a:ea typeface="+mj-ea"/>
                <a:cs typeface="Times New Roman" panose="02020603050405020304" pitchFamily="18" charset="0"/>
              </a:rPr>
              <a:t>定義通用</a:t>
            </a:r>
            <a:r>
              <a:rPr lang="en-US" altLang="zh-TW" sz="3300" dirty="0">
                <a:latin typeface="Times New Roman" panose="02020603050405020304" pitchFamily="18" charset="0"/>
                <a:ea typeface="+mj-ea"/>
                <a:cs typeface="Times New Roman" panose="02020603050405020304" pitchFamily="18" charset="0"/>
              </a:rPr>
              <a:t>)</a:t>
            </a:r>
            <a:r>
              <a:rPr lang="zh-TW" altLang="en-US" sz="3300" dirty="0">
                <a:latin typeface="Times New Roman" panose="02020603050405020304" pitchFamily="18" charset="0"/>
                <a:ea typeface="+mj-ea"/>
                <a:cs typeface="Times New Roman" panose="02020603050405020304" pitchFamily="18" charset="0"/>
              </a:rPr>
              <a:t>、介面</a:t>
            </a:r>
            <a:r>
              <a:rPr lang="en-US" altLang="zh-TW" sz="3300" dirty="0">
                <a:latin typeface="Times New Roman" panose="02020603050405020304" pitchFamily="18" charset="0"/>
                <a:ea typeface="+mj-ea"/>
                <a:cs typeface="Times New Roman" panose="02020603050405020304" pitchFamily="18" charset="0"/>
              </a:rPr>
              <a:t>(interface)</a:t>
            </a:r>
          </a:p>
          <a:p>
            <a:pPr lvl="2"/>
            <a:r>
              <a:rPr lang="zh-TW" altLang="en-US" sz="3300" dirty="0">
                <a:latin typeface="Times New Roman" panose="02020603050405020304" pitchFamily="18" charset="0"/>
                <a:ea typeface="+mj-ea"/>
                <a:cs typeface="Times New Roman" panose="02020603050405020304" pitchFamily="18" charset="0"/>
              </a:rPr>
              <a:t>功能分解 </a:t>
            </a:r>
            <a:r>
              <a:rPr lang="en-US" altLang="zh-TW" sz="3300" dirty="0">
                <a:latin typeface="Times New Roman" panose="02020603050405020304" pitchFamily="18" charset="0"/>
                <a:ea typeface="+mj-ea"/>
                <a:cs typeface="Times New Roman" panose="02020603050405020304" pitchFamily="18" charset="0"/>
              </a:rPr>
              <a:t>(Divide &amp; Conquer</a:t>
            </a:r>
            <a:r>
              <a:rPr lang="zh-TW" altLang="en-US" sz="3300" dirty="0">
                <a:latin typeface="Times New Roman" panose="02020603050405020304" pitchFamily="18" charset="0"/>
                <a:ea typeface="+mj-ea"/>
                <a:cs typeface="Times New Roman" panose="02020603050405020304" pitchFamily="18" charset="0"/>
              </a:rPr>
              <a:t>，主程式呼叫副程式完成工作  </a:t>
            </a:r>
            <a:r>
              <a:rPr lang="en-US" altLang="zh-TW" sz="3300" dirty="0">
                <a:latin typeface="Times New Roman" panose="02020603050405020304" pitchFamily="18" charset="0"/>
                <a:ea typeface="+mj-ea"/>
                <a:cs typeface="Times New Roman" panose="02020603050405020304" pitchFamily="18" charset="0"/>
              </a:rPr>
              <a:t>=&gt;</a:t>
            </a:r>
            <a:r>
              <a:rPr lang="zh-TW" altLang="en-US" sz="3300" dirty="0">
                <a:latin typeface="Times New Roman" panose="02020603050405020304" pitchFamily="18" charset="0"/>
                <a:ea typeface="+mj-ea"/>
                <a:cs typeface="Times New Roman" panose="02020603050405020304" pitchFamily="18" charset="0"/>
              </a:rPr>
              <a:t> 主程式只下達命令，副程式自己知道如何完成工作</a:t>
            </a:r>
            <a:r>
              <a:rPr lang="en-US" altLang="zh-TW" sz="3300" dirty="0">
                <a:latin typeface="Times New Roman" panose="02020603050405020304" pitchFamily="18" charset="0"/>
                <a:ea typeface="+mj-ea"/>
                <a:cs typeface="Times New Roman" panose="02020603050405020304" pitchFamily="18" charset="0"/>
              </a:rPr>
              <a:t>)</a:t>
            </a:r>
          </a:p>
          <a:p>
            <a:r>
              <a:rPr lang="en-US" altLang="zh-TW" sz="5400" dirty="0">
                <a:latin typeface="Times New Roman" panose="02020603050405020304" pitchFamily="18" charset="0"/>
                <a:ea typeface="+mj-ea"/>
                <a:cs typeface="Times New Roman" panose="02020603050405020304" pitchFamily="18" charset="0"/>
              </a:rPr>
              <a:t>Expect</a:t>
            </a:r>
          </a:p>
          <a:p>
            <a:pPr lvl="1"/>
            <a:r>
              <a:rPr lang="zh-TW" altLang="en-US" sz="4400" dirty="0">
                <a:latin typeface="Times New Roman" panose="02020603050405020304" pitchFamily="18" charset="0"/>
                <a:ea typeface="+mj-ea"/>
                <a:cs typeface="Times New Roman" panose="02020603050405020304" pitchFamily="18" charset="0"/>
              </a:rPr>
              <a:t>高內聚</a:t>
            </a:r>
            <a:r>
              <a:rPr lang="en-US" altLang="zh-TW" sz="4400" dirty="0">
                <a:latin typeface="Times New Roman" panose="02020603050405020304" pitchFamily="18" charset="0"/>
                <a:ea typeface="+mj-ea"/>
                <a:cs typeface="Times New Roman" panose="02020603050405020304" pitchFamily="18" charset="0"/>
              </a:rPr>
              <a:t>(tight cohesion)</a:t>
            </a:r>
          </a:p>
          <a:p>
            <a:pPr lvl="2"/>
            <a:r>
              <a:rPr lang="zh-TW" altLang="en-US" sz="3300" dirty="0">
                <a:latin typeface="Times New Roman" panose="02020603050405020304" pitchFamily="18" charset="0"/>
                <a:ea typeface="+mj-ea"/>
                <a:cs typeface="Times New Roman" panose="02020603050405020304" pitchFamily="18" charset="0"/>
              </a:rPr>
              <a:t>副程式中的操作緊密相關</a:t>
            </a:r>
            <a:endParaRPr lang="en-US" altLang="zh-TW" sz="3300" dirty="0">
              <a:latin typeface="Times New Roman" panose="02020603050405020304" pitchFamily="18" charset="0"/>
              <a:ea typeface="+mj-ea"/>
              <a:cs typeface="Times New Roman" panose="02020603050405020304" pitchFamily="18" charset="0"/>
            </a:endParaRPr>
          </a:p>
          <a:p>
            <a:pPr lvl="1"/>
            <a:r>
              <a:rPr lang="zh-TW" altLang="en-US" sz="4400" dirty="0">
                <a:latin typeface="Times New Roman" panose="02020603050405020304" pitchFamily="18" charset="0"/>
                <a:ea typeface="+mj-ea"/>
                <a:cs typeface="Times New Roman" panose="02020603050405020304" pitchFamily="18" charset="0"/>
              </a:rPr>
              <a:t>低偶合</a:t>
            </a:r>
            <a:r>
              <a:rPr lang="en-US" altLang="zh-TW" sz="4400" dirty="0">
                <a:latin typeface="Times New Roman" panose="02020603050405020304" pitchFamily="18" charset="0"/>
                <a:ea typeface="+mj-ea"/>
                <a:cs typeface="Times New Roman" panose="02020603050405020304" pitchFamily="18" charset="0"/>
              </a:rPr>
              <a:t>(weak coupling)</a:t>
            </a:r>
          </a:p>
          <a:p>
            <a:pPr lvl="2"/>
            <a:r>
              <a:rPr lang="zh-TW" altLang="en-US" sz="3300" dirty="0">
                <a:latin typeface="Times New Roman" panose="02020603050405020304" pitchFamily="18" charset="0"/>
                <a:ea typeface="+mj-ea"/>
                <a:cs typeface="Times New Roman" panose="02020603050405020304" pitchFamily="18" charset="0"/>
              </a:rPr>
              <a:t>副程式間依賴性越低越好</a:t>
            </a:r>
            <a:endParaRPr lang="en-US" altLang="zh-TW" sz="3300" dirty="0">
              <a:latin typeface="Times New Roman" panose="02020603050405020304" pitchFamily="18" charset="0"/>
              <a:ea typeface="+mj-ea"/>
              <a:cs typeface="Times New Roman" panose="02020603050405020304" pitchFamily="18" charset="0"/>
            </a:endParaRPr>
          </a:p>
          <a:p>
            <a:pPr lvl="1"/>
            <a:r>
              <a:rPr lang="zh-TW" altLang="en-US" sz="4400" dirty="0">
                <a:latin typeface="Times New Roman" panose="02020603050405020304" pitchFamily="18" charset="0"/>
                <a:ea typeface="+mj-ea"/>
                <a:cs typeface="Times New Roman" panose="02020603050405020304" pitchFamily="18" charset="0"/>
              </a:rPr>
              <a:t>目標</a:t>
            </a:r>
            <a:endParaRPr lang="en-US" altLang="zh-TW" sz="4400" dirty="0">
              <a:latin typeface="Times New Roman" panose="02020603050405020304" pitchFamily="18" charset="0"/>
              <a:ea typeface="+mj-ea"/>
              <a:cs typeface="Times New Roman" panose="02020603050405020304" pitchFamily="18" charset="0"/>
            </a:endParaRPr>
          </a:p>
          <a:p>
            <a:pPr marL="2721240" lvl="2" indent="-543600">
              <a:buClr>
                <a:srgbClr val="616264"/>
              </a:buClr>
            </a:pPr>
            <a:r>
              <a:rPr lang="en-US" altLang="zh-TW" sz="3300" b="1" spc="-1" dirty="0" err="1">
                <a:solidFill>
                  <a:srgbClr val="616264"/>
                </a:solidFill>
                <a:uFill>
                  <a:solidFill>
                    <a:srgbClr val="FFFFFF"/>
                  </a:solidFill>
                </a:uFill>
                <a:latin typeface="Times New Roman" panose="02020603050405020304" pitchFamily="18" charset="0"/>
                <a:ea typeface="+mj-ea"/>
                <a:cs typeface="Times New Roman" panose="02020603050405020304" pitchFamily="18" charset="0"/>
              </a:rPr>
              <a:t>靈活性</a:t>
            </a:r>
            <a:r>
              <a:rPr lang="zh-TW" altLang="en-US" sz="3300" b="1" dirty="0">
                <a:latin typeface="Times New Roman" panose="02020603050405020304" pitchFamily="18" charset="0"/>
                <a:ea typeface="+mj-ea"/>
                <a:cs typeface="Times New Roman" panose="02020603050405020304" pitchFamily="18" charset="0"/>
              </a:rPr>
              <a:t> ： </a:t>
            </a:r>
            <a:r>
              <a:rPr lang="en-US" altLang="zh-TW" sz="3300" spc="-1" dirty="0" err="1">
                <a:solidFill>
                  <a:srgbClr val="616264"/>
                </a:solidFill>
                <a:uFill>
                  <a:solidFill>
                    <a:srgbClr val="FFFFFF"/>
                  </a:solidFill>
                </a:uFill>
                <a:latin typeface="Times New Roman" panose="02020603050405020304" pitchFamily="18" charset="0"/>
                <a:ea typeface="+mj-ea"/>
                <a:cs typeface="Times New Roman" panose="02020603050405020304" pitchFamily="18" charset="0"/>
              </a:rPr>
              <a:t>當需求變動不須更改架構</a:t>
            </a:r>
            <a:endParaRPr lang="en-US" altLang="zh-TW" sz="3300" spc="-1" dirty="0">
              <a:solidFill>
                <a:srgbClr val="000000"/>
              </a:solidFill>
              <a:uFill>
                <a:solidFill>
                  <a:srgbClr val="FFFFFF"/>
                </a:solidFill>
              </a:uFill>
              <a:latin typeface="Times New Roman" panose="02020603050405020304" pitchFamily="18" charset="0"/>
              <a:ea typeface="+mj-ea"/>
              <a:cs typeface="Times New Roman" panose="02020603050405020304" pitchFamily="18" charset="0"/>
            </a:endParaRPr>
          </a:p>
          <a:p>
            <a:pPr marL="2721240" lvl="2" indent="-543600">
              <a:buClr>
                <a:srgbClr val="616264"/>
              </a:buClr>
            </a:pPr>
            <a:r>
              <a:rPr lang="en-US" altLang="zh-TW" sz="3300" b="1" spc="-1" dirty="0" err="1">
                <a:solidFill>
                  <a:srgbClr val="616264"/>
                </a:solidFill>
                <a:uFill>
                  <a:solidFill>
                    <a:srgbClr val="FFFFFF"/>
                  </a:solidFill>
                </a:uFill>
                <a:latin typeface="Times New Roman" panose="02020603050405020304" pitchFamily="18" charset="0"/>
                <a:ea typeface="+mj-ea"/>
                <a:cs typeface="Times New Roman" panose="02020603050405020304" pitchFamily="18" charset="0"/>
              </a:rPr>
              <a:t>強健性</a:t>
            </a:r>
            <a:r>
              <a:rPr lang="zh-TW" altLang="en-US" sz="3300" b="1" dirty="0">
                <a:latin typeface="Times New Roman" panose="02020603050405020304" pitchFamily="18" charset="0"/>
                <a:ea typeface="+mj-ea"/>
                <a:cs typeface="Times New Roman" panose="02020603050405020304" pitchFamily="18" charset="0"/>
              </a:rPr>
              <a:t> ： </a:t>
            </a:r>
            <a:r>
              <a:rPr lang="en-US" altLang="zh-TW" sz="3300" spc="-1" dirty="0" err="1">
                <a:solidFill>
                  <a:srgbClr val="616264"/>
                </a:solidFill>
                <a:uFill>
                  <a:solidFill>
                    <a:srgbClr val="FFFFFF"/>
                  </a:solidFill>
                </a:uFill>
                <a:latin typeface="Times New Roman" panose="02020603050405020304" pitchFamily="18" charset="0"/>
                <a:ea typeface="+mj-ea"/>
                <a:cs typeface="Times New Roman" panose="02020603050405020304" pitchFamily="18" charset="0"/>
              </a:rPr>
              <a:t>更改可能</a:t>
            </a:r>
            <a:r>
              <a:rPr lang="zh-TW" altLang="en-US" sz="3300" spc="-1" dirty="0">
                <a:solidFill>
                  <a:srgbClr val="616264"/>
                </a:solidFill>
                <a:uFill>
                  <a:solidFill>
                    <a:srgbClr val="FFFFFF"/>
                  </a:solidFill>
                </a:uFill>
                <a:latin typeface="Times New Roman" panose="02020603050405020304" pitchFamily="18" charset="0"/>
                <a:ea typeface="+mj-ea"/>
                <a:cs typeface="Times New Roman" panose="02020603050405020304" pitchFamily="18" charset="0"/>
              </a:rPr>
              <a:t>產生</a:t>
            </a:r>
            <a:r>
              <a:rPr lang="en-US" altLang="zh-TW" sz="3300" spc="-1" dirty="0">
                <a:solidFill>
                  <a:srgbClr val="616264"/>
                </a:solidFill>
                <a:uFill>
                  <a:solidFill>
                    <a:srgbClr val="FFFFFF"/>
                  </a:solidFill>
                </a:uFill>
                <a:latin typeface="Times New Roman" panose="02020603050405020304" pitchFamily="18" charset="0"/>
                <a:ea typeface="+mj-ea"/>
                <a:cs typeface="Times New Roman" panose="02020603050405020304" pitchFamily="18" charset="0"/>
              </a:rPr>
              <a:t>bug </a:t>
            </a:r>
            <a:r>
              <a:rPr lang="zh-TW" altLang="en-US" sz="3300" spc="-1" dirty="0">
                <a:solidFill>
                  <a:srgbClr val="616264"/>
                </a:solidFill>
                <a:uFill>
                  <a:solidFill>
                    <a:srgbClr val="FFFFFF"/>
                  </a:solidFill>
                </a:uFill>
                <a:latin typeface="Times New Roman" panose="02020603050405020304" pitchFamily="18" charset="0"/>
                <a:ea typeface="+mj-ea"/>
                <a:cs typeface="Times New Roman" panose="02020603050405020304" pitchFamily="18" charset="0"/>
              </a:rPr>
              <a:t>，</a:t>
            </a:r>
            <a:r>
              <a:rPr lang="en-US" altLang="zh-TW" sz="3300" spc="-1" dirty="0" err="1">
                <a:solidFill>
                  <a:srgbClr val="616264"/>
                </a:solidFill>
                <a:uFill>
                  <a:solidFill>
                    <a:srgbClr val="FFFFFF"/>
                  </a:solidFill>
                </a:uFill>
                <a:latin typeface="Times New Roman" panose="02020603050405020304" pitchFamily="18" charset="0"/>
                <a:ea typeface="+mj-ea"/>
                <a:cs typeface="Times New Roman" panose="02020603050405020304" pitchFamily="18" charset="0"/>
              </a:rPr>
              <a:t>降低更動的副作用</a:t>
            </a:r>
            <a:endParaRPr lang="en-US" altLang="zh-TW" sz="3300" spc="-1" dirty="0">
              <a:solidFill>
                <a:srgbClr val="000000"/>
              </a:solidFill>
              <a:uFill>
                <a:solidFill>
                  <a:srgbClr val="FFFFFF"/>
                </a:solidFill>
              </a:uFill>
              <a:latin typeface="Times New Roman" panose="02020603050405020304" pitchFamily="18" charset="0"/>
              <a:ea typeface="+mj-ea"/>
              <a:cs typeface="Times New Roman" panose="02020603050405020304" pitchFamily="18" charset="0"/>
            </a:endParaRPr>
          </a:p>
          <a:p>
            <a:pPr marL="2721240" lvl="2" indent="-543600">
              <a:buClr>
                <a:srgbClr val="616264"/>
              </a:buClr>
            </a:pPr>
            <a:r>
              <a:rPr lang="en-US" altLang="zh-TW" sz="3300" b="1" spc="-1" dirty="0" err="1">
                <a:solidFill>
                  <a:srgbClr val="616264"/>
                </a:solidFill>
                <a:uFill>
                  <a:solidFill>
                    <a:srgbClr val="FFFFFF"/>
                  </a:solidFill>
                </a:uFill>
                <a:latin typeface="Times New Roman" panose="02020603050405020304" pitchFamily="18" charset="0"/>
                <a:ea typeface="+mj-ea"/>
                <a:cs typeface="Times New Roman" panose="02020603050405020304" pitchFamily="18" charset="0"/>
              </a:rPr>
              <a:t>可維護性</a:t>
            </a:r>
            <a:r>
              <a:rPr lang="zh-TW" altLang="en-US" sz="3300" b="1" dirty="0">
                <a:latin typeface="Times New Roman" panose="02020603050405020304" pitchFamily="18" charset="0"/>
                <a:ea typeface="+mj-ea"/>
                <a:cs typeface="Times New Roman" panose="02020603050405020304" pitchFamily="18" charset="0"/>
              </a:rPr>
              <a:t> ：</a:t>
            </a:r>
            <a:r>
              <a:rPr lang="en-US" altLang="zh-TW" sz="3300" b="1" spc="-1" dirty="0">
                <a:solidFill>
                  <a:srgbClr val="616264"/>
                </a:solidFill>
                <a:uFill>
                  <a:solidFill>
                    <a:srgbClr val="FFFFFF"/>
                  </a:solidFill>
                </a:uFill>
                <a:latin typeface="Times New Roman" panose="02020603050405020304" pitchFamily="18" charset="0"/>
                <a:ea typeface="+mj-ea"/>
                <a:cs typeface="Times New Roman" panose="02020603050405020304" pitchFamily="18" charset="0"/>
              </a:rPr>
              <a:t> </a:t>
            </a:r>
            <a:r>
              <a:rPr lang="en-US" altLang="zh-TW" sz="3300" spc="-1" dirty="0" err="1">
                <a:solidFill>
                  <a:srgbClr val="616264"/>
                </a:solidFill>
                <a:uFill>
                  <a:solidFill>
                    <a:srgbClr val="FFFFFF"/>
                  </a:solidFill>
                </a:uFill>
                <a:latin typeface="Times New Roman" panose="02020603050405020304" pitchFamily="18" charset="0"/>
                <a:ea typeface="+mj-ea"/>
                <a:cs typeface="Times New Roman" panose="02020603050405020304" pitchFamily="18" charset="0"/>
              </a:rPr>
              <a:t>權責區分細，影響範圍小，除錯容易</a:t>
            </a:r>
            <a:endParaRPr lang="en-US" altLang="zh-TW" sz="3300" spc="-1" dirty="0">
              <a:solidFill>
                <a:srgbClr val="000000"/>
              </a:solidFill>
              <a:uFill>
                <a:solidFill>
                  <a:srgbClr val="FFFFFF"/>
                </a:solidFill>
              </a:u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827103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757292" y="5601494"/>
            <a:ext cx="18616807" cy="1257300"/>
          </a:xfrm>
        </p:spPr>
        <p:txBody>
          <a:bodyPr/>
          <a:lstStyle/>
          <a:p>
            <a:pPr algn="ctr"/>
            <a:r>
              <a:rPr lang="en-US" dirty="0">
                <a:latin typeface="Times" panose="02020603050405020304" pitchFamily="18" charset="0"/>
                <a:cs typeface="Times" panose="02020603050405020304" pitchFamily="18" charset="0"/>
              </a:rPr>
              <a:t>Let’s Start ?</a:t>
            </a:r>
          </a:p>
        </p:txBody>
      </p:sp>
      <p:pic>
        <p:nvPicPr>
          <p:cNvPr id="4" name="Picture 4" descr="C:\Users\sara_yang\Desktop\New folder\HTC PPT Dots.png"/>
          <p:cNvPicPr>
            <a:picLocks noChangeAspect="1" noChangeArrowheads="1"/>
          </p:cNvPicPr>
          <p:nvPr/>
        </p:nvPicPr>
        <p:blipFill rotWithShape="1">
          <a:blip r:embed="rId2">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801415" y="7658100"/>
            <a:ext cx="21542390" cy="5829299"/>
          </a:xfrm>
          <a:prstGeom prst="rect">
            <a:avLst/>
          </a:prstGeom>
        </p:spPr>
        <p:txBody>
          <a:bodyPr/>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pPr marL="0" indent="0" algn="ctr">
              <a:buNone/>
            </a:pPr>
            <a:r>
              <a:rPr lang="en-US" altLang="zh-TW" sz="4400" dirty="0">
                <a:latin typeface="Times" panose="02020603050405020304" pitchFamily="18" charset="0"/>
                <a:cs typeface="Times" panose="02020603050405020304" pitchFamily="18" charset="0"/>
              </a:rPr>
              <a:t>Wait a minute!!</a:t>
            </a:r>
          </a:p>
          <a:p>
            <a:pPr lvl="1"/>
            <a:endParaRPr lang="en-US" altLang="zh-TW" sz="4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647587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100192" y="457200"/>
            <a:ext cx="18616807" cy="1257300"/>
          </a:xfrm>
        </p:spPr>
        <p:txBody>
          <a:bodyPr/>
          <a:lstStyle/>
          <a:p>
            <a:pPr algn="ctr"/>
            <a:r>
              <a:rPr lang="en-US" dirty="0">
                <a:latin typeface="Times" panose="02020603050405020304" pitchFamily="18" charset="0"/>
                <a:cs typeface="Times" panose="02020603050405020304" pitchFamily="18" charset="0"/>
              </a:rPr>
              <a:t>UML</a:t>
            </a:r>
          </a:p>
        </p:txBody>
      </p:sp>
      <p:pic>
        <p:nvPicPr>
          <p:cNvPr id="4" name="Picture 4" descr="C:\Users\sara_yang\Desktop\New folder\HTC PPT Dots.png"/>
          <p:cNvPicPr>
            <a:picLocks noChangeAspect="1" noChangeArrowheads="1"/>
          </p:cNvPicPr>
          <p:nvPr/>
        </p:nvPicPr>
        <p:blipFill rotWithShape="1">
          <a:blip r:embed="rId2">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888813" y="1549574"/>
            <a:ext cx="21542390" cy="11673129"/>
          </a:xfrm>
          <a:prstGeom prst="rect">
            <a:avLst/>
          </a:prstGeom>
        </p:spPr>
        <p:txBody>
          <a:bodyPr/>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en-US" altLang="zh-TW" sz="5400" dirty="0">
                <a:latin typeface="Times New Roman" panose="02020603050405020304" pitchFamily="18" charset="0"/>
                <a:cs typeface="Times New Roman" panose="02020603050405020304" pitchFamily="18" charset="0"/>
              </a:rPr>
              <a:t>Purpose</a:t>
            </a:r>
          </a:p>
          <a:p>
            <a:pPr lvl="1"/>
            <a:r>
              <a:rPr lang="zh-TW" altLang="en-US" sz="4400" dirty="0">
                <a:latin typeface="Times New Roman" panose="02020603050405020304" pitchFamily="18" charset="0"/>
                <a:cs typeface="Times New Roman" panose="02020603050405020304" pitchFamily="18" charset="0"/>
              </a:rPr>
              <a:t>描述現實問題</a:t>
            </a:r>
            <a:endParaRPr lang="en-US" altLang="zh-TW" sz="4400" dirty="0">
              <a:latin typeface="Times New Roman" panose="02020603050405020304" pitchFamily="18" charset="0"/>
              <a:cs typeface="Times New Roman" panose="02020603050405020304" pitchFamily="18" charset="0"/>
            </a:endParaRPr>
          </a:p>
          <a:p>
            <a:pPr lvl="1"/>
            <a:r>
              <a:rPr lang="zh-TW" altLang="en-US" sz="4400" dirty="0">
                <a:latin typeface="Times New Roman" panose="02020603050405020304" pitchFamily="18" charset="0"/>
                <a:cs typeface="Times New Roman" panose="02020603050405020304" pitchFamily="18" charset="0"/>
              </a:rPr>
              <a:t>模式化複雜問題</a:t>
            </a:r>
            <a:endParaRPr lang="en-US" altLang="zh-TW" sz="4400" dirty="0">
              <a:latin typeface="Times New Roman" panose="02020603050405020304" pitchFamily="18" charset="0"/>
              <a:cs typeface="Times New Roman" panose="02020603050405020304" pitchFamily="18" charset="0"/>
            </a:endParaRPr>
          </a:p>
          <a:p>
            <a:pPr lvl="1"/>
            <a:endParaRPr lang="en-US" altLang="zh-TW" sz="4400" dirty="0">
              <a:latin typeface="Times New Roman" panose="02020603050405020304" pitchFamily="18" charset="0"/>
              <a:cs typeface="Times New Roman" panose="02020603050405020304" pitchFamily="18" charset="0"/>
            </a:endParaRPr>
          </a:p>
          <a:p>
            <a:r>
              <a:rPr lang="en-US" altLang="zh-TW" sz="5400" dirty="0">
                <a:latin typeface="Times New Roman" panose="02020603050405020304" pitchFamily="18" charset="0"/>
                <a:cs typeface="Times New Roman" panose="02020603050405020304" pitchFamily="18" charset="0"/>
              </a:rPr>
              <a:t>Class Diagram</a:t>
            </a:r>
          </a:p>
          <a:p>
            <a:pPr lvl="1"/>
            <a:r>
              <a:rPr lang="zh-TW" altLang="en-US" sz="4400" dirty="0">
                <a:latin typeface="Times" panose="02020603050405020304" pitchFamily="18" charset="0"/>
                <a:cs typeface="Times" panose="02020603050405020304" pitchFamily="18" charset="0"/>
              </a:rPr>
              <a:t>封裝能見度</a:t>
            </a:r>
            <a:r>
              <a:rPr lang="en-US" altLang="zh-TW" sz="4400" dirty="0">
                <a:latin typeface="Times" panose="02020603050405020304" pitchFamily="18" charset="0"/>
                <a:cs typeface="Times" panose="02020603050405020304" pitchFamily="18" charset="0"/>
              </a:rPr>
              <a:t>(visibility)</a:t>
            </a:r>
          </a:p>
          <a:p>
            <a:pPr lvl="2"/>
            <a:r>
              <a:rPr lang="en-US" altLang="zh-TW" sz="3300" dirty="0">
                <a:latin typeface="Times New Roman" panose="02020603050405020304" pitchFamily="18" charset="0"/>
                <a:cs typeface="Times New Roman" panose="02020603050405020304" pitchFamily="18" charset="0"/>
              </a:rPr>
              <a:t>Public ( + )</a:t>
            </a:r>
          </a:p>
          <a:p>
            <a:pPr lvl="2"/>
            <a:r>
              <a:rPr lang="en-US" altLang="zh-TW" sz="3300" dirty="0">
                <a:latin typeface="Times New Roman" panose="02020603050405020304" pitchFamily="18" charset="0"/>
                <a:cs typeface="Times New Roman" panose="02020603050405020304" pitchFamily="18" charset="0"/>
              </a:rPr>
              <a:t>Protected ( # )</a:t>
            </a:r>
          </a:p>
          <a:p>
            <a:pPr lvl="2"/>
            <a:r>
              <a:rPr lang="en-US" altLang="zh-TW" sz="3300" dirty="0">
                <a:latin typeface="Times New Roman" panose="02020603050405020304" pitchFamily="18" charset="0"/>
                <a:cs typeface="Times New Roman" panose="02020603050405020304" pitchFamily="18" charset="0"/>
              </a:rPr>
              <a:t>Private ( - )</a:t>
            </a:r>
          </a:p>
          <a:p>
            <a:pPr marL="1088486" lvl="1" indent="0">
              <a:buNone/>
            </a:pPr>
            <a:endParaRPr lang="en-US" altLang="zh-TW" sz="4400" dirty="0">
              <a:latin typeface="Times New Roman" panose="02020603050405020304" pitchFamily="18" charset="0"/>
              <a:cs typeface="Times New Roman" panose="02020603050405020304" pitchFamily="18" charset="0"/>
            </a:endParaRPr>
          </a:p>
          <a:p>
            <a:endParaRPr lang="en-US" altLang="zh-TW" sz="5400"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6513" y="1636297"/>
            <a:ext cx="6527808" cy="3669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63831" y="5665626"/>
            <a:ext cx="682942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03369" y="9635293"/>
            <a:ext cx="6296025"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0551" y="9102646"/>
            <a:ext cx="4038600"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7773023" y="1669892"/>
            <a:ext cx="12192000" cy="9571851"/>
          </a:xfrm>
          <a:prstGeom prst="rect">
            <a:avLst/>
          </a:prstGeom>
        </p:spPr>
        <p:txBody>
          <a:bodyPr>
            <a:spAutoFit/>
          </a:bodyPr>
          <a:lstStyle/>
          <a:p>
            <a:pPr lvl="1"/>
            <a:r>
              <a:rPr lang="zh-TW" altLang="en-US" sz="4400" dirty="0">
                <a:latin typeface="Times New Roman" panose="02020603050405020304" pitchFamily="18" charset="0"/>
                <a:cs typeface="Times New Roman" panose="02020603050405020304" pitchFamily="18" charset="0"/>
              </a:rPr>
              <a:t>分析</a:t>
            </a:r>
            <a:r>
              <a:rPr lang="en-US" altLang="zh-TW" sz="4400" dirty="0">
                <a:latin typeface="Times New Roman" panose="02020603050405020304" pitchFamily="18" charset="0"/>
                <a:cs typeface="Times New Roman" panose="02020603050405020304" pitchFamily="18" charset="0"/>
              </a:rPr>
              <a:t>(Activity Diagram)</a:t>
            </a:r>
          </a:p>
          <a:p>
            <a:pPr lvl="1"/>
            <a:endParaRPr lang="en-US" altLang="zh-TW" sz="4400" dirty="0">
              <a:latin typeface="Times New Roman" panose="02020603050405020304" pitchFamily="18" charset="0"/>
              <a:cs typeface="Times New Roman" panose="02020603050405020304" pitchFamily="18" charset="0"/>
            </a:endParaRPr>
          </a:p>
          <a:p>
            <a:pPr lvl="1"/>
            <a:endParaRPr lang="en-US" altLang="zh-TW" sz="4400" dirty="0">
              <a:latin typeface="Times New Roman" panose="02020603050405020304" pitchFamily="18" charset="0"/>
              <a:cs typeface="Times New Roman" panose="02020603050405020304" pitchFamily="18" charset="0"/>
            </a:endParaRPr>
          </a:p>
          <a:p>
            <a:pPr lvl="1"/>
            <a:endParaRPr lang="en-US" altLang="zh-TW" sz="4400" dirty="0">
              <a:latin typeface="Times New Roman" panose="02020603050405020304" pitchFamily="18" charset="0"/>
              <a:cs typeface="Times New Roman" panose="02020603050405020304" pitchFamily="18" charset="0"/>
            </a:endParaRPr>
          </a:p>
          <a:p>
            <a:pPr lvl="1"/>
            <a:endParaRPr lang="en-US" altLang="zh-TW" sz="4400" dirty="0">
              <a:latin typeface="Times New Roman" panose="02020603050405020304" pitchFamily="18" charset="0"/>
              <a:cs typeface="Times New Roman" panose="02020603050405020304" pitchFamily="18" charset="0"/>
            </a:endParaRPr>
          </a:p>
          <a:p>
            <a:pPr lvl="1"/>
            <a:endParaRPr lang="en-US" altLang="zh-TW" sz="4400" dirty="0">
              <a:latin typeface="Times New Roman" panose="02020603050405020304" pitchFamily="18" charset="0"/>
              <a:cs typeface="Times New Roman" panose="02020603050405020304" pitchFamily="18" charset="0"/>
            </a:endParaRPr>
          </a:p>
          <a:p>
            <a:pPr lvl="1"/>
            <a:r>
              <a:rPr lang="zh-TW" altLang="en-US" sz="4400" dirty="0">
                <a:latin typeface="Times New Roman" panose="02020603050405020304" pitchFamily="18" charset="0"/>
                <a:cs typeface="Times New Roman" panose="02020603050405020304" pitchFamily="18" charset="0"/>
              </a:rPr>
              <a:t>設計</a:t>
            </a:r>
            <a:r>
              <a:rPr lang="en-US" altLang="zh-TW" sz="4400" dirty="0">
                <a:latin typeface="Times New Roman" panose="02020603050405020304" pitchFamily="18" charset="0"/>
                <a:cs typeface="Times New Roman" panose="02020603050405020304" pitchFamily="18" charset="0"/>
              </a:rPr>
              <a:t>(Class Diagram)</a:t>
            </a:r>
          </a:p>
          <a:p>
            <a:pPr lvl="1"/>
            <a:endParaRPr lang="en-US" altLang="zh-TW" sz="4400" dirty="0">
              <a:latin typeface="Times New Roman" panose="02020603050405020304" pitchFamily="18" charset="0"/>
              <a:cs typeface="Times New Roman" panose="02020603050405020304" pitchFamily="18" charset="0"/>
            </a:endParaRPr>
          </a:p>
          <a:p>
            <a:pPr lvl="1"/>
            <a:endParaRPr lang="en-US" altLang="zh-TW" sz="4400" dirty="0">
              <a:latin typeface="Times New Roman" panose="02020603050405020304" pitchFamily="18" charset="0"/>
              <a:cs typeface="Times New Roman" panose="02020603050405020304" pitchFamily="18" charset="0"/>
            </a:endParaRPr>
          </a:p>
          <a:p>
            <a:pPr lvl="1"/>
            <a:endParaRPr lang="en-US" altLang="zh-TW" sz="4400" dirty="0">
              <a:latin typeface="Times New Roman" panose="02020603050405020304" pitchFamily="18" charset="0"/>
              <a:cs typeface="Times New Roman" panose="02020603050405020304" pitchFamily="18" charset="0"/>
            </a:endParaRPr>
          </a:p>
          <a:p>
            <a:pPr lvl="1"/>
            <a:endParaRPr lang="en-US" altLang="zh-TW" sz="4400" dirty="0">
              <a:latin typeface="Times New Roman" panose="02020603050405020304" pitchFamily="18" charset="0"/>
              <a:cs typeface="Times New Roman" panose="02020603050405020304" pitchFamily="18" charset="0"/>
            </a:endParaRPr>
          </a:p>
          <a:p>
            <a:pPr lvl="1"/>
            <a:endParaRPr lang="en-US" altLang="zh-TW" sz="4400" dirty="0">
              <a:latin typeface="Times New Roman" panose="02020603050405020304" pitchFamily="18" charset="0"/>
              <a:cs typeface="Times New Roman" panose="02020603050405020304" pitchFamily="18" charset="0"/>
            </a:endParaRPr>
          </a:p>
          <a:p>
            <a:pPr lvl="1"/>
            <a:r>
              <a:rPr lang="zh-TW" altLang="en-US" sz="4400" dirty="0">
                <a:latin typeface="Times New Roman" panose="02020603050405020304" pitchFamily="18" charset="0"/>
                <a:cs typeface="Times New Roman" panose="02020603050405020304" pitchFamily="18" charset="0"/>
              </a:rPr>
              <a:t>部署</a:t>
            </a:r>
            <a:r>
              <a:rPr lang="en-US" altLang="zh-TW" sz="4400" dirty="0">
                <a:latin typeface="Times New Roman" panose="02020603050405020304" pitchFamily="18" charset="0"/>
                <a:cs typeface="Times New Roman" panose="02020603050405020304" pitchFamily="18" charset="0"/>
              </a:rPr>
              <a:t>(Deployment Diagrams)</a:t>
            </a:r>
          </a:p>
          <a:p>
            <a:pPr lvl="1"/>
            <a:endParaRPr lang="en-US" altLang="zh-TW"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471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052065" y="649706"/>
            <a:ext cx="18616807" cy="1257300"/>
          </a:xfrm>
        </p:spPr>
        <p:txBody>
          <a:bodyPr/>
          <a:lstStyle/>
          <a:p>
            <a:pPr algn="ctr"/>
            <a:r>
              <a:rPr lang="en-US" dirty="0">
                <a:latin typeface="Times" panose="02020603050405020304" pitchFamily="18" charset="0"/>
                <a:cs typeface="Times" panose="02020603050405020304" pitchFamily="18" charset="0"/>
              </a:rPr>
              <a:t>Class Diagram</a:t>
            </a:r>
          </a:p>
        </p:txBody>
      </p:sp>
      <p:pic>
        <p:nvPicPr>
          <p:cNvPr id="4" name="Picture 4" descr="C:\Users\sara_yang\Desktop\New folder\HTC PPT Dots.png"/>
          <p:cNvPicPr>
            <a:picLocks noChangeAspect="1" noChangeArrowheads="1"/>
          </p:cNvPicPr>
          <p:nvPr/>
        </p:nvPicPr>
        <p:blipFill rotWithShape="1">
          <a:blip r:embed="rId3">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14833851" y="2852368"/>
            <a:ext cx="8074352" cy="11673129"/>
          </a:xfrm>
          <a:prstGeom prst="rect">
            <a:avLst/>
          </a:prstGeom>
        </p:spPr>
        <p:txBody>
          <a:bodyPr/>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zh-TW" altLang="en-US" sz="4400" dirty="0">
                <a:latin typeface="Times New Roman" panose="02020603050405020304" pitchFamily="18" charset="0"/>
                <a:cs typeface="Times New Roman" panose="02020603050405020304" pitchFamily="18" charset="0"/>
              </a:rPr>
              <a:t>記號</a:t>
            </a:r>
            <a:endParaRPr lang="en-US" altLang="zh-TW" sz="4400" dirty="0">
              <a:latin typeface="Times New Roman" panose="02020603050405020304" pitchFamily="18" charset="0"/>
              <a:cs typeface="Times New Roman" panose="02020603050405020304" pitchFamily="18" charset="0"/>
            </a:endParaRPr>
          </a:p>
          <a:p>
            <a:pPr lvl="1"/>
            <a:r>
              <a:rPr lang="en-US" altLang="zh-TW" sz="3400" dirty="0">
                <a:latin typeface="Times New Roman" panose="02020603050405020304" pitchFamily="18" charset="0"/>
                <a:cs typeface="Times New Roman" panose="02020603050405020304" pitchFamily="18" charset="0"/>
              </a:rPr>
              <a:t>Aggregation</a:t>
            </a:r>
          </a:p>
          <a:p>
            <a:pPr lvl="1"/>
            <a:endParaRPr lang="en-US" altLang="zh-TW" sz="3400" dirty="0">
              <a:latin typeface="Times New Roman" panose="02020603050405020304" pitchFamily="18" charset="0"/>
              <a:cs typeface="Times New Roman" panose="02020603050405020304" pitchFamily="18" charset="0"/>
            </a:endParaRPr>
          </a:p>
          <a:p>
            <a:pPr lvl="1"/>
            <a:endParaRPr lang="en-US" altLang="zh-TW" sz="3400" dirty="0">
              <a:latin typeface="Times New Roman" panose="02020603050405020304" pitchFamily="18" charset="0"/>
              <a:cs typeface="Times New Roman" panose="02020603050405020304" pitchFamily="18" charset="0"/>
            </a:endParaRPr>
          </a:p>
          <a:p>
            <a:pPr lvl="1"/>
            <a:r>
              <a:rPr lang="en-US" altLang="zh-TW" sz="3400" dirty="0">
                <a:latin typeface="Times New Roman" panose="02020603050405020304" pitchFamily="18" charset="0"/>
                <a:cs typeface="Times New Roman" panose="02020603050405020304" pitchFamily="18" charset="0"/>
              </a:rPr>
              <a:t>Composition</a:t>
            </a:r>
          </a:p>
          <a:p>
            <a:pPr lvl="1"/>
            <a:endParaRPr lang="en-US" altLang="zh-TW" sz="3400" dirty="0">
              <a:latin typeface="Times New Roman" panose="02020603050405020304" pitchFamily="18" charset="0"/>
              <a:cs typeface="Times New Roman" panose="02020603050405020304" pitchFamily="18" charset="0"/>
            </a:endParaRPr>
          </a:p>
          <a:p>
            <a:pPr lvl="1"/>
            <a:endParaRPr lang="en-US" altLang="zh-TW" sz="3400" dirty="0">
              <a:latin typeface="Times New Roman" panose="02020603050405020304" pitchFamily="18" charset="0"/>
              <a:cs typeface="Times New Roman" panose="02020603050405020304" pitchFamily="18" charset="0"/>
            </a:endParaRPr>
          </a:p>
          <a:p>
            <a:pPr lvl="1"/>
            <a:r>
              <a:rPr lang="en-US" altLang="zh-TW" sz="3400" dirty="0">
                <a:latin typeface="Times New Roman" panose="02020603050405020304" pitchFamily="18" charset="0"/>
                <a:cs typeface="Times New Roman" panose="02020603050405020304" pitchFamily="18" charset="0"/>
              </a:rPr>
              <a:t>Dependency</a:t>
            </a:r>
          </a:p>
          <a:p>
            <a:pPr lvl="1"/>
            <a:endParaRPr lang="en-US" altLang="zh-TW" sz="3400" dirty="0">
              <a:latin typeface="Times New Roman" panose="02020603050405020304" pitchFamily="18" charset="0"/>
              <a:cs typeface="Times New Roman" panose="02020603050405020304" pitchFamily="18" charset="0"/>
            </a:endParaRPr>
          </a:p>
          <a:p>
            <a:pPr marL="1088486" lvl="1" indent="0">
              <a:buNone/>
            </a:pPr>
            <a:endParaRPr lang="en-US" altLang="zh-TW" sz="3400" dirty="0">
              <a:latin typeface="Times New Roman" panose="02020603050405020304" pitchFamily="18" charset="0"/>
              <a:cs typeface="Times New Roman" panose="02020603050405020304" pitchFamily="18" charset="0"/>
            </a:endParaRPr>
          </a:p>
          <a:p>
            <a:pPr lvl="1"/>
            <a:r>
              <a:rPr lang="en-US" altLang="zh-TW" sz="3400" dirty="0">
                <a:latin typeface="Times New Roman" panose="02020603050405020304" pitchFamily="18" charset="0"/>
                <a:cs typeface="Times New Roman" panose="02020603050405020304" pitchFamily="18" charset="0"/>
              </a:rPr>
              <a:t>Inheritance</a:t>
            </a:r>
          </a:p>
        </p:txBody>
      </p:sp>
      <p:sp>
        <p:nvSpPr>
          <p:cNvPr id="6" name="文字版面配置區 8"/>
          <p:cNvSpPr txBox="1">
            <a:spLocks/>
          </p:cNvSpPr>
          <p:nvPr/>
        </p:nvSpPr>
        <p:spPr>
          <a:xfrm>
            <a:off x="179387" y="2855769"/>
            <a:ext cx="8638675" cy="11673129"/>
          </a:xfrm>
          <a:prstGeom prst="rect">
            <a:avLst/>
          </a:prstGeom>
        </p:spPr>
        <p:txBody>
          <a:bodyPr/>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zh-TW" altLang="en-US" sz="4400" dirty="0">
                <a:latin typeface="Times New Roman" panose="02020603050405020304" pitchFamily="18" charset="0"/>
                <a:cs typeface="Times New Roman" panose="02020603050405020304" pitchFamily="18" charset="0"/>
              </a:rPr>
              <a:t>有擁有關係</a:t>
            </a:r>
            <a:endParaRPr lang="en-US" altLang="zh-TW" sz="4400" dirty="0">
              <a:latin typeface="Times New Roman" panose="02020603050405020304" pitchFamily="18" charset="0"/>
              <a:cs typeface="Times New Roman" panose="02020603050405020304" pitchFamily="18" charset="0"/>
            </a:endParaRPr>
          </a:p>
          <a:p>
            <a:pPr lvl="1"/>
            <a:r>
              <a:rPr lang="zh-TW" altLang="en-US" sz="3500" b="1" dirty="0">
                <a:latin typeface="Times New Roman" panose="02020603050405020304" pitchFamily="18" charset="0"/>
                <a:cs typeface="Times New Roman" panose="02020603050405020304" pitchFamily="18" charset="0"/>
              </a:rPr>
              <a:t>聚合 </a:t>
            </a:r>
            <a:r>
              <a:rPr lang="en-US" altLang="zh-TW" sz="3600" b="1" dirty="0">
                <a:latin typeface="Times New Roman" panose="02020603050405020304" pitchFamily="18" charset="0"/>
                <a:cs typeface="Times New Roman" panose="02020603050405020304" pitchFamily="18" charset="0"/>
              </a:rPr>
              <a:t>Aggregation</a:t>
            </a:r>
            <a:r>
              <a:rPr lang="zh-TW" altLang="en-US" sz="3500" b="1" dirty="0">
                <a:latin typeface="Times New Roman" panose="02020603050405020304" pitchFamily="18" charset="0"/>
                <a:cs typeface="Times New Roman" panose="02020603050405020304" pitchFamily="18" charset="0"/>
              </a:rPr>
              <a:t> </a:t>
            </a:r>
            <a:r>
              <a:rPr lang="en-US" altLang="zh-TW" sz="3500" b="1" dirty="0">
                <a:latin typeface="Times New Roman" panose="02020603050405020304" pitchFamily="18" charset="0"/>
                <a:cs typeface="Times New Roman" panose="02020603050405020304" pitchFamily="18" charset="0"/>
              </a:rPr>
              <a:t>(use-a)</a:t>
            </a:r>
          </a:p>
          <a:p>
            <a:pPr lvl="2"/>
            <a:r>
              <a:rPr lang="zh-TW" altLang="en-US" sz="2500" dirty="0">
                <a:latin typeface="Times New Roman" panose="02020603050405020304" pitchFamily="18" charset="0"/>
                <a:cs typeface="Times New Roman" panose="02020603050405020304" pitchFamily="18" charset="0"/>
              </a:rPr>
              <a:t>部件可以單獨存在</a:t>
            </a:r>
            <a:endParaRPr lang="en-US" altLang="zh-TW" sz="2500" dirty="0">
              <a:latin typeface="Times New Roman" panose="02020603050405020304" pitchFamily="18" charset="0"/>
              <a:cs typeface="Times New Roman" panose="02020603050405020304" pitchFamily="18" charset="0"/>
            </a:endParaRPr>
          </a:p>
          <a:p>
            <a:pPr lvl="2"/>
            <a:r>
              <a:rPr lang="en-US" altLang="zh-TW" sz="2300" dirty="0">
                <a:latin typeface="Times New Roman" panose="02020603050405020304" pitchFamily="18" charset="0"/>
                <a:cs typeface="Times New Roman" panose="02020603050405020304" pitchFamily="18" charset="0"/>
              </a:rPr>
              <a:t>class Home { private Son </a:t>
            </a:r>
            <a:r>
              <a:rPr lang="en-US" altLang="zh-TW" sz="2300" dirty="0" err="1">
                <a:latin typeface="Times New Roman" panose="02020603050405020304" pitchFamily="18" charset="0"/>
                <a:cs typeface="Times New Roman" panose="02020603050405020304" pitchFamily="18" charset="0"/>
              </a:rPr>
              <a:t>eric</a:t>
            </a:r>
            <a:r>
              <a:rPr lang="en-US" altLang="zh-TW" sz="2300" dirty="0">
                <a:latin typeface="Times New Roman" panose="02020603050405020304" pitchFamily="18" charset="0"/>
                <a:cs typeface="Times New Roman" panose="02020603050405020304" pitchFamily="18" charset="0"/>
              </a:rPr>
              <a:t>;}</a:t>
            </a:r>
          </a:p>
          <a:p>
            <a:pPr lvl="1"/>
            <a:endParaRPr lang="en-US" altLang="zh-TW" sz="3400" dirty="0">
              <a:latin typeface="Times New Roman" panose="02020603050405020304" pitchFamily="18" charset="0"/>
              <a:cs typeface="Times New Roman" panose="02020603050405020304" pitchFamily="18" charset="0"/>
            </a:endParaRPr>
          </a:p>
          <a:p>
            <a:pPr lvl="1"/>
            <a:endParaRPr lang="en-US" altLang="zh-TW" sz="3400" dirty="0">
              <a:latin typeface="Times New Roman" panose="02020603050405020304" pitchFamily="18" charset="0"/>
              <a:cs typeface="Times New Roman" panose="02020603050405020304" pitchFamily="18" charset="0"/>
            </a:endParaRPr>
          </a:p>
          <a:p>
            <a:pPr lvl="1"/>
            <a:endParaRPr lang="en-US" altLang="zh-TW" sz="3400" dirty="0">
              <a:latin typeface="Times New Roman" panose="02020603050405020304" pitchFamily="18" charset="0"/>
              <a:cs typeface="Times New Roman" panose="02020603050405020304" pitchFamily="18" charset="0"/>
            </a:endParaRPr>
          </a:p>
          <a:p>
            <a:pPr lvl="1"/>
            <a:endParaRPr lang="en-US" altLang="zh-TW" sz="3400" dirty="0">
              <a:latin typeface="Times New Roman" panose="02020603050405020304" pitchFamily="18" charset="0"/>
              <a:cs typeface="Times New Roman" panose="02020603050405020304" pitchFamily="18" charset="0"/>
            </a:endParaRPr>
          </a:p>
          <a:p>
            <a:pPr lvl="1"/>
            <a:endParaRPr lang="en-US" altLang="zh-TW" sz="3400" dirty="0">
              <a:latin typeface="Times New Roman" panose="02020603050405020304" pitchFamily="18" charset="0"/>
              <a:cs typeface="Times New Roman" panose="02020603050405020304" pitchFamily="18" charset="0"/>
            </a:endParaRPr>
          </a:p>
          <a:p>
            <a:pPr lvl="1"/>
            <a:r>
              <a:rPr lang="zh-TW" altLang="en-US" sz="3400" b="1" dirty="0">
                <a:latin typeface="Times New Roman" panose="02020603050405020304" pitchFamily="18" charset="0"/>
                <a:cs typeface="Times New Roman" panose="02020603050405020304" pitchFamily="18" charset="0"/>
              </a:rPr>
              <a:t>組合 </a:t>
            </a:r>
            <a:r>
              <a:rPr lang="en-US" altLang="zh-TW" sz="3400" b="1" dirty="0">
                <a:latin typeface="Times New Roman" panose="02020603050405020304" pitchFamily="18" charset="0"/>
                <a:cs typeface="Times New Roman" panose="02020603050405020304" pitchFamily="18" charset="0"/>
              </a:rPr>
              <a:t>Composition (has-a)</a:t>
            </a:r>
          </a:p>
          <a:p>
            <a:pPr lvl="2"/>
            <a:r>
              <a:rPr lang="zh-TW" altLang="en-US" sz="2300" dirty="0">
                <a:latin typeface="Times New Roman" panose="02020603050405020304" pitchFamily="18" charset="0"/>
                <a:cs typeface="Times New Roman" panose="02020603050405020304" pitchFamily="18" charset="0"/>
              </a:rPr>
              <a:t>部件不能單獨存在</a:t>
            </a:r>
            <a:endParaRPr lang="en-US" altLang="zh-TW" sz="2300" dirty="0">
              <a:latin typeface="Times New Roman" panose="02020603050405020304" pitchFamily="18" charset="0"/>
              <a:cs typeface="Times New Roman" panose="02020603050405020304" pitchFamily="18" charset="0"/>
            </a:endParaRPr>
          </a:p>
          <a:p>
            <a:pPr lvl="2"/>
            <a:r>
              <a:rPr lang="zh-TW" altLang="en-US" sz="2300" dirty="0">
                <a:latin typeface="Times New Roman" panose="02020603050405020304" pitchFamily="18" charset="0"/>
                <a:cs typeface="Times New Roman" panose="02020603050405020304" pitchFamily="18" charset="0"/>
              </a:rPr>
              <a:t>整體消失造成部份消失</a:t>
            </a:r>
            <a:endParaRPr lang="en-US" altLang="zh-TW" sz="400" b="1" dirty="0">
              <a:latin typeface="Times New Roman" panose="02020603050405020304" pitchFamily="18" charset="0"/>
              <a:cs typeface="Times New Roman" panose="02020603050405020304" pitchFamily="18" charset="0"/>
            </a:endParaRPr>
          </a:p>
          <a:p>
            <a:pPr lvl="2"/>
            <a:r>
              <a:rPr lang="en-US" altLang="zh-TW" sz="2300" dirty="0">
                <a:latin typeface="Times New Roman" panose="02020603050405020304" pitchFamily="18" charset="0"/>
                <a:cs typeface="Times New Roman" panose="02020603050405020304" pitchFamily="18" charset="0"/>
              </a:rPr>
              <a:t>class Son { private Heart </a:t>
            </a:r>
            <a:r>
              <a:rPr lang="en-US" altLang="zh-TW" sz="2300" dirty="0" err="1">
                <a:latin typeface="Times New Roman" panose="02020603050405020304" pitchFamily="18" charset="0"/>
                <a:cs typeface="Times New Roman" panose="02020603050405020304" pitchFamily="18" charset="0"/>
              </a:rPr>
              <a:t>myheart</a:t>
            </a:r>
            <a:r>
              <a:rPr lang="en-US" altLang="zh-TW" sz="2300" dirty="0">
                <a:latin typeface="Times New Roman" panose="02020603050405020304" pitchFamily="18" charset="0"/>
                <a:cs typeface="Times New Roman" panose="02020603050405020304" pitchFamily="18" charset="0"/>
              </a:rPr>
              <a:t>;} </a:t>
            </a:r>
          </a:p>
          <a:p>
            <a:pPr lvl="1"/>
            <a:endParaRPr lang="en-US" altLang="zh-TW" sz="3400" dirty="0">
              <a:latin typeface="Times New Roman" panose="02020603050405020304" pitchFamily="18" charset="0"/>
              <a:cs typeface="Times New Roman" panose="02020603050405020304" pitchFamily="18" charset="0"/>
            </a:endParaRPr>
          </a:p>
        </p:txBody>
      </p:sp>
      <p:sp>
        <p:nvSpPr>
          <p:cNvPr id="12" name="文字版面配置區 8"/>
          <p:cNvSpPr txBox="1">
            <a:spLocks/>
          </p:cNvSpPr>
          <p:nvPr/>
        </p:nvSpPr>
        <p:spPr>
          <a:xfrm>
            <a:off x="6713622" y="2804237"/>
            <a:ext cx="9721517" cy="11673129"/>
          </a:xfrm>
          <a:prstGeom prst="rect">
            <a:avLst/>
          </a:prstGeom>
        </p:spPr>
        <p:txBody>
          <a:bodyPr/>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zh-TW" altLang="en-US" sz="4400" dirty="0">
                <a:latin typeface="Times New Roman" panose="02020603050405020304" pitchFamily="18" charset="0"/>
                <a:cs typeface="Times New Roman" panose="02020603050405020304" pitchFamily="18" charset="0"/>
              </a:rPr>
              <a:t>無擁有關係</a:t>
            </a:r>
            <a:endParaRPr lang="en-US" altLang="zh-TW" sz="4400" dirty="0">
              <a:latin typeface="Times New Roman" panose="02020603050405020304" pitchFamily="18" charset="0"/>
              <a:cs typeface="Times New Roman" panose="02020603050405020304" pitchFamily="18" charset="0"/>
            </a:endParaRPr>
          </a:p>
          <a:p>
            <a:pPr lvl="1"/>
            <a:r>
              <a:rPr lang="zh-TW" altLang="en-US" sz="3600" b="1" dirty="0">
                <a:latin typeface="Times New Roman" panose="02020603050405020304" pitchFamily="18" charset="0"/>
                <a:cs typeface="Times New Roman" panose="02020603050405020304" pitchFamily="18" charset="0"/>
              </a:rPr>
              <a:t>相依  </a:t>
            </a:r>
            <a:r>
              <a:rPr lang="en-US" altLang="zh-TW" sz="3600" b="1" dirty="0">
                <a:latin typeface="Times New Roman" panose="02020603050405020304" pitchFamily="18" charset="0"/>
                <a:cs typeface="Times New Roman" panose="02020603050405020304" pitchFamily="18" charset="0"/>
              </a:rPr>
              <a:t>Dependency</a:t>
            </a:r>
          </a:p>
          <a:p>
            <a:pPr lvl="2"/>
            <a:r>
              <a:rPr lang="zh-TW" altLang="en-US" sz="2500" dirty="0">
                <a:latin typeface="Times New Roman" panose="02020603050405020304" pitchFamily="18" charset="0"/>
                <a:cs typeface="Times New Roman" panose="02020603050405020304" pitchFamily="18" charset="0"/>
              </a:rPr>
              <a:t>傳遞訊息，功能面使用</a:t>
            </a:r>
            <a:endParaRPr lang="en-US" altLang="zh-TW" sz="2500" dirty="0">
              <a:latin typeface="Times New Roman" panose="02020603050405020304" pitchFamily="18" charset="0"/>
              <a:cs typeface="Times New Roman" panose="02020603050405020304" pitchFamily="18" charset="0"/>
            </a:endParaRPr>
          </a:p>
          <a:p>
            <a:pPr lvl="2"/>
            <a:r>
              <a:rPr lang="en-US" altLang="zh-TW" sz="2300" dirty="0">
                <a:latin typeface="Times New Roman" panose="02020603050405020304" pitchFamily="18" charset="0"/>
                <a:cs typeface="Times New Roman" panose="02020603050405020304" pitchFamily="18" charset="0"/>
              </a:rPr>
              <a:t>class Mother {</a:t>
            </a:r>
          </a:p>
          <a:p>
            <a:pPr lvl="2"/>
            <a:r>
              <a:rPr lang="en-US" altLang="zh-TW" sz="2300" dirty="0">
                <a:latin typeface="Times New Roman" panose="02020603050405020304" pitchFamily="18" charset="0"/>
                <a:cs typeface="Times New Roman" panose="02020603050405020304" pitchFamily="18" charset="0"/>
              </a:rPr>
              <a:t>void </a:t>
            </a:r>
            <a:r>
              <a:rPr lang="en-US" altLang="zh-TW" sz="2300" dirty="0" err="1">
                <a:latin typeface="Times New Roman" panose="02020603050405020304" pitchFamily="18" charset="0"/>
                <a:cs typeface="Times New Roman" panose="02020603050405020304" pitchFamily="18" charset="0"/>
              </a:rPr>
              <a:t>getMoney</a:t>
            </a:r>
            <a:r>
              <a:rPr lang="en-US" altLang="zh-TW" sz="2300" dirty="0">
                <a:latin typeface="Times New Roman" panose="02020603050405020304" pitchFamily="18" charset="0"/>
                <a:cs typeface="Times New Roman" panose="02020603050405020304" pitchFamily="18" charset="0"/>
              </a:rPr>
              <a:t>(){</a:t>
            </a:r>
            <a:r>
              <a:rPr lang="en-US" altLang="zh-TW" sz="2300" dirty="0" err="1">
                <a:latin typeface="Times New Roman" panose="02020603050405020304" pitchFamily="18" charset="0"/>
                <a:cs typeface="Times New Roman" panose="02020603050405020304" pitchFamily="18" charset="0"/>
              </a:rPr>
              <a:t>Father.getMoney</a:t>
            </a:r>
            <a:r>
              <a:rPr lang="en-US" altLang="zh-TW" sz="2300" dirty="0">
                <a:latin typeface="Times New Roman" panose="02020603050405020304" pitchFamily="18" charset="0"/>
                <a:cs typeface="Times New Roman" panose="02020603050405020304" pitchFamily="18" charset="0"/>
              </a:rPr>
              <a:t>();}</a:t>
            </a:r>
          </a:p>
          <a:p>
            <a:pPr lvl="2"/>
            <a:r>
              <a:rPr lang="en-US" altLang="zh-TW" sz="2300" dirty="0">
                <a:latin typeface="Times New Roman" panose="02020603050405020304" pitchFamily="18" charset="0"/>
                <a:cs typeface="Times New Roman" panose="02020603050405020304" pitchFamily="18" charset="0"/>
              </a:rPr>
              <a:t>void </a:t>
            </a:r>
            <a:r>
              <a:rPr lang="en-US" altLang="zh-TW" sz="2300" dirty="0" err="1">
                <a:latin typeface="Times New Roman" panose="02020603050405020304" pitchFamily="18" charset="0"/>
                <a:cs typeface="Times New Roman" panose="02020603050405020304" pitchFamily="18" charset="0"/>
              </a:rPr>
              <a:t>makeSleep</a:t>
            </a:r>
            <a:r>
              <a:rPr lang="en-US" altLang="zh-TW" sz="2300" dirty="0">
                <a:latin typeface="Times New Roman" panose="02020603050405020304" pitchFamily="18" charset="0"/>
                <a:cs typeface="Times New Roman" panose="02020603050405020304" pitchFamily="18" charset="0"/>
              </a:rPr>
              <a:t>(Son </a:t>
            </a:r>
            <a:r>
              <a:rPr lang="en-US" altLang="zh-TW" sz="2300" dirty="0" err="1">
                <a:latin typeface="Times New Roman" panose="02020603050405020304" pitchFamily="18" charset="0"/>
                <a:cs typeface="Times New Roman" panose="02020603050405020304" pitchFamily="18" charset="0"/>
              </a:rPr>
              <a:t>eric</a:t>
            </a:r>
            <a:r>
              <a:rPr lang="en-US" altLang="zh-TW" sz="2300" dirty="0">
                <a:latin typeface="Times New Roman" panose="02020603050405020304" pitchFamily="18" charset="0"/>
                <a:cs typeface="Times New Roman" panose="02020603050405020304" pitchFamily="18" charset="0"/>
              </a:rPr>
              <a:t>){</a:t>
            </a:r>
            <a:r>
              <a:rPr lang="en-US" altLang="zh-TW" sz="2300" dirty="0" err="1">
                <a:latin typeface="Times New Roman" panose="02020603050405020304" pitchFamily="18" charset="0"/>
                <a:cs typeface="Times New Roman" panose="02020603050405020304" pitchFamily="18" charset="0"/>
              </a:rPr>
              <a:t>eric.toSleep</a:t>
            </a:r>
            <a:r>
              <a:rPr lang="en-US" altLang="zh-TW" sz="2300" dirty="0">
                <a:latin typeface="Times New Roman" panose="02020603050405020304" pitchFamily="18" charset="0"/>
                <a:cs typeface="Times New Roman" panose="02020603050405020304" pitchFamily="18" charset="0"/>
              </a:rPr>
              <a:t>();}</a:t>
            </a:r>
          </a:p>
          <a:p>
            <a:pPr lvl="2"/>
            <a:r>
              <a:rPr lang="en-US" altLang="zh-TW" sz="2300" dirty="0">
                <a:latin typeface="Times New Roman" panose="02020603050405020304" pitchFamily="18" charset="0"/>
                <a:cs typeface="Times New Roman" panose="02020603050405020304" pitchFamily="18" charset="0"/>
              </a:rPr>
              <a:t>void shopping(){Money  </a:t>
            </a:r>
            <a:r>
              <a:rPr lang="en-US" altLang="zh-TW" sz="2300" dirty="0" err="1">
                <a:latin typeface="Times New Roman" panose="02020603050405020304" pitchFamily="18" charset="0"/>
                <a:cs typeface="Times New Roman" panose="02020603050405020304" pitchFamily="18" charset="0"/>
              </a:rPr>
              <a:t>myMoney</a:t>
            </a:r>
            <a:r>
              <a:rPr lang="en-US" altLang="zh-TW" sz="2300" dirty="0">
                <a:latin typeface="Times New Roman" panose="02020603050405020304" pitchFamily="18" charset="0"/>
                <a:cs typeface="Times New Roman" panose="02020603050405020304" pitchFamily="18" charset="0"/>
              </a:rPr>
              <a:t>=new Money();}}</a:t>
            </a:r>
          </a:p>
          <a:p>
            <a:pPr lvl="2"/>
            <a:endParaRPr lang="en-US" altLang="zh-TW" sz="2300" b="1" dirty="0">
              <a:latin typeface="Times New Roman" panose="02020603050405020304" pitchFamily="18" charset="0"/>
              <a:cs typeface="Times New Roman" panose="02020603050405020304" pitchFamily="18" charset="0"/>
            </a:endParaRPr>
          </a:p>
          <a:p>
            <a:pPr lvl="2"/>
            <a:endParaRPr lang="en-US" altLang="zh-TW" sz="2300" b="1" dirty="0">
              <a:latin typeface="Times New Roman" panose="02020603050405020304" pitchFamily="18" charset="0"/>
              <a:cs typeface="Times New Roman" panose="02020603050405020304" pitchFamily="18" charset="0"/>
            </a:endParaRPr>
          </a:p>
          <a:p>
            <a:pPr lvl="2"/>
            <a:endParaRPr lang="en-US" altLang="zh-TW" sz="2300" b="1" dirty="0">
              <a:latin typeface="Times New Roman" panose="02020603050405020304" pitchFamily="18" charset="0"/>
              <a:cs typeface="Times New Roman" panose="02020603050405020304" pitchFamily="18" charset="0"/>
            </a:endParaRPr>
          </a:p>
          <a:p>
            <a:pPr marL="1088486" lvl="1" indent="0">
              <a:buNone/>
            </a:pPr>
            <a:endParaRPr lang="en-US" altLang="zh-TW" sz="3400" dirty="0">
              <a:latin typeface="Times New Roman" panose="02020603050405020304" pitchFamily="18" charset="0"/>
              <a:cs typeface="Times New Roman" panose="02020603050405020304" pitchFamily="18" charset="0"/>
            </a:endParaRPr>
          </a:p>
          <a:p>
            <a:pPr lvl="1"/>
            <a:endParaRPr lang="en-US" altLang="zh-TW" sz="3400" dirty="0">
              <a:latin typeface="Times New Roman" panose="02020603050405020304" pitchFamily="18" charset="0"/>
              <a:cs typeface="Times New Roman" panose="02020603050405020304" pitchFamily="18" charset="0"/>
            </a:endParaRPr>
          </a:p>
          <a:p>
            <a:pPr lvl="1"/>
            <a:endParaRPr lang="en-US" altLang="zh-TW" sz="3400" dirty="0">
              <a:latin typeface="Times New Roman" panose="02020603050405020304" pitchFamily="18" charset="0"/>
              <a:cs typeface="Times New Roman" panose="02020603050405020304" pitchFamily="18" charset="0"/>
            </a:endParaRPr>
          </a:p>
          <a:p>
            <a:pPr lvl="1"/>
            <a:endParaRPr lang="en-US" altLang="zh-TW" sz="3400" dirty="0">
              <a:latin typeface="Times New Roman" panose="02020603050405020304" pitchFamily="18" charset="0"/>
              <a:cs typeface="Times New Roman" panose="02020603050405020304" pitchFamily="18" charset="0"/>
            </a:endParaRPr>
          </a:p>
          <a:p>
            <a:endParaRPr lang="en-US" altLang="zh-TW" sz="5500" dirty="0">
              <a:latin typeface="Times New Roman" panose="02020603050405020304" pitchFamily="18" charset="0"/>
              <a:cs typeface="Times New Roman" panose="02020603050405020304" pitchFamily="18" charset="0"/>
            </a:endParaRPr>
          </a:p>
          <a:p>
            <a:endParaRPr lang="en-US" altLang="zh-TW" sz="5400" dirty="0">
              <a:latin typeface="Times New Roman" panose="02020603050405020304" pitchFamily="18" charset="0"/>
              <a:cs typeface="Times New Roman" panose="02020603050405020304" pitchFamily="18" charset="0"/>
            </a:endParaRPr>
          </a:p>
        </p:txBody>
      </p:sp>
      <p:pic>
        <p:nvPicPr>
          <p:cNvPr id="13" name="Picture 4" descr="「父子」的圖片搜尋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2008" y="10739747"/>
            <a:ext cx="2543175" cy="18002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www.twword.com/uploads/wiki/e7/c6/591221_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7137" y="6194965"/>
            <a:ext cx="2543174" cy="186923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2282" y="10931161"/>
            <a:ext cx="1492884" cy="1866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AutoShape 2" descr="「父母」的圖片搜尋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0" name="AutoShape 4" descr="「父母」的圖片搜尋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307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02008" y="6477415"/>
            <a:ext cx="2543175"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94839" y="9987272"/>
            <a:ext cx="357187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971039" y="7907605"/>
            <a:ext cx="349567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94839" y="4254581"/>
            <a:ext cx="352425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953744" y="6073855"/>
            <a:ext cx="350520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文字版面配置區 8"/>
          <p:cNvSpPr txBox="1">
            <a:spLocks/>
          </p:cNvSpPr>
          <p:nvPr/>
        </p:nvSpPr>
        <p:spPr>
          <a:xfrm>
            <a:off x="6761755" y="8277640"/>
            <a:ext cx="8638675" cy="1570729"/>
          </a:xfrm>
          <a:prstGeom prst="rect">
            <a:avLst/>
          </a:prstGeom>
        </p:spPr>
        <p:txBody>
          <a:bodyPr/>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pPr lvl="1"/>
            <a:r>
              <a:rPr lang="zh-TW" altLang="en-US" sz="3400" b="1" dirty="0">
                <a:latin typeface="Times New Roman" panose="02020603050405020304" pitchFamily="18" charset="0"/>
                <a:cs typeface="Times New Roman" panose="02020603050405020304" pitchFamily="18" charset="0"/>
              </a:rPr>
              <a:t>繼承 </a:t>
            </a:r>
            <a:r>
              <a:rPr lang="en-US" altLang="zh-TW" sz="3400" b="1" dirty="0">
                <a:latin typeface="Times New Roman" panose="02020603050405020304" pitchFamily="18" charset="0"/>
                <a:cs typeface="Times New Roman" panose="02020603050405020304" pitchFamily="18" charset="0"/>
              </a:rPr>
              <a:t>Inheritance (is-a)</a:t>
            </a:r>
          </a:p>
          <a:p>
            <a:pPr lvl="2"/>
            <a:r>
              <a:rPr lang="zh-TW" altLang="en-US" sz="2300" dirty="0">
                <a:latin typeface="Times New Roman" panose="02020603050405020304" pitchFamily="18" charset="0"/>
                <a:cs typeface="Times New Roman" panose="02020603050405020304" pitchFamily="18" charset="0"/>
              </a:rPr>
              <a:t>上下階層</a:t>
            </a:r>
            <a:endParaRPr lang="en-US" altLang="zh-TW" sz="2300" dirty="0">
              <a:latin typeface="Times New Roman" panose="02020603050405020304" pitchFamily="18" charset="0"/>
              <a:cs typeface="Times New Roman" panose="02020603050405020304" pitchFamily="18" charset="0"/>
            </a:endParaRPr>
          </a:p>
          <a:p>
            <a:pPr lvl="2"/>
            <a:r>
              <a:rPr lang="en-US" altLang="zh-TW" sz="2300" dirty="0">
                <a:latin typeface="Times New Roman" panose="02020603050405020304" pitchFamily="18" charset="0"/>
                <a:cs typeface="Times New Roman" panose="02020603050405020304" pitchFamily="18" charset="0"/>
              </a:rPr>
              <a:t>class Son extends Father{}</a:t>
            </a:r>
          </a:p>
        </p:txBody>
      </p:sp>
    </p:spTree>
    <p:extLst>
      <p:ext uri="{BB962C8B-B14F-4D97-AF65-F5344CB8AC3E}">
        <p14:creationId xmlns:p14="http://schemas.microsoft.com/office/powerpoint/2010/main" val="988774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100192" y="457200"/>
            <a:ext cx="18616807" cy="1257300"/>
          </a:xfrm>
        </p:spPr>
        <p:txBody>
          <a:bodyPr/>
          <a:lstStyle/>
          <a:p>
            <a:pPr algn="ctr"/>
            <a:r>
              <a:rPr lang="en-US" dirty="0">
                <a:latin typeface="Times" panose="02020603050405020304" pitchFamily="18" charset="0"/>
                <a:cs typeface="Times" panose="02020603050405020304" pitchFamily="18" charset="0"/>
              </a:rPr>
              <a:t>Classify Design Patterns </a:t>
            </a:r>
          </a:p>
        </p:txBody>
      </p:sp>
      <p:pic>
        <p:nvPicPr>
          <p:cNvPr id="4" name="Picture 4" descr="C:\Users\sara_yang\Desktop\New folder\HTC PPT Dots.png"/>
          <p:cNvPicPr>
            <a:picLocks noChangeAspect="1" noChangeArrowheads="1"/>
          </p:cNvPicPr>
          <p:nvPr/>
        </p:nvPicPr>
        <p:blipFill rotWithShape="1">
          <a:blip r:embed="rId3">
            <a:extLst>
              <a:ext uri="{28A0092B-C50C-407E-A947-70E740481C1C}">
                <a14:useLocalDpi xmlns:a14="http://schemas.microsoft.com/office/drawing/2010/main" val="0"/>
              </a:ext>
            </a:extLst>
          </a:blip>
          <a:srcRect l="91635"/>
          <a:stretch/>
        </p:blipFill>
        <p:spPr bwMode="auto">
          <a:xfrm>
            <a:off x="22343805" y="1588"/>
            <a:ext cx="2039401" cy="1371441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版面配置區 8"/>
          <p:cNvSpPr txBox="1">
            <a:spLocks/>
          </p:cNvSpPr>
          <p:nvPr/>
        </p:nvSpPr>
        <p:spPr>
          <a:xfrm>
            <a:off x="801415" y="1453323"/>
            <a:ext cx="21542390" cy="11673129"/>
          </a:xfrm>
          <a:prstGeom prst="rect">
            <a:avLst/>
          </a:prstGeom>
        </p:spPr>
        <p:txBody>
          <a:bodyPr/>
          <a:lstStyle>
            <a:lvl1pPr marL="816366" indent="-816366" algn="l" defTabSz="1088486" rtl="0" eaLnBrk="1" latinLnBrk="0" hangingPunct="1">
              <a:spcBef>
                <a:spcPct val="20000"/>
              </a:spcBef>
              <a:buFont typeface="Arial"/>
              <a:buChar char="•"/>
              <a:defRPr sz="7700" kern="1200">
                <a:solidFill>
                  <a:schemeClr val="tx1"/>
                </a:solidFill>
                <a:latin typeface="+mn-lt"/>
                <a:ea typeface="+mn-ea"/>
                <a:cs typeface="+mn-cs"/>
              </a:defRPr>
            </a:lvl1pPr>
            <a:lvl2pPr marL="1768792" indent="-680306" algn="l" defTabSz="1088486" rtl="0" eaLnBrk="1" latinLnBrk="0" hangingPunct="1">
              <a:spcBef>
                <a:spcPct val="20000"/>
              </a:spcBef>
              <a:buFont typeface="Arial"/>
              <a:buChar char="–"/>
              <a:defRPr sz="6700" kern="1200">
                <a:solidFill>
                  <a:schemeClr val="tx1"/>
                </a:solidFill>
                <a:latin typeface="+mn-lt"/>
                <a:ea typeface="+mn-ea"/>
                <a:cs typeface="+mn-cs"/>
              </a:defRPr>
            </a:lvl2pPr>
            <a:lvl3pPr marL="2721219" indent="-544243" algn="l" defTabSz="1088486" rtl="0" eaLnBrk="1" latinLnBrk="0" hangingPunct="1">
              <a:spcBef>
                <a:spcPct val="20000"/>
              </a:spcBef>
              <a:buFont typeface="Arial"/>
              <a:buChar char="•"/>
              <a:defRPr sz="5600" kern="1200">
                <a:solidFill>
                  <a:schemeClr val="tx1"/>
                </a:solidFill>
                <a:latin typeface="+mn-lt"/>
                <a:ea typeface="+mn-ea"/>
                <a:cs typeface="+mn-cs"/>
              </a:defRPr>
            </a:lvl3pPr>
            <a:lvl4pPr marL="3809708" indent="-544243" algn="l" defTabSz="1088486" rtl="0" eaLnBrk="1" latinLnBrk="0" hangingPunct="1">
              <a:spcBef>
                <a:spcPct val="20000"/>
              </a:spcBef>
              <a:buFont typeface="Arial"/>
              <a:buChar char="–"/>
              <a:defRPr sz="4800" kern="1200">
                <a:solidFill>
                  <a:schemeClr val="tx1"/>
                </a:solidFill>
                <a:latin typeface="+mn-lt"/>
                <a:ea typeface="+mn-ea"/>
                <a:cs typeface="+mn-cs"/>
              </a:defRPr>
            </a:lvl4pPr>
            <a:lvl5pPr marL="4898194" indent="-544243" algn="l" defTabSz="1088486" rtl="0" eaLnBrk="1" latinLnBrk="0" hangingPunct="1">
              <a:spcBef>
                <a:spcPct val="20000"/>
              </a:spcBef>
              <a:buFont typeface="Arial"/>
              <a:buChar char="»"/>
              <a:defRPr sz="4800" kern="1200">
                <a:solidFill>
                  <a:schemeClr val="tx1"/>
                </a:solidFill>
                <a:latin typeface="+mn-lt"/>
                <a:ea typeface="+mn-ea"/>
                <a:cs typeface="+mn-cs"/>
              </a:defRPr>
            </a:lvl5pPr>
            <a:lvl6pPr marL="5986681" indent="-544243" algn="l" defTabSz="1088486" rtl="0" eaLnBrk="1" latinLnBrk="0" hangingPunct="1">
              <a:spcBef>
                <a:spcPct val="20000"/>
              </a:spcBef>
              <a:buFont typeface="Arial"/>
              <a:buChar char="•"/>
              <a:defRPr sz="4800" kern="1200">
                <a:solidFill>
                  <a:schemeClr val="tx1"/>
                </a:solidFill>
                <a:latin typeface="+mn-lt"/>
                <a:ea typeface="+mn-ea"/>
                <a:cs typeface="+mn-cs"/>
              </a:defRPr>
            </a:lvl6pPr>
            <a:lvl7pPr marL="7075170" indent="-544243" algn="l" defTabSz="1088486" rtl="0" eaLnBrk="1" latinLnBrk="0" hangingPunct="1">
              <a:spcBef>
                <a:spcPct val="20000"/>
              </a:spcBef>
              <a:buFont typeface="Arial"/>
              <a:buChar char="•"/>
              <a:defRPr sz="4800" kern="1200">
                <a:solidFill>
                  <a:schemeClr val="tx1"/>
                </a:solidFill>
                <a:latin typeface="+mn-lt"/>
                <a:ea typeface="+mn-ea"/>
                <a:cs typeface="+mn-cs"/>
              </a:defRPr>
            </a:lvl7pPr>
            <a:lvl8pPr marL="8163656" indent="-544243" algn="l" defTabSz="1088486" rtl="0" eaLnBrk="1" latinLnBrk="0" hangingPunct="1">
              <a:spcBef>
                <a:spcPct val="20000"/>
              </a:spcBef>
              <a:buFont typeface="Arial"/>
              <a:buChar char="•"/>
              <a:defRPr sz="4800" kern="1200">
                <a:solidFill>
                  <a:schemeClr val="tx1"/>
                </a:solidFill>
                <a:latin typeface="+mn-lt"/>
                <a:ea typeface="+mn-ea"/>
                <a:cs typeface="+mn-cs"/>
              </a:defRPr>
            </a:lvl8pPr>
            <a:lvl9pPr marL="9252145" indent="-544243" algn="l" defTabSz="1088486" rtl="0" eaLnBrk="1" latinLnBrk="0" hangingPunct="1">
              <a:spcBef>
                <a:spcPct val="20000"/>
              </a:spcBef>
              <a:buFont typeface="Arial"/>
              <a:buChar char="•"/>
              <a:defRPr sz="4800" kern="1200">
                <a:solidFill>
                  <a:schemeClr val="tx1"/>
                </a:solidFill>
                <a:latin typeface="+mn-lt"/>
                <a:ea typeface="+mn-ea"/>
                <a:cs typeface="+mn-cs"/>
              </a:defRPr>
            </a:lvl9pPr>
          </a:lstStyle>
          <a:p>
            <a:r>
              <a:rPr lang="zh-TW" altLang="en-US" sz="5400" dirty="0">
                <a:latin typeface="+mj-ea"/>
                <a:ea typeface="+mj-ea"/>
                <a:cs typeface="Times New Roman" panose="02020603050405020304" pitchFamily="18" charset="0"/>
              </a:rPr>
              <a:t>模式分類</a:t>
            </a:r>
            <a:endParaRPr lang="en-US" altLang="zh-TW" sz="5400" dirty="0">
              <a:latin typeface="+mj-ea"/>
              <a:ea typeface="+mj-ea"/>
              <a:cs typeface="Times New Roman" panose="02020603050405020304" pitchFamily="18" charset="0"/>
            </a:endParaRPr>
          </a:p>
          <a:p>
            <a:pPr lvl="1"/>
            <a:r>
              <a:rPr lang="en-US" altLang="zh-TW" sz="4400" dirty="0">
                <a:latin typeface="+mj-ea"/>
                <a:ea typeface="+mj-ea"/>
                <a:cs typeface="Times New Roman" panose="02020603050405020304" pitchFamily="18" charset="0"/>
              </a:rPr>
              <a:t>Creational: </a:t>
            </a:r>
            <a:r>
              <a:rPr lang="zh-TW" altLang="en-US" sz="4400" dirty="0">
                <a:latin typeface="+mj-ea"/>
                <a:ea typeface="+mj-ea"/>
                <a:cs typeface="Times New Roman" panose="02020603050405020304" pitchFamily="18" charset="0"/>
              </a:rPr>
              <a:t>建造類</a:t>
            </a:r>
            <a:endParaRPr lang="en-US" altLang="zh-TW" sz="4400" dirty="0">
              <a:latin typeface="+mj-ea"/>
              <a:ea typeface="+mj-ea"/>
              <a:cs typeface="Times New Roman" panose="02020603050405020304" pitchFamily="18" charset="0"/>
            </a:endParaRPr>
          </a:p>
          <a:p>
            <a:pPr lvl="2"/>
            <a:r>
              <a:rPr lang="zh-TW" altLang="en-US" sz="3300" dirty="0">
                <a:latin typeface="+mj-ea"/>
                <a:ea typeface="+mj-ea"/>
                <a:cs typeface="Times New Roman" panose="02020603050405020304" pitchFamily="18" charset="0"/>
              </a:rPr>
              <a:t>如何 </a:t>
            </a:r>
            <a:r>
              <a:rPr lang="zh-TW" altLang="en-US" sz="3300" b="1" dirty="0">
                <a:latin typeface="+mj-ea"/>
                <a:ea typeface="+mj-ea"/>
                <a:cs typeface="Times New Roman" panose="02020603050405020304" pitchFamily="18" charset="0"/>
              </a:rPr>
              <a:t>創建物件</a:t>
            </a:r>
            <a:endParaRPr lang="en-US" altLang="zh-TW" sz="3300" b="1" dirty="0">
              <a:latin typeface="+mj-ea"/>
              <a:ea typeface="+mj-ea"/>
              <a:cs typeface="Times New Roman" panose="02020603050405020304" pitchFamily="18" charset="0"/>
            </a:endParaRPr>
          </a:p>
          <a:p>
            <a:pPr lvl="2"/>
            <a:r>
              <a:rPr lang="zh-TW" altLang="en-US" sz="3600" dirty="0"/>
              <a:t>如何有效率的產生、管理、操作物件</a:t>
            </a:r>
            <a:endParaRPr lang="en-US" altLang="zh-TW" sz="3300" dirty="0">
              <a:latin typeface="+mj-ea"/>
              <a:ea typeface="+mj-ea"/>
              <a:cs typeface="Times New Roman" panose="02020603050405020304" pitchFamily="18" charset="0"/>
            </a:endParaRPr>
          </a:p>
          <a:p>
            <a:pPr lvl="2"/>
            <a:r>
              <a:rPr lang="en-US" altLang="zh-TW" sz="3300" dirty="0">
                <a:latin typeface="+mj-ea"/>
                <a:ea typeface="+mj-ea"/>
                <a:cs typeface="Times New Roman" panose="02020603050405020304" pitchFamily="18" charset="0"/>
              </a:rPr>
              <a:t>Abstract Factory, Builder, Factory Method, Object Pool, Prototype</a:t>
            </a:r>
            <a:r>
              <a:rPr lang="en-US" altLang="zh-TW" sz="3300" dirty="0">
                <a:latin typeface="+mj-ea"/>
                <a:cs typeface="Times New Roman" panose="02020603050405020304" pitchFamily="18" charset="0"/>
              </a:rPr>
              <a:t>, Singleton</a:t>
            </a:r>
          </a:p>
          <a:p>
            <a:pPr lvl="2"/>
            <a:endParaRPr lang="en-US" altLang="zh-TW" sz="3300" dirty="0">
              <a:latin typeface="+mj-ea"/>
              <a:ea typeface="+mj-ea"/>
              <a:cs typeface="Times New Roman" panose="02020603050405020304" pitchFamily="18" charset="0"/>
            </a:endParaRPr>
          </a:p>
          <a:p>
            <a:pPr lvl="1"/>
            <a:r>
              <a:rPr lang="en-US" altLang="zh-TW" sz="4400" dirty="0">
                <a:latin typeface="+mj-ea"/>
                <a:ea typeface="+mj-ea"/>
                <a:cs typeface="Times New Roman" panose="02020603050405020304" pitchFamily="18" charset="0"/>
              </a:rPr>
              <a:t>Structural:</a:t>
            </a:r>
            <a:r>
              <a:rPr lang="zh-TW" altLang="en-US" sz="4400" dirty="0">
                <a:latin typeface="+mj-ea"/>
                <a:ea typeface="+mj-ea"/>
                <a:cs typeface="Times New Roman" panose="02020603050405020304" pitchFamily="18" charset="0"/>
              </a:rPr>
              <a:t>架構類</a:t>
            </a:r>
            <a:endParaRPr lang="en-US" altLang="zh-TW" sz="4400" dirty="0">
              <a:latin typeface="+mj-ea"/>
              <a:ea typeface="+mj-ea"/>
              <a:cs typeface="Times New Roman" panose="02020603050405020304" pitchFamily="18" charset="0"/>
            </a:endParaRPr>
          </a:p>
          <a:p>
            <a:pPr lvl="2"/>
            <a:r>
              <a:rPr lang="zh-TW" altLang="en-US" sz="3300" dirty="0">
                <a:latin typeface="+mj-ea"/>
                <a:ea typeface="+mj-ea"/>
                <a:cs typeface="Times New Roman" panose="02020603050405020304" pitchFamily="18" charset="0"/>
              </a:rPr>
              <a:t>如何 </a:t>
            </a:r>
            <a:r>
              <a:rPr lang="zh-TW" altLang="en-US" sz="3300" b="1" dirty="0">
                <a:latin typeface="+mj-ea"/>
                <a:ea typeface="+mj-ea"/>
                <a:cs typeface="Times New Roman" panose="02020603050405020304" pitchFamily="18" charset="0"/>
              </a:rPr>
              <a:t>結構關係</a:t>
            </a:r>
            <a:endParaRPr lang="en-US" altLang="zh-TW" sz="3300" b="1" dirty="0">
              <a:latin typeface="+mj-ea"/>
              <a:ea typeface="+mj-ea"/>
              <a:cs typeface="Times New Roman" panose="02020603050405020304" pitchFamily="18" charset="0"/>
            </a:endParaRPr>
          </a:p>
          <a:p>
            <a:pPr lvl="2"/>
            <a:r>
              <a:rPr lang="zh-TW" altLang="en-US" sz="3300" dirty="0">
                <a:latin typeface="+mj-ea"/>
                <a:ea typeface="+mj-ea"/>
                <a:cs typeface="Times New Roman" panose="02020603050405020304" pitchFamily="18" charset="0"/>
              </a:rPr>
              <a:t>設計物件間的靜態結構，如何完成物件之間的繼承、實現與依賴關係，這關乎著系統設計出來是否健壯（</a:t>
            </a:r>
            <a:r>
              <a:rPr lang="en-US" altLang="zh-TW" sz="3300" dirty="0">
                <a:latin typeface="+mj-ea"/>
                <a:ea typeface="+mj-ea"/>
                <a:cs typeface="Times New Roman" panose="02020603050405020304" pitchFamily="18" charset="0"/>
              </a:rPr>
              <a:t>robust</a:t>
            </a:r>
            <a:r>
              <a:rPr lang="zh-TW" altLang="en-US" sz="3300" dirty="0">
                <a:latin typeface="+mj-ea"/>
                <a:ea typeface="+mj-ea"/>
                <a:cs typeface="Times New Roman" panose="02020603050405020304" pitchFamily="18" charset="0"/>
              </a:rPr>
              <a:t>）：像是易懂、易維護、易修改、耦合度低</a:t>
            </a:r>
            <a:endParaRPr lang="en-US" altLang="zh-TW" sz="3300" dirty="0">
              <a:latin typeface="+mj-ea"/>
              <a:ea typeface="+mj-ea"/>
              <a:cs typeface="Times New Roman" panose="02020603050405020304" pitchFamily="18" charset="0"/>
            </a:endParaRPr>
          </a:p>
          <a:p>
            <a:pPr lvl="2"/>
            <a:r>
              <a:rPr lang="en-US" altLang="zh-TW" sz="3300" dirty="0">
                <a:latin typeface="+mj-ea"/>
                <a:ea typeface="+mj-ea"/>
                <a:cs typeface="Times New Roman" panose="02020603050405020304" pitchFamily="18" charset="0"/>
              </a:rPr>
              <a:t>Adapter, Bridge, Composite, Decorator, Facade, Flyweight, Proxy, Private Class Data</a:t>
            </a:r>
          </a:p>
          <a:p>
            <a:pPr lvl="2"/>
            <a:endParaRPr lang="en-US" altLang="zh-TW" sz="3300" dirty="0">
              <a:latin typeface="+mj-ea"/>
              <a:ea typeface="+mj-ea"/>
              <a:cs typeface="Times New Roman" panose="02020603050405020304" pitchFamily="18" charset="0"/>
            </a:endParaRPr>
          </a:p>
          <a:p>
            <a:pPr lvl="1"/>
            <a:r>
              <a:rPr lang="en-US" altLang="zh-TW" sz="4400" dirty="0">
                <a:latin typeface="+mj-ea"/>
                <a:ea typeface="+mj-ea"/>
                <a:cs typeface="Times New Roman" panose="02020603050405020304" pitchFamily="18" charset="0"/>
              </a:rPr>
              <a:t>Behavioral:</a:t>
            </a:r>
            <a:r>
              <a:rPr lang="zh-TW" altLang="en-US" sz="4400" dirty="0">
                <a:latin typeface="+mj-ea"/>
                <a:ea typeface="+mj-ea"/>
                <a:cs typeface="Times New Roman" panose="02020603050405020304" pitchFamily="18" charset="0"/>
              </a:rPr>
              <a:t>行為類</a:t>
            </a:r>
            <a:endParaRPr lang="en-US" altLang="zh-TW" sz="4400" dirty="0">
              <a:latin typeface="+mj-ea"/>
              <a:ea typeface="+mj-ea"/>
              <a:cs typeface="Times New Roman" panose="02020603050405020304" pitchFamily="18" charset="0"/>
            </a:endParaRPr>
          </a:p>
          <a:p>
            <a:pPr lvl="2"/>
            <a:r>
              <a:rPr lang="zh-TW" altLang="en-US" sz="3300" dirty="0">
                <a:latin typeface="+mj-ea"/>
                <a:ea typeface="+mj-ea"/>
                <a:cs typeface="Times New Roman" panose="02020603050405020304" pitchFamily="18" charset="0"/>
              </a:rPr>
              <a:t>如何 </a:t>
            </a:r>
            <a:r>
              <a:rPr lang="zh-TW" altLang="en-US" sz="3300" b="1" dirty="0">
                <a:latin typeface="+mj-ea"/>
                <a:ea typeface="+mj-ea"/>
                <a:cs typeface="Times New Roman" panose="02020603050405020304" pitchFamily="18" charset="0"/>
              </a:rPr>
              <a:t>達成行為</a:t>
            </a:r>
            <a:endParaRPr lang="en-US" altLang="zh-TW" sz="3300" b="1" dirty="0">
              <a:latin typeface="+mj-ea"/>
              <a:ea typeface="+mj-ea"/>
              <a:cs typeface="Times New Roman" panose="02020603050405020304" pitchFamily="18" charset="0"/>
            </a:endParaRPr>
          </a:p>
          <a:p>
            <a:pPr lvl="2"/>
            <a:r>
              <a:rPr lang="zh-TW" altLang="en-US" sz="3300" dirty="0"/>
              <a:t>物件之間的合作行為構成了程式最終的行為，物件之間若有設計良好的行為互動，不僅使得程式執行時更有效率，更可以讓物件的職責更為清晰、整個程式的動態結構（像是物件調度）更有彈性</a:t>
            </a:r>
            <a:endParaRPr lang="en-US" altLang="zh-TW" sz="3300" dirty="0">
              <a:latin typeface="+mj-ea"/>
              <a:ea typeface="+mj-ea"/>
              <a:cs typeface="Times New Roman" panose="02020603050405020304" pitchFamily="18" charset="0"/>
            </a:endParaRPr>
          </a:p>
          <a:p>
            <a:pPr lvl="2"/>
            <a:r>
              <a:rPr lang="en-US" altLang="zh-TW" sz="3300" dirty="0">
                <a:latin typeface="+mj-ea"/>
                <a:ea typeface="+mj-ea"/>
                <a:cs typeface="Times New Roman" panose="02020603050405020304" pitchFamily="18" charset="0"/>
              </a:rPr>
              <a:t>Chain of responsibility, Command, Interpreter, Iterator, Mediator, Memento, Observer, State, Strategy, Template. Visitor</a:t>
            </a:r>
          </a:p>
          <a:p>
            <a:pPr lvl="1"/>
            <a:endParaRPr lang="en-US" altLang="zh-TW"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865510"/>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HTC DarkGray Template">
  <a:themeElements>
    <a:clrScheme name="HTC 2">
      <a:dk1>
        <a:sysClr val="windowText" lastClr="000000"/>
      </a:dk1>
      <a:lt1>
        <a:sysClr val="window" lastClr="FFFFFF"/>
      </a:lt1>
      <a:dk2>
        <a:srgbClr val="616264"/>
      </a:dk2>
      <a:lt2>
        <a:srgbClr val="CFD1D2"/>
      </a:lt2>
      <a:accent1>
        <a:srgbClr val="A5CF4C"/>
      </a:accent1>
      <a:accent2>
        <a:srgbClr val="616264"/>
      </a:accent2>
      <a:accent3>
        <a:srgbClr val="CFD1D2"/>
      </a:accent3>
      <a:accent4>
        <a:srgbClr val="000000"/>
      </a:accent4>
      <a:accent5>
        <a:srgbClr val="FFFFFF"/>
      </a:accent5>
      <a:accent6>
        <a:srgbClr val="F15623"/>
      </a:accent6>
      <a:hlink>
        <a:srgbClr val="A5CF4C"/>
      </a:hlink>
      <a:folHlink>
        <a:srgbClr val="A5CF4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HTC LightGray Template">
  <a:themeElements>
    <a:clrScheme name="HTC 2">
      <a:dk1>
        <a:sysClr val="windowText" lastClr="000000"/>
      </a:dk1>
      <a:lt1>
        <a:sysClr val="window" lastClr="FFFFFF"/>
      </a:lt1>
      <a:dk2>
        <a:srgbClr val="616264"/>
      </a:dk2>
      <a:lt2>
        <a:srgbClr val="CFD1D2"/>
      </a:lt2>
      <a:accent1>
        <a:srgbClr val="A5CF4C"/>
      </a:accent1>
      <a:accent2>
        <a:srgbClr val="616264"/>
      </a:accent2>
      <a:accent3>
        <a:srgbClr val="CFD1D2"/>
      </a:accent3>
      <a:accent4>
        <a:srgbClr val="000000"/>
      </a:accent4>
      <a:accent5>
        <a:srgbClr val="FFFFFF"/>
      </a:accent5>
      <a:accent6>
        <a:srgbClr val="F15623"/>
      </a:accent6>
      <a:hlink>
        <a:srgbClr val="A5CF4C"/>
      </a:hlink>
      <a:folHlink>
        <a:srgbClr val="A5CF4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相鄰">
  <a:themeElements>
    <a:clrScheme name="相鄰">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相鄰">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AE4981BE2D8241A0406703DF8D3603" ma:contentTypeVersion="1" ma:contentTypeDescription="Create a new document." ma:contentTypeScope="" ma:versionID="55baa2a50d51a84504873b757fb7a2dc">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79A9EA-7E67-4966-941C-C35C160679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6CF346-C2E8-48D6-96BE-7E2F283D6216}">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BEC5E7FB-2311-442F-9322-2FE96F33E77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HTC Brand Presentation_template</Template>
  <TotalTime>2841</TotalTime>
  <Words>2229</Words>
  <Application>Microsoft Office PowerPoint</Application>
  <PresentationFormat>自訂</PresentationFormat>
  <Paragraphs>352</Paragraphs>
  <Slides>30</Slides>
  <Notes>18</Notes>
  <HiddenSlides>0</HiddenSlides>
  <MMClips>0</MMClips>
  <ScaleCrop>false</ScaleCrop>
  <HeadingPairs>
    <vt:vector size="4" baseType="variant">
      <vt:variant>
        <vt:lpstr>佈景主題</vt:lpstr>
      </vt:variant>
      <vt:variant>
        <vt:i4>3</vt:i4>
      </vt:variant>
      <vt:variant>
        <vt:lpstr>投影片標題</vt:lpstr>
      </vt:variant>
      <vt:variant>
        <vt:i4>30</vt:i4>
      </vt:variant>
    </vt:vector>
  </HeadingPairs>
  <TitlesOfParts>
    <vt:vector size="33" baseType="lpstr">
      <vt:lpstr>HTC DarkGray Template</vt:lpstr>
      <vt:lpstr>HTC LightGray Template</vt:lpstr>
      <vt:lpstr>相鄰</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HTC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HTC Presentation</dc:title>
  <dc:creator>Sara Yang(楊千瑩)</dc:creator>
  <cp:lastModifiedBy>Eric Lu(盧柏亨)</cp:lastModifiedBy>
  <cp:revision>222</cp:revision>
  <cp:lastPrinted>2014-09-30T15:38:15Z</cp:lastPrinted>
  <dcterms:created xsi:type="dcterms:W3CDTF">2014-12-11T07:35:44Z</dcterms:created>
  <dcterms:modified xsi:type="dcterms:W3CDTF">2016-09-07T09:34:30Z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0x0101004CAE4981BE2D8241A0406703DF8D3603</vt:lpwstr>
  </property>
</Properties>
</file>