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3" r:id="rId18"/>
    <p:sldId id="292" r:id="rId19"/>
    <p:sldId id="300" r:id="rId20"/>
    <p:sldId id="301" r:id="rId21"/>
    <p:sldId id="302" r:id="rId22"/>
    <p:sldId id="279" r:id="rId23"/>
    <p:sldId id="294" r:id="rId24"/>
    <p:sldId id="295" r:id="rId25"/>
    <p:sldId id="280" r:id="rId26"/>
    <p:sldId id="299" r:id="rId27"/>
    <p:sldId id="270" r:id="rId28"/>
    <p:sldId id="26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2020/11/25</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4"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我們遇到的大部分問題序列都是不等長的，如機器翻譯中，源語言和目標語言的句子往往並沒有相同的長度。</a:t>
            </a:r>
          </a:p>
          <a:p>
            <a:r>
              <a:rPr lang="zh-TW" altLang="en-US" dirty="0"/>
              <a:t>其建模步驟如下：</a:t>
            </a:r>
          </a:p>
          <a:p>
            <a:r>
              <a:rPr lang="zh-TW" altLang="en-US" dirty="0"/>
              <a:t>步驟一：將輸入數據編碼成一個上下文向量𝑐，這部分稱為</a:t>
            </a:r>
            <a:r>
              <a:rPr lang="en-US" altLang="zh-TW" dirty="0"/>
              <a:t>Encoder</a:t>
            </a:r>
            <a:r>
              <a:rPr lang="zh-TW" altLang="en-US" dirty="0"/>
              <a:t>，得到𝑐有多種方式，最簡單的方法就是把</a:t>
            </a:r>
            <a:r>
              <a:rPr lang="en-US" altLang="zh-TW" dirty="0"/>
              <a:t>Encoder</a:t>
            </a:r>
            <a:r>
              <a:rPr lang="zh-TW" altLang="en-US" dirty="0"/>
              <a:t>的最後一個隱狀態賦值給𝑐，還可以對最後的隱狀態做一個變換得到𝑐，也可以對所有的隱狀態做變換。其示意如下所示：</a:t>
            </a:r>
          </a:p>
        </p:txBody>
      </p:sp>
      <p:pic>
        <p:nvPicPr>
          <p:cNvPr id="4098" name="Picture 2" descr="E:\Delete\git_r\two_month_report\202011_2021_1\11_16_to_11_20_third\img\en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705135"/>
            <a:ext cx="6375400" cy="415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8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步驟二：用另一個</a:t>
            </a:r>
            <a:r>
              <a:rPr lang="en-US" altLang="zh-TW" dirty="0"/>
              <a:t>RNN</a:t>
            </a:r>
            <a:r>
              <a:rPr lang="zh-TW" altLang="en-US" dirty="0"/>
              <a:t>網絡（我們將其稱為</a:t>
            </a:r>
            <a:r>
              <a:rPr lang="en-US" altLang="zh-TW" dirty="0"/>
              <a:t>Decoder</a:t>
            </a:r>
            <a:r>
              <a:rPr lang="zh-TW" altLang="en-US" dirty="0"/>
              <a:t>）對其進行編碼，方法一是將步驟一中的𝑐</a:t>
            </a:r>
            <a:r>
              <a:rPr lang="en-US" altLang="zh-TW" dirty="0"/>
              <a:t>•</a:t>
            </a:r>
            <a:r>
              <a:rPr lang="zh-TW" altLang="en-US" dirty="0"/>
              <a:t>作為初始狀態輸入到</a:t>
            </a:r>
            <a:r>
              <a:rPr lang="en-US" altLang="zh-TW" dirty="0"/>
              <a:t>Decoder</a:t>
            </a:r>
            <a:r>
              <a:rPr lang="zh-TW" altLang="en-US" dirty="0"/>
              <a:t>，示意圖如下所示</a:t>
            </a:r>
            <a:r>
              <a:rPr lang="zh-TW" altLang="en-US" dirty="0" smtClean="0"/>
              <a:t>：</a:t>
            </a:r>
            <a:endParaRPr lang="en-US" altLang="zh-TW" dirty="0" smtClean="0"/>
          </a:p>
          <a:p>
            <a:r>
              <a:rPr lang="zh-TW" altLang="en-US" dirty="0" smtClean="0"/>
              <a:t> 後續的新的神經網路架構</a:t>
            </a:r>
            <a:r>
              <a:rPr lang="zh-TW" altLang="en-US" dirty="0"/>
              <a:t>有</a:t>
            </a:r>
            <a:r>
              <a:rPr lang="zh-TW" altLang="en-US" dirty="0" smtClean="0"/>
              <a:t>個以此為改善做出重大變革的 </a:t>
            </a:r>
            <a:r>
              <a:rPr lang="en-US" altLang="zh-TW" smtClean="0"/>
              <a:t>transformer model</a:t>
            </a:r>
            <a:endParaRPr lang="zh-TW" altLang="en-US" dirty="0"/>
          </a:p>
          <a:p>
            <a:endParaRPr lang="zh-TW" altLang="en-US" dirty="0"/>
          </a:p>
          <a:p>
            <a:endParaRPr lang="zh-TW" altLang="en-US" dirty="0"/>
          </a:p>
        </p:txBody>
      </p:sp>
      <p:pic>
        <p:nvPicPr>
          <p:cNvPr id="5122" name="Picture 2" descr="E:\Delete\git_r\two_month_report\202011_2021_1\11_16_to_11_20_third\img\de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8" y="2738438"/>
            <a:ext cx="8428141"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0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endParaRPr lang="zh-TW" altLang="en-US" dirty="0"/>
          </a:p>
          <a:p>
            <a:endParaRPr lang="zh-TW" altLang="en-US" dirty="0"/>
          </a:p>
        </p:txBody>
      </p:sp>
      <p:pic>
        <p:nvPicPr>
          <p:cNvPr id="4098" name="Picture 2" descr="E:\Delete\git_r\two_month_report\202011_2021_1\11_16_to_11_20_third\img\encoder-deco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9" y="1390650"/>
            <a:ext cx="7983769" cy="44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 xmlns:a16="http://schemas.microsoft.com/office/drawing/2014/main"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 xmlns:a16="http://schemas.microsoft.com/office/drawing/2014/main"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2"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 xmlns:a16="http://schemas.microsoft.com/office/drawing/2014/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277</TotalTime>
  <Words>1649</Words>
  <Application>Microsoft Office PowerPoint</Application>
  <PresentationFormat>自訂</PresentationFormat>
  <Paragraphs>121</Paragraphs>
  <Slides>28</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典型RNN模型</vt:lpstr>
      <vt:lpstr>RNN特點</vt:lpstr>
      <vt:lpstr>Encoder-Decoder 架構</vt:lpstr>
      <vt:lpstr>Encoder-Decoder 架構</vt:lpstr>
      <vt:lpstr>Encoder-Decoder 架構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32</cp:revision>
  <cp:lastPrinted>2019-07-31T16:00:00Z</cp:lastPrinted>
  <dcterms:created xsi:type="dcterms:W3CDTF">2019-07-31T16:00:00Z</dcterms:created>
  <dcterms:modified xsi:type="dcterms:W3CDTF">2020-11-25T08:20:23Z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