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5.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Override6.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heme/themeOverride7.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9" r:id="rId3"/>
    <p:sldId id="258" r:id="rId4"/>
    <p:sldId id="270" r:id="rId5"/>
    <p:sldId id="285" r:id="rId6"/>
    <p:sldId id="287" r:id="rId7"/>
    <p:sldId id="288" r:id="rId8"/>
    <p:sldId id="290" r:id="rId9"/>
    <p:sldId id="291" r:id="rId10"/>
    <p:sldId id="289" r:id="rId11"/>
    <p:sldId id="286" r:id="rId12"/>
    <p:sldId id="278" r:id="rId13"/>
    <p:sldId id="279" r:id="rId14"/>
    <p:sldId id="280" r:id="rId15"/>
    <p:sldId id="281" r:id="rId16"/>
    <p:sldId id="282" r:id="rId17"/>
    <p:sldId id="283" r:id="rId18"/>
    <p:sldId id="261" r:id="rId19"/>
    <p:sldId id="271" r:id="rId20"/>
    <p:sldId id="272" r:id="rId21"/>
    <p:sldId id="273" r:id="rId22"/>
    <p:sldId id="274" r:id="rId23"/>
    <p:sldId id="275" r:id="rId24"/>
    <p:sldId id="276" r:id="rId25"/>
    <p:sldId id="277"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6182" autoAdjust="0"/>
  </p:normalViewPr>
  <p:slideViewPr>
    <p:cSldViewPr snapToGrid="0">
      <p:cViewPr>
        <p:scale>
          <a:sx n="100" d="100"/>
          <a:sy n="100" d="100"/>
        </p:scale>
        <p:origin x="-72" y="378"/>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 xmlns:a14="http://schemas.microsoft.com/office/drawing/2010/main" xmlns:p14="http://schemas.microsoft.com/office/powerpoint/2010/main" xmlns:a16="http://schemas.microsoft.com/office/drawing/2014/main"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 xmlns:a14="http://schemas.microsoft.com/office/drawing/2010/main" xmlns:p14="http://schemas.microsoft.com/office/powerpoint/2010/main" xmlns:a16="http://schemas.microsoft.com/office/drawing/2014/main"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 xmlns:a14="http://schemas.microsoft.com/office/drawing/2010/main" xmlns:p14="http://schemas.microsoft.com/office/powerpoint/2010/main" xmlns:a16="http://schemas.microsoft.com/office/drawing/2014/main"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 xmlns:a14="http://schemas.microsoft.com/office/drawing/2010/main" xmlns:p14="http://schemas.microsoft.com/office/powerpoint/2010/main" xmlns:a16="http://schemas.microsoft.com/office/drawing/2014/main"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 xmlns:p14="http://schemas.microsoft.com/office/powerpoint/2010/main" xmlns:a16="http://schemas.microsoft.com/office/drawing/2014/main"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p14="http://schemas.microsoft.com/office/powerpoint/2010/main"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p14="http://schemas.microsoft.com/office/powerpoint/2010/main"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p14="http://schemas.microsoft.com/office/powerpoint/2010/main"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 xmlns:a14="http://schemas.microsoft.com/office/drawing/2010/main" xmlns:p14="http://schemas.microsoft.com/office/powerpoint/2010/main" xmlns:a16="http://schemas.microsoft.com/office/drawing/2014/main"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 xmlns:a14="http://schemas.microsoft.com/office/drawing/2010/main" xmlns:p14="http://schemas.microsoft.com/office/powerpoint/2010/main" xmlns:a16="http://schemas.microsoft.com/office/drawing/2014/main"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 xmlns:a14="http://schemas.microsoft.com/office/drawing/2010/main" xmlns:p14="http://schemas.microsoft.com/office/powerpoint/2010/main" xmlns:a16="http://schemas.microsoft.com/office/drawing/2014/main"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 xmlns:a14="http://schemas.microsoft.com/office/drawing/2010/main" xmlns:p14="http://schemas.microsoft.com/office/powerpoint/2010/main" xmlns:a16="http://schemas.microsoft.com/office/drawing/2014/main"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 xmlns:a14="http://schemas.microsoft.com/office/drawing/2010/main" xmlns:p14="http://schemas.microsoft.com/office/powerpoint/2010/main" xmlns:a16="http://schemas.microsoft.com/office/drawing/2014/main"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 xmlns:p14="http://schemas.microsoft.com/office/powerpoint/2010/main" xmlns:p15="http://schemas.microsoft.com/office/powerpoint/2012/main"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 xmlns:p14="http://schemas.microsoft.com/office/powerpoint/2010/main" xmlns:p15="http://schemas.microsoft.com/office/powerpoint/2012/main"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 xmlns:p14="http://schemas.microsoft.com/office/powerpoint/2010/main" xmlns:p15="http://schemas.microsoft.com/office/powerpoint/2012/main"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9"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p:txBody>
          <a:bodyPr/>
          <a:lstStyle/>
          <a:p>
            <a:r>
              <a:rPr lang="zh-TW" altLang="en-US" dirty="0" smtClean="0"/>
              <a:t>深度學習</a:t>
            </a:r>
            <a:r>
              <a:rPr lang="en-US" altLang="zh-TW" dirty="0" smtClean="0"/>
              <a:t/>
            </a:r>
            <a:br>
              <a:rPr lang="en-US" altLang="zh-TW" dirty="0" smtClean="0"/>
            </a:br>
            <a:r>
              <a:rPr lang="zh-TW" altLang="en-US" dirty="0"/>
              <a:t>類神經網路介紹</a:t>
            </a:r>
            <a:endParaRPr lang="zh-CN" altLang="en-US" dirty="0"/>
          </a:p>
        </p:txBody>
      </p:sp>
      <p:sp>
        <p:nvSpPr>
          <p:cNvPr id="6" name="文本占位符 5"/>
          <p:cNvSpPr>
            <a:spLocks noGrp="1"/>
          </p:cNvSpPr>
          <p:nvPr>
            <p:ph type="body" sz="quarter" idx="10"/>
          </p:nvPr>
        </p:nvSpPr>
        <p:spPr/>
        <p:txBody>
          <a:bodyPr/>
          <a:lstStyle/>
          <a:p>
            <a:r>
              <a:rPr lang="zh-TW" altLang="en-US" dirty="0" smtClean="0">
                <a:solidFill>
                  <a:schemeClr val="accent3"/>
                </a:solidFill>
              </a:rPr>
              <a:t>王家祥</a:t>
            </a:r>
            <a:r>
              <a:rPr lang="en-US" altLang="zh-TW" dirty="0" smtClean="0">
                <a:solidFill>
                  <a:schemeClr val="accent3"/>
                </a:solidFill>
              </a:rPr>
              <a:t>	</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zh-TW" dirty="0" smtClean="0">
                <a:solidFill>
                  <a:schemeClr val="accent3"/>
                </a:solidFill>
              </a:rPr>
              <a:t>2020-11-06</a:t>
            </a: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標題 4"/>
          <p:cNvSpPr>
            <a:spLocks noGrp="1"/>
          </p:cNvSpPr>
          <p:nvPr>
            <p:ph type="title"/>
          </p:nvPr>
        </p:nvSpPr>
        <p:spPr/>
        <p:txBody>
          <a:bodyPr/>
          <a:lstStyle/>
          <a:p>
            <a:r>
              <a:rPr lang="en-US" altLang="zh-TW" dirty="0" smtClean="0"/>
              <a:t>1.3 </a:t>
            </a:r>
            <a:r>
              <a:rPr lang="zh-TW" altLang="en-US" dirty="0" smtClean="0"/>
              <a:t>簡單</a:t>
            </a:r>
            <a:r>
              <a:rPr lang="zh-TW" altLang="en-US" dirty="0"/>
              <a:t>的神經網路</a:t>
            </a:r>
            <a:r>
              <a:rPr lang="zh-TW" altLang="en-US" dirty="0" smtClean="0"/>
              <a:t>架構</a:t>
            </a:r>
            <a:endParaRPr lang="zh-TW" altLang="en-US" dirty="0"/>
          </a:p>
        </p:txBody>
      </p:sp>
    </p:spTree>
    <p:extLst>
      <p:ext uri="{BB962C8B-B14F-4D97-AF65-F5344CB8AC3E}">
        <p14:creationId xmlns:p14="http://schemas.microsoft.com/office/powerpoint/2010/main" val="3964556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141175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常用框架</a:t>
            </a:r>
          </a:p>
        </p:txBody>
      </p:sp>
      <p:sp>
        <p:nvSpPr>
          <p:cNvPr id="6" name="文本占位符 5"/>
          <p:cNvSpPr>
            <a:spLocks noGrp="1"/>
          </p:cNvSpPr>
          <p:nvPr>
            <p:ph type="body" idx="1"/>
          </p:nvPr>
        </p:nvSpPr>
        <p:spPr/>
        <p:txBody>
          <a:bodyPr/>
          <a:lstStyle/>
          <a:p>
            <a:pPr lvl="0"/>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936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请在插入</a:t>
            </a:r>
            <a:r>
              <a:rPr lang="zh-CN" altLang="en-US" sz="100" smtClean="0"/>
              <a:t> </a:t>
            </a:r>
            <a:r>
              <a:rPr lang="zh-CN" altLang="en-US" smtClean="0"/>
              <a:t>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Tree>
    <p:custDataLst>
      <p:tags r:id="rId1"/>
    </p:custDataLst>
    <p:extLst>
      <p:ext uri="{BB962C8B-B14F-4D97-AF65-F5344CB8AC3E}">
        <p14:creationId xmlns:p14="http://schemas.microsoft.com/office/powerpoint/2010/main" val="792114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簡單類神經網路實作 </a:t>
            </a:r>
            <a:r>
              <a:rPr lang="en-US" altLang="zh-TW" dirty="0"/>
              <a:t>Demo</a:t>
            </a:r>
            <a:endParaRPr lang="zh-CN" altLang="en-US" dirty="0"/>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383639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请在插入</a:t>
            </a:r>
            <a:r>
              <a:rPr lang="zh-CN" altLang="en-US" sz="100" smtClean="0"/>
              <a:t> </a:t>
            </a:r>
            <a:r>
              <a:rPr lang="zh-CN" altLang="en-US" smtClean="0"/>
              <a:t>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Tree>
    <p:custDataLst>
      <p:tags r:id="rId1"/>
    </p:custDataLst>
    <p:extLst>
      <p:ext uri="{BB962C8B-B14F-4D97-AF65-F5344CB8AC3E}">
        <p14:creationId xmlns:p14="http://schemas.microsoft.com/office/powerpoint/2010/main" val="161277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補充</a:t>
            </a:r>
            <a:r>
              <a:rPr lang="en-US" altLang="zh-TW" dirty="0"/>
              <a:t>(10</a:t>
            </a:r>
            <a:r>
              <a:rPr lang="zh-TW" altLang="en-US" dirty="0"/>
              <a:t>月搞炸的</a:t>
            </a:r>
            <a:r>
              <a:rPr lang="en-US" altLang="zh-TW" dirty="0"/>
              <a:t>BERT)</a:t>
            </a:r>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69483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请在插入</a:t>
            </a:r>
            <a:r>
              <a:rPr lang="zh-CN" altLang="en-US" sz="100" smtClean="0"/>
              <a:t> </a:t>
            </a:r>
            <a:r>
              <a:rPr lang="zh-CN" altLang="en-US" smtClean="0"/>
              <a:t>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a:p>
        </p:txBody>
      </p:sp>
    </p:spTree>
    <p:custDataLst>
      <p:tags r:id="rId1"/>
    </p:custDataLst>
    <p:extLst>
      <p:ext uri="{BB962C8B-B14F-4D97-AF65-F5344CB8AC3E}">
        <p14:creationId xmlns:p14="http://schemas.microsoft.com/office/powerpoint/2010/main" val="36997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7"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dirty="0" smtClean="0">
                <a:solidFill>
                  <a:schemeClr val="accent2">
                    <a:lumMod val="50000"/>
                  </a:schemeClr>
                </a:solidFill>
              </a:rPr>
              <a:t>Thank</a:t>
            </a:r>
            <a:r>
              <a:rPr lang="en-US" altLang="zh-CN" sz="100" dirty="0" smtClean="0">
                <a:solidFill>
                  <a:schemeClr val="accent2">
                    <a:lumMod val="50000"/>
                  </a:schemeClr>
                </a:solidFill>
              </a:rPr>
              <a:t> </a:t>
            </a:r>
            <a:r>
              <a:rPr lang="en-US" altLang="zh-CN" sz="10000" dirty="0" smtClean="0">
                <a:solidFill>
                  <a:schemeClr val="accent2">
                    <a:lumMod val="50000"/>
                  </a:schemeClr>
                </a:solidFill>
              </a:rPr>
              <a:t>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smtClean="0">
                <a:solidFill>
                  <a:schemeClr val="accent2">
                    <a:lumMod val="50000"/>
                  </a:schemeClr>
                </a:solidFill>
              </a:rPr>
              <a:t>Next will be CNN  Network</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www</a:t>
            </a:r>
            <a:r>
              <a:rPr lang="en-US" altLang="zh-CN" sz="100" smtClean="0"/>
              <a:t> </a:t>
            </a:r>
            <a:r>
              <a:rPr lang="en-US" altLang="zh-CN" smtClean="0"/>
              <a:t>.</a:t>
            </a:r>
            <a:r>
              <a:rPr lang="en-US" altLang="zh-CN"/>
              <a:t>islide.cc</a:t>
            </a:r>
            <a:endParaRPr lang="en-US" altLang="en-US" dirty="0"/>
          </a:p>
        </p:txBody>
      </p:sp>
      <p:sp>
        <p:nvSpPr>
          <p:cNvPr id="6" name="文本占位符 5"/>
          <p:cNvSpPr>
            <a:spLocks noGrp="1"/>
          </p:cNvSpPr>
          <p:nvPr>
            <p:ph type="body" sz="quarter" idx="10"/>
          </p:nvPr>
        </p:nvSpPr>
        <p:spPr/>
        <p:txBody>
          <a:bodyPr/>
          <a:lstStyle/>
          <a:p>
            <a:r>
              <a:rPr lang="en-US" altLang="zh-CN" dirty="0" err="1" smtClean="0"/>
              <a:t>Spea</a:t>
            </a:r>
            <a:r>
              <a:rPr lang="en-US" altLang="zh-CN" sz="100" dirty="0" smtClean="0"/>
              <a:t> </a:t>
            </a:r>
            <a:r>
              <a:rPr lang="en-US" altLang="zh-CN" dirty="0" err="1" smtClean="0"/>
              <a:t>ker</a:t>
            </a:r>
            <a:r>
              <a:rPr lang="en-US" altLang="zh-CN" dirty="0" smtClean="0"/>
              <a:t> </a:t>
            </a:r>
            <a:r>
              <a:rPr lang="en-US" altLang="zh-CN" dirty="0"/>
              <a:t>name and title</a:t>
            </a:r>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14" y="2128462"/>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0400" y="1512849"/>
            <a:ext cx="5852173" cy="276999"/>
          </a:xfrm>
          <a:prstGeom prst="rect">
            <a:avLst/>
          </a:prstGeom>
          <a:noFill/>
        </p:spPr>
        <p:txBody>
          <a:bodyPr wrap="square" rtlCol="0">
            <a:spAutoFit/>
          </a:bodyPr>
          <a:lstStyle/>
          <a:p>
            <a:r>
              <a:rPr lang="zh-CN" altLang="en-US" sz="1200" dirty="0"/>
              <a:t>主题</a:t>
            </a:r>
            <a:r>
              <a:rPr lang="zh-CN" altLang="en-US" sz="1200"/>
              <a:t>色彩 </a:t>
            </a:r>
            <a:r>
              <a:rPr lang="en-US" altLang="zh-CN" sz="1200" smtClean="0"/>
              <a:t>THEM</a:t>
            </a:r>
            <a:r>
              <a:rPr lang="en-US" altLang="zh-CN" sz="100" smtClean="0"/>
              <a:t> </a:t>
            </a:r>
            <a:r>
              <a:rPr lang="en-US" altLang="zh-CN" sz="1200" smtClean="0"/>
              <a:t>E </a:t>
            </a:r>
            <a:r>
              <a:rPr lang="en-US" altLang="zh-CN" sz="1200" dirty="0"/>
              <a:t>COLORS</a:t>
            </a:r>
            <a:endParaRPr lang="zh-CN" altLang="en-US" sz="1200" dirty="0"/>
          </a:p>
        </p:txBody>
      </p:sp>
      <p:cxnSp>
        <p:nvCxnSpPr>
          <p:cNvPr id="20" name="直接连接符 19"/>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a:t>Text</a:t>
            </a:r>
            <a:r>
              <a:rPr lang="en-US" altLang="zh-CN" smtClean="0"/>
              <a:t>/</a:t>
            </a:r>
            <a:r>
              <a:rPr lang="en-US" altLang="zh-CN" sz="100" smtClean="0"/>
              <a:t> </a:t>
            </a:r>
            <a:r>
              <a:rPr lang="en-US" altLang="zh-CN" smtClean="0"/>
              <a:t>Background</a:t>
            </a:r>
            <a:endParaRPr lang="zh-CN" altLang="en-US" dirty="0"/>
          </a:p>
        </p:txBody>
      </p:sp>
      <p:sp>
        <p:nvSpPr>
          <p:cNvPr id="22" name="文本框 21"/>
          <p:cNvSpPr txBox="1"/>
          <p:nvPr/>
        </p:nvSpPr>
        <p:spPr>
          <a:xfrm>
            <a:off x="2841871" y="2689501"/>
            <a:ext cx="2876627" cy="215444"/>
          </a:xfrm>
          <a:prstGeom prst="rect">
            <a:avLst/>
          </a:prstGeom>
          <a:noFill/>
        </p:spPr>
        <p:txBody>
          <a:bodyPr wrap="square" rtlCol="0">
            <a:spAutoFit/>
          </a:bodyPr>
          <a:lstStyle/>
          <a:p>
            <a:pPr algn="ctr"/>
            <a:r>
              <a:rPr lang="zh-CN" altLang="en-US" sz="800" dirty="0"/>
              <a:t>填充</a:t>
            </a:r>
            <a:r>
              <a:rPr lang="zh-CN" altLang="en-US" sz="800"/>
              <a:t>色 </a:t>
            </a:r>
            <a:r>
              <a:rPr lang="en-US" altLang="zh-CN" sz="800" smtClean="0"/>
              <a:t>Fill</a:t>
            </a:r>
            <a:r>
              <a:rPr lang="en-US" altLang="zh-CN" sz="100" smtClean="0"/>
              <a:t> </a:t>
            </a:r>
            <a:r>
              <a:rPr lang="en-US" altLang="zh-CN" sz="800" smtClean="0"/>
              <a:t> </a:t>
            </a:r>
            <a:r>
              <a:rPr lang="en-US" altLang="zh-CN" sz="800" dirty="0"/>
              <a:t>Colors</a:t>
            </a:r>
            <a:endParaRPr lang="zh-CN" altLang="en-US" sz="800" dirty="0"/>
          </a:p>
        </p:txBody>
      </p:sp>
      <p:sp>
        <p:nvSpPr>
          <p:cNvPr id="25" name="文本框 24"/>
          <p:cNvSpPr txBox="1"/>
          <p:nvPr/>
        </p:nvSpPr>
        <p:spPr>
          <a:xfrm>
            <a:off x="660400" y="3943133"/>
            <a:ext cx="5852173" cy="276999"/>
          </a:xfrm>
          <a:prstGeom prst="rect">
            <a:avLst/>
          </a:prstGeom>
          <a:noFill/>
        </p:spPr>
        <p:txBody>
          <a:bodyPr wrap="square" rtlCol="0">
            <a:spAutoFit/>
          </a:bodyPr>
          <a:lstStyle/>
          <a:p>
            <a:r>
              <a:rPr lang="zh-CN" altLang="en-US" sz="1200" dirty="0"/>
              <a:t>主题字体 </a:t>
            </a:r>
            <a:r>
              <a:rPr lang="en-US" altLang="zh-CN" sz="1200"/>
              <a:t>THEME </a:t>
            </a:r>
            <a:r>
              <a:rPr lang="en-US" altLang="zh-CN" sz="1200" smtClean="0"/>
              <a:t>FO</a:t>
            </a:r>
            <a:r>
              <a:rPr lang="en-US" altLang="zh-CN" sz="100" smtClean="0"/>
              <a:t> </a:t>
            </a:r>
            <a:r>
              <a:rPr lang="en-US" altLang="zh-CN" sz="1200" smtClean="0"/>
              <a:t>NTS</a:t>
            </a:r>
            <a:endParaRPr lang="zh-CN" altLang="en-US" sz="1200" dirty="0"/>
          </a:p>
        </p:txBody>
      </p:sp>
      <p:cxnSp>
        <p:nvCxnSpPr>
          <p:cNvPr id="26" name="直接连接符 25"/>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0400" y="4407104"/>
            <a:ext cx="5048569" cy="461665"/>
          </a:xfrm>
          <a:prstGeom prst="rect">
            <a:avLst/>
          </a:prstGeom>
          <a:noFill/>
        </p:spPr>
        <p:txBody>
          <a:bodyPr wrap="square" rtlCol="0">
            <a:spAutoFit/>
          </a:bodyPr>
          <a:lstStyle/>
          <a:p>
            <a:r>
              <a:rPr lang="zh-CN" altLang="en-US" sz="800" dirty="0"/>
              <a:t>中文字体：微软雅黑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a:t>
            </a:r>
            <a:r>
              <a:rPr lang="en-US" altLang="zh-CN" sz="800"/>
              <a:t>Latin </a:t>
            </a:r>
            <a:r>
              <a:rPr lang="en-US" altLang="zh-CN" sz="800" smtClean="0"/>
              <a:t>Fon</a:t>
            </a:r>
            <a:r>
              <a:rPr lang="en-US" altLang="zh-CN" sz="100" smtClean="0"/>
              <a:t> </a:t>
            </a:r>
            <a:r>
              <a:rPr lang="en-US" altLang="zh-CN" sz="800" smtClean="0"/>
              <a:t>t</a:t>
            </a:r>
            <a:r>
              <a:rPr lang="en-US" altLang="zh-CN" sz="800" dirty="0"/>
              <a:t>: Arial</a:t>
            </a:r>
            <a:endParaRPr lang="zh-CN" altLang="en-US" sz="800" dirty="0"/>
          </a:p>
        </p:txBody>
      </p:sp>
      <p:sp>
        <p:nvSpPr>
          <p:cNvPr id="32" name="文本框 31"/>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en-US" altLang="zh-CN" sz="1200" dirty="0"/>
              <a:t> GUIDES (Office 2016 </a:t>
            </a:r>
            <a:r>
              <a:rPr lang="en-US" altLang="zh-CN" sz="1200"/>
              <a:t>and </a:t>
            </a:r>
            <a:r>
              <a:rPr lang="en-US" altLang="zh-CN" sz="100" smtClean="0"/>
              <a:t> </a:t>
            </a:r>
            <a:r>
              <a:rPr lang="en-US" altLang="zh-CN" sz="1200" smtClean="0"/>
              <a:t>later</a:t>
            </a:r>
            <a:r>
              <a:rPr lang="en-US" altLang="zh-CN" sz="1200" dirty="0"/>
              <a:t>)</a:t>
            </a:r>
            <a:endParaRPr lang="zh-CN" altLang="en-US" sz="1200" dirty="0"/>
          </a:p>
        </p:txBody>
      </p:sp>
      <p:cxnSp>
        <p:nvCxnSpPr>
          <p:cNvPr id="33" name="直接连接符 32"/>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 xmlns:a14="http://schemas.microsoft.com/office/drawing/2010/main" xmlns:p14="http://schemas.microsoft.com/office/powerpoint/2010/main"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矩形 34"/>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直接连接符 36"/>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开启和查看本主题预设的参考线</a:t>
            </a:r>
            <a:endParaRPr lang="en-US" altLang="zh-CN" sz="800" dirty="0"/>
          </a:p>
          <a:p>
            <a:r>
              <a:rPr lang="en-US" altLang="zh-CN" sz="800" dirty="0"/>
              <a:t>Press Alt + F9 </a:t>
            </a:r>
            <a:r>
              <a:rPr lang="en-US" altLang="zh-CN" sz="800"/>
              <a:t>to</a:t>
            </a:r>
            <a:r>
              <a:rPr lang="zh-CN" altLang="en-US" sz="800"/>
              <a:t> </a:t>
            </a:r>
            <a:r>
              <a:rPr lang="en-US" altLang="zh-CN" sz="800" smtClean="0"/>
              <a:t>s</a:t>
            </a:r>
            <a:r>
              <a:rPr lang="en-US" altLang="zh-CN" sz="100" smtClean="0"/>
              <a:t> </a:t>
            </a:r>
            <a:r>
              <a:rPr lang="en-US" altLang="zh-CN" sz="800" smtClean="0"/>
              <a:t>how/hide </a:t>
            </a:r>
            <a:r>
              <a:rPr lang="en-US" altLang="zh-CN" sz="800" dirty="0"/>
              <a:t>guides</a:t>
            </a:r>
          </a:p>
          <a:p>
            <a:endParaRPr lang="zh-CN" altLang="en-US" sz="800" dirty="0"/>
          </a:p>
        </p:txBody>
      </p:sp>
      <p:sp>
        <p:nvSpPr>
          <p:cNvPr id="39" name="文本框 38"/>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are optional in iSlide </a:t>
            </a:r>
            <a:r>
              <a:rPr lang="en-US" altLang="zh-CN" sz="800">
                <a:solidFill>
                  <a:srgbClr val="2F2F2F"/>
                </a:solidFill>
              </a:rPr>
              <a:t>Color </a:t>
            </a:r>
            <a:r>
              <a:rPr lang="en-US" altLang="zh-CN" sz="100" smtClean="0">
                <a:solidFill>
                  <a:srgbClr val="2F2F2F"/>
                </a:solidFill>
              </a:rPr>
              <a:t> </a:t>
            </a:r>
            <a:r>
              <a:rPr lang="en-US" altLang="zh-CN" sz="800" smtClean="0">
                <a:solidFill>
                  <a:srgbClr val="2F2F2F"/>
                </a:solidFill>
              </a:rPr>
              <a:t>Library</a:t>
            </a:r>
            <a:r>
              <a:rPr lang="en-US" altLang="zh-CN" sz="800" dirty="0">
                <a:solidFill>
                  <a:srgbClr val="2F2F2F"/>
                </a:solidFill>
              </a:rPr>
              <a:t>. Just click to apply</a:t>
            </a:r>
            <a:endParaRPr lang="zh-CN" altLang="en-US" sz="800" dirty="0">
              <a:solidFill>
                <a:srgbClr val="2F2F2F"/>
              </a:solidFill>
            </a:endParaRPr>
          </a:p>
        </p:txBody>
      </p:sp>
      <p:sp>
        <p:nvSpPr>
          <p:cNvPr id="44" name="文本框 43"/>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click Design &gt; Variants &gt; Fonts</a:t>
            </a:r>
            <a:r>
              <a:rPr lang="en-US" altLang="zh-CN" sz="800">
                <a:solidFill>
                  <a:srgbClr val="2F2F2F"/>
                </a:solidFill>
              </a:rPr>
              <a:t>, </a:t>
            </a:r>
            <a:r>
              <a:rPr lang="en-US" altLang="zh-CN" sz="800" smtClean="0">
                <a:solidFill>
                  <a:srgbClr val="2F2F2F"/>
                </a:solidFill>
              </a:rPr>
              <a:t>or</a:t>
            </a:r>
            <a:r>
              <a:rPr lang="en-US" altLang="zh-CN" sz="100" smtClean="0">
                <a:solidFill>
                  <a:srgbClr val="2F2F2F"/>
                </a:solidFill>
              </a:rPr>
              <a:t> </a:t>
            </a:r>
            <a:r>
              <a:rPr lang="en-US" altLang="zh-CN" sz="800" smtClean="0">
                <a:solidFill>
                  <a:srgbClr val="2F2F2F"/>
                </a:solidFill>
              </a:rPr>
              <a:t> </a:t>
            </a:r>
            <a:r>
              <a:rPr lang="en-US" altLang="zh-CN" sz="800" dirty="0">
                <a:solidFill>
                  <a:srgbClr val="2F2F2F"/>
                </a:solidFill>
              </a:rPr>
              <a:t>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Rectangle 5">
            <a:extLst>
              <a:ext uri="{FF2B5EF4-FFF2-40B4-BE49-F238E27FC236}">
                <a16:creationId xmlns="" xmlns:a14="http://schemas.microsoft.com/office/drawing/2010/main" xmlns:p14="http://schemas.microsoft.com/office/powerpoint/2010/main"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dirty="0">
                <a:solidFill>
                  <a:srgbClr val="2F2F2F"/>
                </a:solidFill>
              </a:rPr>
              <a:t>Use iSlide “Uniform Guides” feature </a:t>
            </a:r>
            <a:r>
              <a:rPr lang="en-US" altLang="zh-CN" sz="800">
                <a:solidFill>
                  <a:srgbClr val="2F2F2F"/>
                </a:solidFill>
              </a:rPr>
              <a:t>to </a:t>
            </a:r>
            <a:r>
              <a:rPr lang="en-US" altLang="zh-CN" sz="800" smtClean="0">
                <a:solidFill>
                  <a:srgbClr val="2F2F2F"/>
                </a:solidFill>
              </a:rPr>
              <a:t>edit</a:t>
            </a:r>
            <a:r>
              <a:rPr lang="en-US" altLang="zh-CN" sz="100" smtClean="0">
                <a:solidFill>
                  <a:srgbClr val="2F2F2F"/>
                </a:solidFill>
              </a:rPr>
              <a:t> </a:t>
            </a:r>
            <a:r>
              <a:rPr lang="en-US" altLang="zh-CN" sz="800" smtClean="0">
                <a:solidFill>
                  <a:srgbClr val="2F2F2F"/>
                </a:solidFill>
              </a:rPr>
              <a:t> </a:t>
            </a:r>
            <a:r>
              <a:rPr lang="en-US" altLang="zh-CN" sz="800" dirty="0">
                <a:solidFill>
                  <a:srgbClr val="2F2F2F"/>
                </a:solidFill>
              </a:rPr>
              <a:t>and apply more preset guides</a:t>
            </a:r>
          </a:p>
        </p:txBody>
      </p:sp>
      <p:sp>
        <p:nvSpPr>
          <p:cNvPr id="48" name="标题 1">
            <a:extLst>
              <a:ext uri="{FF2B5EF4-FFF2-40B4-BE49-F238E27FC236}">
                <a16:creationId xmlns="" xmlns:a14="http://schemas.microsoft.com/office/drawing/2010/main" xmlns:p14="http://schemas.microsoft.com/office/powerpoint/2010/main"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设计标准 </a:t>
            </a:r>
            <a:r>
              <a:rPr lang="en-US" altLang="zh-CN" sz="2800" b="1"/>
              <a:t>Design </a:t>
            </a:r>
            <a:r>
              <a:rPr lang="en-US" altLang="zh-CN" sz="2800" b="1" smtClean="0"/>
              <a:t>Cr</a:t>
            </a:r>
            <a:r>
              <a:rPr lang="en-US" altLang="zh-CN" sz="100" b="1" smtClean="0"/>
              <a:t> </a:t>
            </a:r>
            <a:r>
              <a:rPr lang="en-US" altLang="zh-CN" sz="2800" b="1" smtClean="0"/>
              <a:t>iteria</a:t>
            </a:r>
            <a:endParaRPr lang="zh-CN" altLang="en-US" sz="2800" b="1" dirty="0"/>
          </a:p>
        </p:txBody>
      </p:sp>
      <p:sp>
        <p:nvSpPr>
          <p:cNvPr id="51" name="矩形 50">
            <a:extLst>
              <a:ext uri="{FF2B5EF4-FFF2-40B4-BE49-F238E27FC236}">
                <a16:creationId xmlns="" xmlns:a14="http://schemas.microsoft.com/office/drawing/2010/main" xmlns:p14="http://schemas.microsoft.com/office/powerpoint/2010/main"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a:t>
            </a:r>
            <a:r>
              <a:rPr lang="en-US" altLang="zh-CN" sz="800" smtClean="0">
                <a:solidFill>
                  <a:schemeClr val="bg1"/>
                </a:solidFill>
              </a:rPr>
              <a:t>bef</a:t>
            </a:r>
            <a:r>
              <a:rPr lang="en-US" altLang="zh-CN" sz="100" smtClean="0">
                <a:solidFill>
                  <a:schemeClr val="bg1"/>
                </a:solidFill>
              </a:rPr>
              <a:t> </a:t>
            </a:r>
            <a:r>
              <a:rPr lang="en-US" altLang="zh-CN" sz="800" smtClean="0">
                <a:solidFill>
                  <a:schemeClr val="bg1"/>
                </a:solidFill>
              </a:rPr>
              <a:t>ore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p14="http://schemas.microsoft.com/office/powerpoint/2010/main"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p14="http://schemas.microsoft.com/office/powerpoint/2010/main"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 xmlns:p14="http://schemas.microsoft.com/office/powerpoint/2010/main"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類</a:t>
                </a:r>
                <a:r>
                  <a:rPr lang="zh-TW" altLang="en-US" b="0" dirty="0">
                    <a:latin typeface="+mn-lt"/>
                    <a:ea typeface="+mn-ea"/>
                    <a:sym typeface="+mn-lt"/>
                  </a:rPr>
                  <a:t>神經網路</a:t>
                </a:r>
                <a:r>
                  <a:rPr lang="zh-TW" altLang="en-US" b="0" dirty="0" smtClean="0">
                    <a:latin typeface="+mn-lt"/>
                    <a:ea typeface="+mn-ea"/>
                    <a:sym typeface="+mn-lt"/>
                  </a:rPr>
                  <a:t>介紹</a:t>
                </a:r>
                <a:endParaRPr lang="en-US" altLang="zh-CN" b="0" dirty="0">
                  <a:latin typeface="+mn-lt"/>
                  <a:ea typeface="+mn-ea"/>
                  <a:sym typeface="+mn-lt"/>
                </a:endParaRPr>
              </a:p>
              <a:p>
                <a:pPr marL="342900" indent="-342900">
                  <a:lnSpc>
                    <a:spcPct val="150000"/>
                  </a:lnSpc>
                  <a:buFont typeface="+mj-lt"/>
                  <a:buAutoNum type="arabicPeriod"/>
                </a:pPr>
                <a:r>
                  <a:rPr lang="zh-TW" altLang="en-US" b="0" dirty="0" smtClean="0">
                    <a:latin typeface="+mn-lt"/>
                    <a:ea typeface="+mn-ea"/>
                    <a:sym typeface="+mn-lt"/>
                  </a:rPr>
                  <a:t>常用</a:t>
                </a:r>
                <a:r>
                  <a:rPr lang="zh-TW" altLang="en-US" b="0" dirty="0">
                    <a:latin typeface="+mn-lt"/>
                    <a:ea typeface="+mn-ea"/>
                    <a:sym typeface="+mn-lt"/>
                  </a:rPr>
                  <a:t>框架</a:t>
                </a:r>
                <a:endParaRPr lang="en-US" altLang="zh-CN" b="0" dirty="0">
                  <a:latin typeface="+mn-lt"/>
                  <a:ea typeface="+mn-ea"/>
                  <a:sym typeface="+mn-lt"/>
                </a:endParaRPr>
              </a:p>
              <a:p>
                <a:pPr marL="342900" indent="-342900">
                  <a:lnSpc>
                    <a:spcPct val="150000"/>
                  </a:lnSpc>
                  <a:buFont typeface="+mj-lt"/>
                  <a:buAutoNum type="arabicPeriod"/>
                </a:pPr>
                <a:r>
                  <a:rPr lang="en-US" altLang="zh-TW" b="0" dirty="0" err="1" smtClean="0">
                    <a:latin typeface="+mn-lt"/>
                    <a:ea typeface="+mn-ea"/>
                    <a:sym typeface="+mn-lt"/>
                  </a:rPr>
                  <a:t>Keras</a:t>
                </a:r>
                <a:r>
                  <a:rPr lang="zh-TW" altLang="en-US" b="0" dirty="0" smtClean="0">
                    <a:latin typeface="+mn-lt"/>
                    <a:ea typeface="+mn-ea"/>
                    <a:sym typeface="+mn-lt"/>
                  </a:rPr>
                  <a:t>簡單</a:t>
                </a:r>
                <a:r>
                  <a:rPr lang="zh-TW" altLang="en-US" b="0" dirty="0">
                    <a:latin typeface="+mn-lt"/>
                    <a:ea typeface="+mn-ea"/>
                    <a:sym typeface="+mn-lt"/>
                  </a:rPr>
                  <a:t>類神經網路實</a:t>
                </a:r>
                <a:r>
                  <a:rPr lang="zh-TW" altLang="en-US" b="0" dirty="0" smtClean="0">
                    <a:latin typeface="+mn-lt"/>
                    <a:ea typeface="+mn-ea"/>
                    <a:sym typeface="+mn-lt"/>
                  </a:rPr>
                  <a:t>作</a:t>
                </a:r>
                <a:r>
                  <a:rPr lang="en-US" altLang="zh-TW" b="0" dirty="0" smtClean="0">
                    <a:latin typeface="+mn-lt"/>
                    <a:ea typeface="+mn-ea"/>
                    <a:sym typeface="+mn-lt"/>
                  </a:rPr>
                  <a:t>Demo</a:t>
                </a:r>
              </a:p>
              <a:p>
                <a:pPr marL="342900" indent="-342900">
                  <a:lnSpc>
                    <a:spcPct val="150000"/>
                  </a:lnSpc>
                  <a:buFont typeface="+mj-lt"/>
                  <a:buAutoNum type="arabicPeriod"/>
                </a:pPr>
                <a:r>
                  <a:rPr lang="zh-TW" altLang="en-US" b="0" dirty="0">
                    <a:latin typeface="+mn-lt"/>
                    <a:ea typeface="+mn-ea"/>
                    <a:sym typeface="+mn-lt"/>
                  </a:rPr>
                  <a:t>補充</a:t>
                </a:r>
                <a:r>
                  <a:rPr lang="en-US" altLang="zh-TW" b="0" dirty="0">
                    <a:latin typeface="+mn-lt"/>
                    <a:ea typeface="+mn-ea"/>
                    <a:sym typeface="+mn-lt"/>
                  </a:rPr>
                  <a:t>(10</a:t>
                </a:r>
                <a:r>
                  <a:rPr lang="zh-TW" altLang="en-US" b="0" dirty="0">
                    <a:latin typeface="+mn-lt"/>
                    <a:ea typeface="+mn-ea"/>
                    <a:sym typeface="+mn-lt"/>
                  </a:rPr>
                  <a:t>月搞炸的</a:t>
                </a:r>
                <a:r>
                  <a:rPr lang="en-US" altLang="zh-CN" b="0" dirty="0" smtClean="0">
                    <a:latin typeface="+mn-lt"/>
                    <a:ea typeface="+mn-ea"/>
                    <a:sym typeface="+mn-lt"/>
                  </a:rPr>
                  <a:t>BERT Model)</a:t>
                </a:r>
                <a:endParaRPr lang="en-US" altLang="zh-CN" b="0" dirty="0">
                  <a:latin typeface="+mn-lt"/>
                  <a:ea typeface="+mn-ea"/>
                  <a:sym typeface="+mn-lt"/>
                </a:endParaRPr>
              </a:p>
            </p:txBody>
          </p:sp>
          <p:cxnSp>
            <p:nvCxnSpPr>
              <p:cNvPr id="8" name="直接连接符 7">
                <a:extLst>
                  <a:ext uri="{FF2B5EF4-FFF2-40B4-BE49-F238E27FC236}">
                    <a16:creationId xmlns="" xmlns:p14="http://schemas.microsoft.com/office/powerpoint/2010/main"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p14="http://schemas.microsoft.com/office/powerpoint/2010/main"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a:t>
                </a:r>
                <a:r>
                  <a:rPr lang="tr-TR" sz="100" b="1" smtClean="0">
                    <a:solidFill>
                      <a:schemeClr val="accent1"/>
                    </a:solidFill>
                    <a:cs typeface="+mn-ea"/>
                    <a:sym typeface="+mn-lt"/>
                  </a:rPr>
                  <a:t> </a:t>
                </a:r>
                <a:r>
                  <a:rPr lang="tr-TR" sz="2800" b="1" smtClean="0">
                    <a:solidFill>
                      <a:schemeClr val="accent1"/>
                    </a:solidFill>
                    <a:cs typeface="+mn-ea"/>
                    <a:sym typeface="+mn-lt"/>
                  </a:rPr>
                  <a:t>TENTS</a:t>
                </a:r>
                <a:endParaRPr lang="tr-TR" sz="2800" b="1" dirty="0">
                  <a:solidFill>
                    <a:schemeClr val="accent1"/>
                  </a:solidFill>
                  <a:cs typeface="+mn-ea"/>
                  <a:sym typeface="+mn-lt"/>
                </a:endParaRPr>
              </a:p>
            </p:txBody>
          </p:sp>
        </p:grpSp>
        <p:sp>
          <p:nvSpPr>
            <p:cNvPr id="10" name="poetry_91022">
              <a:extLst>
                <a:ext uri="{FF2B5EF4-FFF2-40B4-BE49-F238E27FC236}">
                  <a16:creationId xmlns="" xmlns:p14="http://schemas.microsoft.com/office/powerpoint/2010/main"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副标题 9">
            <a:extLst>
              <a:ext uri="{FF2B5EF4-FFF2-40B4-BE49-F238E27FC236}">
                <a16:creationId xmlns="" xmlns:ahyp="http://schemas.microsoft.com/office/drawing/2018/hyperlinkcolor" xmlns:p14="http://schemas.microsoft.com/office/powerpoint/2010/main"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smtClean="0">
                <a:solidFill>
                  <a:srgbClr val="FF4715"/>
                </a:solidFill>
                <a:latin typeface="Arial"/>
                <a:ea typeface="微软雅黑"/>
                <a:hlinkClick r:id="rId3">
                  <a:extLst>
                    <a:ext uri="{A12FA001-AC4F-418D-AE19-62706E023703}">
                      <ahyp:hlinkClr xmlns="" xmlns:a16="http://schemas.microsoft.com/office/drawing/2014/main" xmlns:p14="http://schemas.microsoft.com/office/powerpoint/2010/main" xmlns:ahyp="http://schemas.microsoft.com/office/drawing/2018/hyperlinkcolor" val="tx"/>
                    </a:ext>
                  </a:extLst>
                </a:hlinkClick>
              </a:rPr>
              <a:t>ww</a:t>
            </a:r>
            <a:r>
              <a:rPr lang="en-US" altLang="zh-CN" sz="100" smtClean="0">
                <a:solidFill>
                  <a:srgbClr val="FF4715"/>
                </a:solidFill>
                <a:latin typeface="Arial"/>
                <a:ea typeface="微软雅黑"/>
                <a:hlinkClick r:id="rId3">
                  <a:extLst>
                    <a:ext uri="{A12FA001-AC4F-418D-AE19-62706E023703}">
                      <ahyp:hlinkClr xmlns="" xmlns:a16="http://schemas.microsoft.com/office/drawing/2014/main" xmlns:p14="http://schemas.microsoft.com/office/powerpoint/2010/main" xmlns:ahyp="http://schemas.microsoft.com/office/drawing/2018/hyperlinkcolor" val="tx"/>
                    </a:ext>
                  </a:extLst>
                </a:hlinkClick>
              </a:rPr>
              <a:t> </a:t>
            </a:r>
            <a:r>
              <a:rPr lang="en-US" altLang="zh-CN" sz="1200" smtClean="0">
                <a:solidFill>
                  <a:srgbClr val="FF4715"/>
                </a:solidFill>
                <a:latin typeface="Arial"/>
                <a:ea typeface="微软雅黑"/>
                <a:hlinkClick r:id="rId3">
                  <a:extLst>
                    <a:ext uri="{A12FA001-AC4F-418D-AE19-62706E023703}">
                      <ahyp:hlinkClr xmlns="" xmlns:a16="http://schemas.microsoft.com/office/drawing/2014/main" xmlns:p14="http://schemas.microsoft.com/office/powerpoint/2010/main" xmlns:ahyp="http://schemas.microsoft.com/office/drawing/2018/hyperlinkcolor" val="tx"/>
                    </a:ext>
                  </a:extLst>
                </a:hlinkClick>
              </a:rPr>
              <a:t>w.islide.cc</a:t>
            </a:r>
            <a:endParaRPr lang="en-US" altLang="zh-CN" sz="1200" dirty="0">
              <a:solidFill>
                <a:srgbClr val="FF4715"/>
              </a:solidFill>
              <a:latin typeface="Arial"/>
              <a:ea typeface="微软雅黑"/>
            </a:endParaRPr>
          </a:p>
        </p:txBody>
      </p:sp>
      <p:grpSp>
        <p:nvGrpSpPr>
          <p:cNvPr id="4" name="组合 3">
            <a:extLst>
              <a:ext uri="{FF2B5EF4-FFF2-40B4-BE49-F238E27FC236}">
                <a16:creationId xmlns="" xmlns:ahyp="http://schemas.microsoft.com/office/drawing/2018/hyperlinkcolor" xmlns:p14="http://schemas.microsoft.com/office/powerpoint/2010/main" xmlns:a16="http://schemas.microsoft.com/office/drawing/2014/main" id="{B41C6D5D-76C7-4DE2-BC28-E41485001361}"/>
              </a:ext>
            </a:extLst>
          </p:cNvPr>
          <p:cNvGrpSpPr/>
          <p:nvPr/>
        </p:nvGrpSpPr>
        <p:grpSpPr>
          <a:xfrm>
            <a:off x="660400" y="2553342"/>
            <a:ext cx="10858500" cy="1770432"/>
            <a:chOff x="1853236" y="2525799"/>
            <a:chExt cx="10858500" cy="1770431"/>
          </a:xfrm>
        </p:grpSpPr>
        <p:sp>
          <p:nvSpPr>
            <p:cNvPr id="11" name="文本框 10">
              <a:extLst>
                <a:ext uri="{FF2B5EF4-FFF2-40B4-BE49-F238E27FC236}">
                  <a16:creationId xmlns="" xmlns:ahyp="http://schemas.microsoft.com/office/drawing/2018/hyperlinkcolor" xmlns:p14="http://schemas.microsoft.com/office/powerpoint/2010/main" xmlns:a16="http://schemas.microsoft.com/office/drawing/2014/main" id="{5D51D968-E05A-4D3F-ABFA-D4B82B79FDF3}"/>
                </a:ext>
              </a:extLst>
            </p:cNvPr>
            <p:cNvSpPr txBox="1"/>
            <p:nvPr/>
          </p:nvSpPr>
          <p:spPr>
            <a:xfrm>
              <a:off x="1853236" y="3760699"/>
              <a:ext cx="10858500" cy="535531"/>
            </a:xfrm>
            <a:prstGeom prst="rect">
              <a:avLst/>
            </a:prstGeom>
            <a:noFill/>
          </p:spPr>
          <p:txBody>
            <a:bodyPr wrap="square">
              <a:spAutoFit/>
            </a:bodyPr>
            <a:lstStyle/>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add-in saves you 90% of the time </a:t>
              </a:r>
            </a:p>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in </a:t>
              </a:r>
              <a:r>
                <a:rPr lang="en-US" altLang="zh-CN" sz="12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ma</a:t>
              </a:r>
              <a:r>
                <a:rPr lang="en-US" altLang="zh-CN" sz="1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king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矩形 1">
              <a:extLst>
                <a:ext uri="{FF2B5EF4-FFF2-40B4-BE49-F238E27FC236}">
                  <a16:creationId xmlns="" xmlns:ahyp="http://schemas.microsoft.com/office/drawing/2018/hyperlinkcolor" xmlns:p14="http://schemas.microsoft.com/office/powerpoint/2010/main" xmlns:a16="http://schemas.microsoft.com/office/drawing/2014/main" id="{0F09207A-DED4-4EE0-BCCC-3275073B5540}"/>
                </a:ext>
              </a:extLst>
            </p:cNvPr>
            <p:cNvSpPr/>
            <p:nvPr/>
          </p:nvSpPr>
          <p:spPr>
            <a:xfrm>
              <a:off x="1853236" y="2525799"/>
              <a:ext cx="10858500" cy="1052595"/>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smtClean="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smtClean="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smtClean="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组合 5">
            <a:extLst>
              <a:ext uri="{FF2B5EF4-FFF2-40B4-BE49-F238E27FC236}">
                <a16:creationId xmlns="" xmlns:ahyp="http://schemas.microsoft.com/office/drawing/2018/hyperlinkcolor" xmlns:p14="http://schemas.microsoft.com/office/powerpoint/2010/main"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任意多边形: 形状 6">
              <a:extLst>
                <a:ext uri="{FF2B5EF4-FFF2-40B4-BE49-F238E27FC236}">
                  <a16:creationId xmlns="" xmlns:ahyp="http://schemas.microsoft.com/office/drawing/2018/hyperlinkcolor" xmlns:p14="http://schemas.microsoft.com/office/powerpoint/2010/main"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任意多边形: 形状 7">
              <a:extLst>
                <a:ext uri="{FF2B5EF4-FFF2-40B4-BE49-F238E27FC236}">
                  <a16:creationId xmlns="" xmlns:ahyp="http://schemas.microsoft.com/office/drawing/2018/hyperlinkcolor" xmlns:p14="http://schemas.microsoft.com/office/powerpoint/2010/main"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任意多边形: 形状 8">
              <a:extLst>
                <a:ext uri="{FF2B5EF4-FFF2-40B4-BE49-F238E27FC236}">
                  <a16:creationId xmlns="" xmlns:ahyp="http://schemas.microsoft.com/office/drawing/2018/hyperlinkcolor" xmlns:p14="http://schemas.microsoft.com/office/powerpoint/2010/main"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5" name="文本框 604">
            <a:extLst>
              <a:ext uri="{FF2B5EF4-FFF2-40B4-BE49-F238E27FC236}">
                <a16:creationId xmlns="" xmlns:a14="http://schemas.microsoft.com/office/drawing/2010/main" xmlns:p14="http://schemas.microsoft.com/office/powerpoint/2010/main"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a:t>
            </a:r>
            <a:r>
              <a:rPr lang="en-US" altLang="zh-CN" sz="1000">
                <a:solidFill>
                  <a:srgbClr val="2F2F2F"/>
                </a:solidFill>
              </a:rPr>
              <a:t>in </a:t>
            </a:r>
            <a:r>
              <a:rPr lang="en-US" altLang="zh-CN" sz="100" smtClean="0">
                <a:solidFill>
                  <a:srgbClr val="2F2F2F"/>
                </a:solidFill>
              </a:rPr>
              <a:t> </a:t>
            </a:r>
            <a:r>
              <a:rPr lang="en-US" altLang="zh-CN" sz="1000" smtClean="0">
                <a:solidFill>
                  <a:srgbClr val="2F2F2F"/>
                </a:solidFill>
              </a:rPr>
              <a:t>iSlide </a:t>
            </a:r>
            <a:r>
              <a:rPr lang="en-US" altLang="zh-CN" sz="1000" dirty="0">
                <a:solidFill>
                  <a:srgbClr val="2F2F2F"/>
                </a:solidFill>
              </a:rPr>
              <a:t>Diagram Library</a:t>
            </a:r>
            <a:endParaRPr lang="zh-CN" altLang="en-US" sz="1000" dirty="0">
              <a:solidFill>
                <a:srgbClr val="2F2F2F"/>
              </a:solidFill>
            </a:endParaRPr>
          </a:p>
        </p:txBody>
      </p:sp>
      <p:sp>
        <p:nvSpPr>
          <p:cNvPr id="606" name="椭圆 605">
            <a:extLst>
              <a:ext uri="{FF2B5EF4-FFF2-40B4-BE49-F238E27FC236}">
                <a16:creationId xmlns="" xmlns:a14="http://schemas.microsoft.com/office/drawing/2010/main" xmlns:p14="http://schemas.microsoft.com/office/powerpoint/2010/main"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文本框 607">
            <a:extLst>
              <a:ext uri="{FF2B5EF4-FFF2-40B4-BE49-F238E27FC236}">
                <a16:creationId xmlns="" xmlns:a14="http://schemas.microsoft.com/office/drawing/2010/main" xmlns:p14="http://schemas.microsoft.com/office/powerpoint/2010/main"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a:t>
            </a:r>
            <a:r>
              <a:rPr lang="en-US" altLang="zh-CN" sz="1000">
                <a:solidFill>
                  <a:srgbClr val="2F2F2F"/>
                </a:solidFill>
              </a:rPr>
              <a:t>diagram </a:t>
            </a:r>
            <a:r>
              <a:rPr lang="en-US" altLang="zh-CN" sz="1000" smtClean="0">
                <a:solidFill>
                  <a:srgbClr val="2F2F2F"/>
                </a:solidFill>
              </a:rPr>
              <a:t>int</a:t>
            </a:r>
            <a:r>
              <a:rPr lang="en-US" altLang="zh-CN" sz="100" smtClean="0">
                <a:solidFill>
                  <a:srgbClr val="2F2F2F"/>
                </a:solidFill>
              </a:rPr>
              <a:t> </a:t>
            </a:r>
            <a:r>
              <a:rPr lang="en-US" altLang="zh-CN" sz="1000" smtClean="0">
                <a:solidFill>
                  <a:srgbClr val="2F2F2F"/>
                </a:solidFill>
              </a:rPr>
              <a:t>o </a:t>
            </a:r>
            <a:r>
              <a:rPr lang="en-US" altLang="zh-CN" sz="1000" dirty="0">
                <a:solidFill>
                  <a:srgbClr val="2F2F2F"/>
                </a:solidFill>
              </a:rPr>
              <a:t>current slide, then edit text, replace icons or fill pictures</a:t>
            </a:r>
            <a:endParaRPr lang="zh-CN" altLang="en-US" sz="1000" dirty="0">
              <a:solidFill>
                <a:srgbClr val="2F2F2F"/>
              </a:solidFill>
            </a:endParaRPr>
          </a:p>
        </p:txBody>
      </p:sp>
      <p:sp>
        <p:nvSpPr>
          <p:cNvPr id="609" name="椭圆 608">
            <a:extLst>
              <a:ext uri="{FF2B5EF4-FFF2-40B4-BE49-F238E27FC236}">
                <a16:creationId xmlns="" xmlns:a14="http://schemas.microsoft.com/office/drawing/2010/main" xmlns:p14="http://schemas.microsoft.com/office/powerpoint/2010/main"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组合 198">
            <a:extLst>
              <a:ext uri="{FF2B5EF4-FFF2-40B4-BE49-F238E27FC236}">
                <a16:creationId xmlns="" xmlns:a14="http://schemas.microsoft.com/office/drawing/2010/main" xmlns:p14="http://schemas.microsoft.com/office/powerpoint/2010/main"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矩形 853">
              <a:extLst>
                <a:ext uri="{FF2B5EF4-FFF2-40B4-BE49-F238E27FC236}">
                  <a16:creationId xmlns="" xmlns:a14="http://schemas.microsoft.com/office/drawing/2010/main" xmlns:p14="http://schemas.microsoft.com/office/powerpoint/2010/main"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组合 1174">
              <a:extLst>
                <a:ext uri="{FF2B5EF4-FFF2-40B4-BE49-F238E27FC236}">
                  <a16:creationId xmlns="" xmlns:a14="http://schemas.microsoft.com/office/drawing/2010/main" xmlns:p14="http://schemas.microsoft.com/office/powerpoint/2010/main"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矩形: 圆角 1175">
                <a:extLst>
                  <a:ext uri="{FF2B5EF4-FFF2-40B4-BE49-F238E27FC236}">
                    <a16:creationId xmlns="" xmlns:a14="http://schemas.microsoft.com/office/drawing/2010/main" xmlns:p14="http://schemas.microsoft.com/office/powerpoint/2010/main"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任意多边形: 形状 1176">
                <a:extLst>
                  <a:ext uri="{FF2B5EF4-FFF2-40B4-BE49-F238E27FC236}">
                    <a16:creationId xmlns="" xmlns:a14="http://schemas.microsoft.com/office/drawing/2010/main" xmlns:p14="http://schemas.microsoft.com/office/powerpoint/2010/main"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组合 1177">
                <a:extLst>
                  <a:ext uri="{FF2B5EF4-FFF2-40B4-BE49-F238E27FC236}">
                    <a16:creationId xmlns="" xmlns:a14="http://schemas.microsoft.com/office/drawing/2010/main" xmlns:p14="http://schemas.microsoft.com/office/powerpoint/2010/main"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组合 1178">
                  <a:extLst>
                    <a:ext uri="{FF2B5EF4-FFF2-40B4-BE49-F238E27FC236}">
                      <a16:creationId xmlns="" xmlns:a14="http://schemas.microsoft.com/office/drawing/2010/main" xmlns:p14="http://schemas.microsoft.com/office/powerpoint/2010/main"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矩形 1185">
                    <a:extLst>
                      <a:ext uri="{FF2B5EF4-FFF2-40B4-BE49-F238E27FC236}">
                        <a16:creationId xmlns="" xmlns:a14="http://schemas.microsoft.com/office/drawing/2010/main" xmlns:p14="http://schemas.microsoft.com/office/powerpoint/2010/main"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矩形 1186">
                    <a:extLst>
                      <a:ext uri="{FF2B5EF4-FFF2-40B4-BE49-F238E27FC236}">
                        <a16:creationId xmlns="" xmlns:a14="http://schemas.microsoft.com/office/drawing/2010/main" xmlns:p14="http://schemas.microsoft.com/office/powerpoint/2010/main"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组合 1179">
                  <a:extLst>
                    <a:ext uri="{FF2B5EF4-FFF2-40B4-BE49-F238E27FC236}">
                      <a16:creationId xmlns="" xmlns:a14="http://schemas.microsoft.com/office/drawing/2010/main" xmlns:p14="http://schemas.microsoft.com/office/powerpoint/2010/main"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矩形 1183">
                    <a:extLst>
                      <a:ext uri="{FF2B5EF4-FFF2-40B4-BE49-F238E27FC236}">
                        <a16:creationId xmlns="" xmlns:a14="http://schemas.microsoft.com/office/drawing/2010/main" xmlns:p14="http://schemas.microsoft.com/office/powerpoint/2010/main"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矩形 1184">
                    <a:extLst>
                      <a:ext uri="{FF2B5EF4-FFF2-40B4-BE49-F238E27FC236}">
                        <a16:creationId xmlns="" xmlns:a14="http://schemas.microsoft.com/office/drawing/2010/main" xmlns:p14="http://schemas.microsoft.com/office/powerpoint/2010/main"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组合 1180">
                  <a:extLst>
                    <a:ext uri="{FF2B5EF4-FFF2-40B4-BE49-F238E27FC236}">
                      <a16:creationId xmlns="" xmlns:a14="http://schemas.microsoft.com/office/drawing/2010/main" xmlns:p14="http://schemas.microsoft.com/office/powerpoint/2010/main"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矩形 1181">
                    <a:extLst>
                      <a:ext uri="{FF2B5EF4-FFF2-40B4-BE49-F238E27FC236}">
                        <a16:creationId xmlns="" xmlns:a14="http://schemas.microsoft.com/office/drawing/2010/main" xmlns:p14="http://schemas.microsoft.com/office/powerpoint/2010/main"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矩形 1182">
                    <a:extLst>
                      <a:ext uri="{FF2B5EF4-FFF2-40B4-BE49-F238E27FC236}">
                        <a16:creationId xmlns="" xmlns:a14="http://schemas.microsoft.com/office/drawing/2010/main" xmlns:p14="http://schemas.microsoft.com/office/powerpoint/2010/main"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矩形 845">
              <a:extLst>
                <a:ext uri="{FF2B5EF4-FFF2-40B4-BE49-F238E27FC236}">
                  <a16:creationId xmlns="" xmlns:a14="http://schemas.microsoft.com/office/drawing/2010/main" xmlns:p14="http://schemas.microsoft.com/office/powerpoint/2010/main"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矩形 846">
              <a:extLst>
                <a:ext uri="{FF2B5EF4-FFF2-40B4-BE49-F238E27FC236}">
                  <a16:creationId xmlns="" xmlns:a14="http://schemas.microsoft.com/office/drawing/2010/main" xmlns:p14="http://schemas.microsoft.com/office/powerpoint/2010/main"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a:solidFill>
                    <a:srgbClr val="FFFFFF"/>
                  </a:solidFill>
                </a:rPr>
                <a:t>/ </a:t>
              </a:r>
              <a:r>
                <a:rPr lang="en-US" altLang="zh-CN" sz="1000" kern="0" smtClean="0">
                  <a:solidFill>
                    <a:srgbClr val="FFFFFF"/>
                  </a:solidFill>
                </a:rPr>
                <a:t>Diag</a:t>
              </a:r>
              <a:r>
                <a:rPr lang="en-US" altLang="zh-CN" sz="100" kern="0" smtClean="0">
                  <a:solidFill>
                    <a:srgbClr val="FFFFFF"/>
                  </a:solidFill>
                </a:rPr>
                <a:t> </a:t>
              </a:r>
              <a:r>
                <a:rPr lang="en-US" altLang="zh-CN" sz="1000" kern="0" smtClean="0">
                  <a:solidFill>
                    <a:srgbClr val="FFFFFF"/>
                  </a:solidFill>
                </a:rPr>
                <a:t>ram </a:t>
              </a:r>
              <a:r>
                <a:rPr lang="en-US" altLang="zh-CN" sz="1000" kern="0" dirty="0">
                  <a:solidFill>
                    <a:srgbClr val="FFFFFF"/>
                  </a:solidFill>
                </a:rPr>
                <a:t>Library</a:t>
              </a:r>
              <a:endParaRPr lang="zh-CN" altLang="en-US" sz="1000" dirty="0"/>
            </a:p>
          </p:txBody>
        </p:sp>
        <p:sp>
          <p:nvSpPr>
            <p:cNvPr id="848" name="Multiply 213">
              <a:extLst>
                <a:ext uri="{FF2B5EF4-FFF2-40B4-BE49-F238E27FC236}">
                  <a16:creationId xmlns="" xmlns:a14="http://schemas.microsoft.com/office/drawing/2010/main" xmlns:p14="http://schemas.microsoft.com/office/powerpoint/2010/main"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组合 849">
              <a:extLst>
                <a:ext uri="{FF2B5EF4-FFF2-40B4-BE49-F238E27FC236}">
                  <a16:creationId xmlns="" xmlns:a14="http://schemas.microsoft.com/office/drawing/2010/main" xmlns:p14="http://schemas.microsoft.com/office/powerpoint/2010/main"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矩形 995">
                <a:extLst>
                  <a:ext uri="{FF2B5EF4-FFF2-40B4-BE49-F238E27FC236}">
                    <a16:creationId xmlns="" xmlns:a14="http://schemas.microsoft.com/office/drawing/2010/main" xmlns:p14="http://schemas.microsoft.com/office/powerpoint/2010/main"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矩形 996">
                <a:extLst>
                  <a:ext uri="{FF2B5EF4-FFF2-40B4-BE49-F238E27FC236}">
                    <a16:creationId xmlns="" xmlns:a14="http://schemas.microsoft.com/office/drawing/2010/main" xmlns:p14="http://schemas.microsoft.com/office/powerpoint/2010/main"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矩形 997">
                <a:extLst>
                  <a:ext uri="{FF2B5EF4-FFF2-40B4-BE49-F238E27FC236}">
                    <a16:creationId xmlns="" xmlns:a14="http://schemas.microsoft.com/office/drawing/2010/main" xmlns:p14="http://schemas.microsoft.com/office/powerpoint/2010/main"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组合 850">
              <a:extLst>
                <a:ext uri="{FF2B5EF4-FFF2-40B4-BE49-F238E27FC236}">
                  <a16:creationId xmlns="" xmlns:a14="http://schemas.microsoft.com/office/drawing/2010/main" xmlns:p14="http://schemas.microsoft.com/office/powerpoint/2010/main"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矩形 993">
                <a:extLst>
                  <a:ext uri="{FF2B5EF4-FFF2-40B4-BE49-F238E27FC236}">
                    <a16:creationId xmlns="" xmlns:a14="http://schemas.microsoft.com/office/drawing/2010/main" xmlns:p14="http://schemas.microsoft.com/office/powerpoint/2010/main"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矩形 994">
                <a:extLst>
                  <a:ext uri="{FF2B5EF4-FFF2-40B4-BE49-F238E27FC236}">
                    <a16:creationId xmlns="" xmlns:a14="http://schemas.microsoft.com/office/drawing/2010/main" xmlns:p14="http://schemas.microsoft.com/office/powerpoint/2010/main"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矩形: 圆角 864">
              <a:extLst>
                <a:ext uri="{FF2B5EF4-FFF2-40B4-BE49-F238E27FC236}">
                  <a16:creationId xmlns="" xmlns:a14="http://schemas.microsoft.com/office/drawing/2010/main" xmlns:p14="http://schemas.microsoft.com/office/powerpoint/2010/main"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矩形: 圆角 865">
              <a:extLst>
                <a:ext uri="{FF2B5EF4-FFF2-40B4-BE49-F238E27FC236}">
                  <a16:creationId xmlns="" xmlns:a14="http://schemas.microsoft.com/office/drawing/2010/main" xmlns:p14="http://schemas.microsoft.com/office/powerpoint/2010/main"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矩形: 圆角 867">
              <a:extLst>
                <a:ext uri="{FF2B5EF4-FFF2-40B4-BE49-F238E27FC236}">
                  <a16:creationId xmlns="" xmlns:a14="http://schemas.microsoft.com/office/drawing/2010/main" xmlns:p14="http://schemas.microsoft.com/office/powerpoint/2010/main"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矩形: 圆角 868">
              <a:extLst>
                <a:ext uri="{FF2B5EF4-FFF2-40B4-BE49-F238E27FC236}">
                  <a16:creationId xmlns="" xmlns:a14="http://schemas.microsoft.com/office/drawing/2010/main" xmlns:p14="http://schemas.microsoft.com/office/powerpoint/2010/main"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组合 873">
              <a:extLst>
                <a:ext uri="{FF2B5EF4-FFF2-40B4-BE49-F238E27FC236}">
                  <a16:creationId xmlns="" xmlns:a14="http://schemas.microsoft.com/office/drawing/2010/main" xmlns:p14="http://schemas.microsoft.com/office/powerpoint/2010/main"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连接符: 肘形 949">
                <a:extLst>
                  <a:ext uri="{FF2B5EF4-FFF2-40B4-BE49-F238E27FC236}">
                    <a16:creationId xmlns="" xmlns:a14="http://schemas.microsoft.com/office/drawing/2010/main" xmlns:p14="http://schemas.microsoft.com/office/powerpoint/2010/main"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连接符: 肘形 950">
                <a:extLst>
                  <a:ext uri="{FF2B5EF4-FFF2-40B4-BE49-F238E27FC236}">
                    <a16:creationId xmlns="" xmlns:a14="http://schemas.microsoft.com/office/drawing/2010/main" xmlns:p14="http://schemas.microsoft.com/office/powerpoint/2010/main"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组合 951">
                <a:extLst>
                  <a:ext uri="{FF2B5EF4-FFF2-40B4-BE49-F238E27FC236}">
                    <a16:creationId xmlns="" xmlns:a14="http://schemas.microsoft.com/office/drawing/2010/main" xmlns:p14="http://schemas.microsoft.com/office/powerpoint/2010/main"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椭圆 23">
                  <a:extLst>
                    <a:ext uri="{FF2B5EF4-FFF2-40B4-BE49-F238E27FC236}">
                      <a16:creationId xmlns="" xmlns:a14="http://schemas.microsoft.com/office/drawing/2010/main" xmlns:p14="http://schemas.microsoft.com/office/powerpoint/2010/main"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连接符: 肘形 953">
                  <a:extLst>
                    <a:ext uri="{FF2B5EF4-FFF2-40B4-BE49-F238E27FC236}">
                      <a16:creationId xmlns="" xmlns:a14="http://schemas.microsoft.com/office/drawing/2010/main" xmlns:p14="http://schemas.microsoft.com/office/powerpoint/2010/main"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圆角矩形 13">
                  <a:extLst>
                    <a:ext uri="{FF2B5EF4-FFF2-40B4-BE49-F238E27FC236}">
                      <a16:creationId xmlns="" xmlns:a14="http://schemas.microsoft.com/office/drawing/2010/main" xmlns:p14="http://schemas.microsoft.com/office/powerpoint/2010/main"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椭圆 23">
                  <a:extLst>
                    <a:ext uri="{FF2B5EF4-FFF2-40B4-BE49-F238E27FC236}">
                      <a16:creationId xmlns="" xmlns:a14="http://schemas.microsoft.com/office/drawing/2010/main" xmlns:p14="http://schemas.microsoft.com/office/powerpoint/2010/main"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椭圆 23">
                  <a:extLst>
                    <a:ext uri="{FF2B5EF4-FFF2-40B4-BE49-F238E27FC236}">
                      <a16:creationId xmlns="" xmlns:a14="http://schemas.microsoft.com/office/drawing/2010/main" xmlns:p14="http://schemas.microsoft.com/office/powerpoint/2010/main"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椭圆 23">
                  <a:extLst>
                    <a:ext uri="{FF2B5EF4-FFF2-40B4-BE49-F238E27FC236}">
                      <a16:creationId xmlns="" xmlns:a14="http://schemas.microsoft.com/office/drawing/2010/main" xmlns:p14="http://schemas.microsoft.com/office/powerpoint/2010/main"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矩形: 圆角 875">
              <a:extLst>
                <a:ext uri="{FF2B5EF4-FFF2-40B4-BE49-F238E27FC236}">
                  <a16:creationId xmlns="" xmlns:a14="http://schemas.microsoft.com/office/drawing/2010/main" xmlns:p14="http://schemas.microsoft.com/office/powerpoint/2010/main"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组合 876">
              <a:extLst>
                <a:ext uri="{FF2B5EF4-FFF2-40B4-BE49-F238E27FC236}">
                  <a16:creationId xmlns="" xmlns:a14="http://schemas.microsoft.com/office/drawing/2010/main" xmlns:p14="http://schemas.microsoft.com/office/powerpoint/2010/main"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圆角矩形 13">
                <a:extLst>
                  <a:ext uri="{FF2B5EF4-FFF2-40B4-BE49-F238E27FC236}">
                    <a16:creationId xmlns="" xmlns:a14="http://schemas.microsoft.com/office/drawing/2010/main" xmlns:p14="http://schemas.microsoft.com/office/powerpoint/2010/main"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圆角矩形 245">
                <a:extLst>
                  <a:ext uri="{FF2B5EF4-FFF2-40B4-BE49-F238E27FC236}">
                    <a16:creationId xmlns="" xmlns:a14="http://schemas.microsoft.com/office/drawing/2010/main" xmlns:p14="http://schemas.microsoft.com/office/powerpoint/2010/main"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圆角矩形 13">
                <a:extLst>
                  <a:ext uri="{FF2B5EF4-FFF2-40B4-BE49-F238E27FC236}">
                    <a16:creationId xmlns="" xmlns:a14="http://schemas.microsoft.com/office/drawing/2010/main" xmlns:p14="http://schemas.microsoft.com/office/powerpoint/2010/main"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圆角矩形 13">
                <a:extLst>
                  <a:ext uri="{FF2B5EF4-FFF2-40B4-BE49-F238E27FC236}">
                    <a16:creationId xmlns="" xmlns:a14="http://schemas.microsoft.com/office/drawing/2010/main" xmlns:p14="http://schemas.microsoft.com/office/powerpoint/2010/main"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组合 15">
              <a:extLst>
                <a:ext uri="{FF2B5EF4-FFF2-40B4-BE49-F238E27FC236}">
                  <a16:creationId xmlns="" xmlns:a14="http://schemas.microsoft.com/office/drawing/2010/main" xmlns:p14="http://schemas.microsoft.com/office/powerpoint/2010/main"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椭圆 14">
                <a:extLst>
                  <a:ext uri="{FF2B5EF4-FFF2-40B4-BE49-F238E27FC236}">
                    <a16:creationId xmlns="" xmlns:a14="http://schemas.microsoft.com/office/drawing/2010/main" xmlns:p14="http://schemas.microsoft.com/office/powerpoint/2010/main"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组合 1015">
                <a:extLst>
                  <a:ext uri="{FF2B5EF4-FFF2-40B4-BE49-F238E27FC236}">
                    <a16:creationId xmlns="" xmlns:a14="http://schemas.microsoft.com/office/drawing/2010/main" xmlns:p14="http://schemas.microsoft.com/office/powerpoint/2010/main"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矩形 1022">
                  <a:extLst>
                    <a:ext uri="{FF2B5EF4-FFF2-40B4-BE49-F238E27FC236}">
                      <a16:creationId xmlns="" xmlns:a14="http://schemas.microsoft.com/office/drawing/2010/main" xmlns:p14="http://schemas.microsoft.com/office/powerpoint/2010/main"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矩形 1023">
                  <a:extLst>
                    <a:ext uri="{FF2B5EF4-FFF2-40B4-BE49-F238E27FC236}">
                      <a16:creationId xmlns="" xmlns:a14="http://schemas.microsoft.com/office/drawing/2010/main" xmlns:p14="http://schemas.microsoft.com/office/powerpoint/2010/main"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椭圆 1040">
                <a:extLst>
                  <a:ext uri="{FF2B5EF4-FFF2-40B4-BE49-F238E27FC236}">
                    <a16:creationId xmlns="" xmlns:a14="http://schemas.microsoft.com/office/drawing/2010/main" xmlns:p14="http://schemas.microsoft.com/office/powerpoint/2010/main"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组合 1041">
                <a:extLst>
                  <a:ext uri="{FF2B5EF4-FFF2-40B4-BE49-F238E27FC236}">
                    <a16:creationId xmlns="" xmlns:a14="http://schemas.microsoft.com/office/drawing/2010/main" xmlns:p14="http://schemas.microsoft.com/office/powerpoint/2010/main"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矩形 1042">
                  <a:extLst>
                    <a:ext uri="{FF2B5EF4-FFF2-40B4-BE49-F238E27FC236}">
                      <a16:creationId xmlns="" xmlns:a14="http://schemas.microsoft.com/office/drawing/2010/main" xmlns:p14="http://schemas.microsoft.com/office/powerpoint/2010/main"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矩形 1043">
                  <a:extLst>
                    <a:ext uri="{FF2B5EF4-FFF2-40B4-BE49-F238E27FC236}">
                      <a16:creationId xmlns="" xmlns:a14="http://schemas.microsoft.com/office/drawing/2010/main" xmlns:p14="http://schemas.microsoft.com/office/powerpoint/2010/main"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椭圆 1044">
                <a:extLst>
                  <a:ext uri="{FF2B5EF4-FFF2-40B4-BE49-F238E27FC236}">
                    <a16:creationId xmlns="" xmlns:a14="http://schemas.microsoft.com/office/drawing/2010/main" xmlns:p14="http://schemas.microsoft.com/office/powerpoint/2010/main"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组合 1045">
                <a:extLst>
                  <a:ext uri="{FF2B5EF4-FFF2-40B4-BE49-F238E27FC236}">
                    <a16:creationId xmlns="" xmlns:a14="http://schemas.microsoft.com/office/drawing/2010/main" xmlns:p14="http://schemas.microsoft.com/office/powerpoint/2010/main"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矩形 1046">
                  <a:extLst>
                    <a:ext uri="{FF2B5EF4-FFF2-40B4-BE49-F238E27FC236}">
                      <a16:creationId xmlns="" xmlns:a14="http://schemas.microsoft.com/office/drawing/2010/main" xmlns:p14="http://schemas.microsoft.com/office/powerpoint/2010/main"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矩形 1047">
                  <a:extLst>
                    <a:ext uri="{FF2B5EF4-FFF2-40B4-BE49-F238E27FC236}">
                      <a16:creationId xmlns="" xmlns:a14="http://schemas.microsoft.com/office/drawing/2010/main" xmlns:p14="http://schemas.microsoft.com/office/powerpoint/2010/main"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矩形: 圆角 862">
              <a:extLst>
                <a:ext uri="{FF2B5EF4-FFF2-40B4-BE49-F238E27FC236}">
                  <a16:creationId xmlns="" xmlns:a14="http://schemas.microsoft.com/office/drawing/2010/main" xmlns:p14="http://schemas.microsoft.com/office/powerpoint/2010/main"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a:extLst>
                <a:ext uri="{FF2B5EF4-FFF2-40B4-BE49-F238E27FC236}">
                  <a16:creationId xmlns="" xmlns:a14="http://schemas.microsoft.com/office/drawing/2010/main" xmlns:p14="http://schemas.microsoft.com/office/powerpoint/2010/main"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组合 937">
                <a:extLst>
                  <a:ext uri="{FF2B5EF4-FFF2-40B4-BE49-F238E27FC236}">
                    <a16:creationId xmlns="" xmlns:a14="http://schemas.microsoft.com/office/drawing/2010/main" xmlns:p14="http://schemas.microsoft.com/office/powerpoint/2010/main"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六边形 943">
                  <a:extLst>
                    <a:ext uri="{FF2B5EF4-FFF2-40B4-BE49-F238E27FC236}">
                      <a16:creationId xmlns="" xmlns:a14="http://schemas.microsoft.com/office/drawing/2010/main" xmlns:p14="http://schemas.microsoft.com/office/powerpoint/2010/main"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六边形 944">
                  <a:extLst>
                    <a:ext uri="{FF2B5EF4-FFF2-40B4-BE49-F238E27FC236}">
                      <a16:creationId xmlns="" xmlns:a14="http://schemas.microsoft.com/office/drawing/2010/main" xmlns:p14="http://schemas.microsoft.com/office/powerpoint/2010/main"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六边形 946">
                  <a:extLst>
                    <a:ext uri="{FF2B5EF4-FFF2-40B4-BE49-F238E27FC236}">
                      <a16:creationId xmlns="" xmlns:a14="http://schemas.microsoft.com/office/drawing/2010/main" xmlns:p14="http://schemas.microsoft.com/office/powerpoint/2010/main"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组合 23">
                <a:extLst>
                  <a:ext uri="{FF2B5EF4-FFF2-40B4-BE49-F238E27FC236}">
                    <a16:creationId xmlns="" xmlns:a14="http://schemas.microsoft.com/office/drawing/2010/main" xmlns:p14="http://schemas.microsoft.com/office/powerpoint/2010/main"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矩形 1064">
                  <a:extLst>
                    <a:ext uri="{FF2B5EF4-FFF2-40B4-BE49-F238E27FC236}">
                      <a16:creationId xmlns="" xmlns:a14="http://schemas.microsoft.com/office/drawing/2010/main" xmlns:p14="http://schemas.microsoft.com/office/powerpoint/2010/main"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矩形 1065">
                  <a:extLst>
                    <a:ext uri="{FF2B5EF4-FFF2-40B4-BE49-F238E27FC236}">
                      <a16:creationId xmlns="" xmlns:a14="http://schemas.microsoft.com/office/drawing/2010/main" xmlns:p14="http://schemas.microsoft.com/office/powerpoint/2010/main"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矩形 1068">
                  <a:extLst>
                    <a:ext uri="{FF2B5EF4-FFF2-40B4-BE49-F238E27FC236}">
                      <a16:creationId xmlns="" xmlns:a14="http://schemas.microsoft.com/office/drawing/2010/main" xmlns:p14="http://schemas.microsoft.com/office/powerpoint/2010/main"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a:extLst>
                <a:ext uri="{FF2B5EF4-FFF2-40B4-BE49-F238E27FC236}">
                  <a16:creationId xmlns="" xmlns:a14="http://schemas.microsoft.com/office/drawing/2010/main" xmlns:p14="http://schemas.microsoft.com/office/powerpoint/2010/main"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圆角矩形 13">
                <a:extLst>
                  <a:ext uri="{FF2B5EF4-FFF2-40B4-BE49-F238E27FC236}">
                    <a16:creationId xmlns="" xmlns:a14="http://schemas.microsoft.com/office/drawing/2010/main" xmlns:p14="http://schemas.microsoft.com/office/powerpoint/2010/main"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组合 25">
                <a:extLst>
                  <a:ext uri="{FF2B5EF4-FFF2-40B4-BE49-F238E27FC236}">
                    <a16:creationId xmlns="" xmlns:a14="http://schemas.microsoft.com/office/drawing/2010/main" xmlns:p14="http://schemas.microsoft.com/office/powerpoint/2010/main"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矩形 1070">
                  <a:extLst>
                    <a:ext uri="{FF2B5EF4-FFF2-40B4-BE49-F238E27FC236}">
                      <a16:creationId xmlns="" xmlns:a14="http://schemas.microsoft.com/office/drawing/2010/main" xmlns:p14="http://schemas.microsoft.com/office/powerpoint/2010/main"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矩形 1071">
                  <a:extLst>
                    <a:ext uri="{FF2B5EF4-FFF2-40B4-BE49-F238E27FC236}">
                      <a16:creationId xmlns="" xmlns:a14="http://schemas.microsoft.com/office/drawing/2010/main" xmlns:p14="http://schemas.microsoft.com/office/powerpoint/2010/main"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矩形 1072">
                  <a:extLst>
                    <a:ext uri="{FF2B5EF4-FFF2-40B4-BE49-F238E27FC236}">
                      <a16:creationId xmlns="" xmlns:a14="http://schemas.microsoft.com/office/drawing/2010/main" xmlns:p14="http://schemas.microsoft.com/office/powerpoint/2010/main"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组合 1073">
                <a:extLst>
                  <a:ext uri="{FF2B5EF4-FFF2-40B4-BE49-F238E27FC236}">
                    <a16:creationId xmlns="" xmlns:a14="http://schemas.microsoft.com/office/drawing/2010/main" xmlns:p14="http://schemas.microsoft.com/office/powerpoint/2010/main"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矩形 1074">
                  <a:extLst>
                    <a:ext uri="{FF2B5EF4-FFF2-40B4-BE49-F238E27FC236}">
                      <a16:creationId xmlns="" xmlns:a14="http://schemas.microsoft.com/office/drawing/2010/main" xmlns:p14="http://schemas.microsoft.com/office/powerpoint/2010/main"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矩形 1075">
                  <a:extLst>
                    <a:ext uri="{FF2B5EF4-FFF2-40B4-BE49-F238E27FC236}">
                      <a16:creationId xmlns="" xmlns:a14="http://schemas.microsoft.com/office/drawing/2010/main" xmlns:p14="http://schemas.microsoft.com/office/powerpoint/2010/main"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矩形 1076">
                  <a:extLst>
                    <a:ext uri="{FF2B5EF4-FFF2-40B4-BE49-F238E27FC236}">
                      <a16:creationId xmlns="" xmlns:a14="http://schemas.microsoft.com/office/drawing/2010/main" xmlns:p14="http://schemas.microsoft.com/office/powerpoint/2010/main"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组合 197">
            <a:extLst>
              <a:ext uri="{FF2B5EF4-FFF2-40B4-BE49-F238E27FC236}">
                <a16:creationId xmlns="" xmlns:a14="http://schemas.microsoft.com/office/drawing/2010/main" xmlns:p14="http://schemas.microsoft.com/office/powerpoint/2010/main"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Freeform 6">
              <a:extLst>
                <a:ext uri="{FF2B5EF4-FFF2-40B4-BE49-F238E27FC236}">
                  <a16:creationId xmlns="" xmlns:a14="http://schemas.microsoft.com/office/drawing/2010/main" xmlns:p14="http://schemas.microsoft.com/office/powerpoint/2010/main"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矩形: 圆角 1091">
              <a:extLst>
                <a:ext uri="{FF2B5EF4-FFF2-40B4-BE49-F238E27FC236}">
                  <a16:creationId xmlns="" xmlns:a14="http://schemas.microsoft.com/office/drawing/2010/main" xmlns:p14="http://schemas.microsoft.com/office/powerpoint/2010/main"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Rectangle 8">
              <a:extLst>
                <a:ext uri="{FF2B5EF4-FFF2-40B4-BE49-F238E27FC236}">
                  <a16:creationId xmlns="" xmlns:a14="http://schemas.microsoft.com/office/drawing/2010/main" xmlns:p14="http://schemas.microsoft.com/office/powerpoint/2010/main"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9">
              <a:extLst>
                <a:ext uri="{FF2B5EF4-FFF2-40B4-BE49-F238E27FC236}">
                  <a16:creationId xmlns="" xmlns:a14="http://schemas.microsoft.com/office/drawing/2010/main" xmlns:p14="http://schemas.microsoft.com/office/powerpoint/2010/main"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Oval 14">
              <a:extLst>
                <a:ext uri="{FF2B5EF4-FFF2-40B4-BE49-F238E27FC236}">
                  <a16:creationId xmlns="" xmlns:a14="http://schemas.microsoft.com/office/drawing/2010/main" xmlns:p14="http://schemas.microsoft.com/office/powerpoint/2010/main"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5">
              <a:extLst>
                <a:ext uri="{FF2B5EF4-FFF2-40B4-BE49-F238E27FC236}">
                  <a16:creationId xmlns="" xmlns:a14="http://schemas.microsoft.com/office/drawing/2010/main" xmlns:p14="http://schemas.microsoft.com/office/powerpoint/2010/main"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Oval 16">
              <a:extLst>
                <a:ext uri="{FF2B5EF4-FFF2-40B4-BE49-F238E27FC236}">
                  <a16:creationId xmlns="" xmlns:a14="http://schemas.microsoft.com/office/drawing/2010/main" xmlns:p14="http://schemas.microsoft.com/office/powerpoint/2010/main"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
              <a:extLst>
                <a:ext uri="{FF2B5EF4-FFF2-40B4-BE49-F238E27FC236}">
                  <a16:creationId xmlns="" xmlns:a14="http://schemas.microsoft.com/office/drawing/2010/main" xmlns:p14="http://schemas.microsoft.com/office/powerpoint/2010/main"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Rectangle 19">
              <a:extLst>
                <a:ext uri="{FF2B5EF4-FFF2-40B4-BE49-F238E27FC236}">
                  <a16:creationId xmlns="" xmlns:a14="http://schemas.microsoft.com/office/drawing/2010/main" xmlns:p14="http://schemas.microsoft.com/office/powerpoint/2010/main"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0">
              <a:extLst>
                <a:ext uri="{FF2B5EF4-FFF2-40B4-BE49-F238E27FC236}">
                  <a16:creationId xmlns="" xmlns:a14="http://schemas.microsoft.com/office/drawing/2010/main" xmlns:p14="http://schemas.microsoft.com/office/powerpoint/2010/main"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1">
              <a:extLst>
                <a:ext uri="{FF2B5EF4-FFF2-40B4-BE49-F238E27FC236}">
                  <a16:creationId xmlns="" xmlns:a14="http://schemas.microsoft.com/office/drawing/2010/main" xmlns:p14="http://schemas.microsoft.com/office/powerpoint/2010/main"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2">
              <a:extLst>
                <a:ext uri="{FF2B5EF4-FFF2-40B4-BE49-F238E27FC236}">
                  <a16:creationId xmlns="" xmlns:a14="http://schemas.microsoft.com/office/drawing/2010/main" xmlns:p14="http://schemas.microsoft.com/office/powerpoint/2010/main"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3">
              <a:extLst>
                <a:ext uri="{FF2B5EF4-FFF2-40B4-BE49-F238E27FC236}">
                  <a16:creationId xmlns="" xmlns:a14="http://schemas.microsoft.com/office/drawing/2010/main" xmlns:p14="http://schemas.microsoft.com/office/powerpoint/2010/main"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任意多边形: 形状 1105">
              <a:extLst>
                <a:ext uri="{FF2B5EF4-FFF2-40B4-BE49-F238E27FC236}">
                  <a16:creationId xmlns="" xmlns:a14="http://schemas.microsoft.com/office/drawing/2010/main" xmlns:p14="http://schemas.microsoft.com/office/powerpoint/2010/main"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组合 1106">
              <a:extLst>
                <a:ext uri="{FF2B5EF4-FFF2-40B4-BE49-F238E27FC236}">
                  <a16:creationId xmlns="" xmlns:a14="http://schemas.microsoft.com/office/drawing/2010/main" xmlns:p14="http://schemas.microsoft.com/office/powerpoint/2010/main"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组合 1107">
                <a:extLst>
                  <a:ext uri="{FF2B5EF4-FFF2-40B4-BE49-F238E27FC236}">
                    <a16:creationId xmlns="" xmlns:a14="http://schemas.microsoft.com/office/drawing/2010/main" xmlns:p14="http://schemas.microsoft.com/office/powerpoint/2010/main"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矩形 1114">
                  <a:extLst>
                    <a:ext uri="{FF2B5EF4-FFF2-40B4-BE49-F238E27FC236}">
                      <a16:creationId xmlns="" xmlns:a14="http://schemas.microsoft.com/office/drawing/2010/main" xmlns:p14="http://schemas.microsoft.com/office/powerpoint/2010/main"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矩形 1115">
                  <a:extLst>
                    <a:ext uri="{FF2B5EF4-FFF2-40B4-BE49-F238E27FC236}">
                      <a16:creationId xmlns="" xmlns:a14="http://schemas.microsoft.com/office/drawing/2010/main" xmlns:p14="http://schemas.microsoft.com/office/powerpoint/2010/main"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组合 1108">
                <a:extLst>
                  <a:ext uri="{FF2B5EF4-FFF2-40B4-BE49-F238E27FC236}">
                    <a16:creationId xmlns="" xmlns:a14="http://schemas.microsoft.com/office/drawing/2010/main" xmlns:p14="http://schemas.microsoft.com/office/powerpoint/2010/main"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矩形 1112">
                  <a:extLst>
                    <a:ext uri="{FF2B5EF4-FFF2-40B4-BE49-F238E27FC236}">
                      <a16:creationId xmlns="" xmlns:a14="http://schemas.microsoft.com/office/drawing/2010/main" xmlns:p14="http://schemas.microsoft.com/office/powerpoint/2010/main"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矩形 1113">
                  <a:extLst>
                    <a:ext uri="{FF2B5EF4-FFF2-40B4-BE49-F238E27FC236}">
                      <a16:creationId xmlns="" xmlns:a14="http://schemas.microsoft.com/office/drawing/2010/main" xmlns:p14="http://schemas.microsoft.com/office/powerpoint/2010/main"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组合 1109">
                <a:extLst>
                  <a:ext uri="{FF2B5EF4-FFF2-40B4-BE49-F238E27FC236}">
                    <a16:creationId xmlns="" xmlns:a14="http://schemas.microsoft.com/office/drawing/2010/main" xmlns:p14="http://schemas.microsoft.com/office/powerpoint/2010/main"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矩形 1110">
                  <a:extLst>
                    <a:ext uri="{FF2B5EF4-FFF2-40B4-BE49-F238E27FC236}">
                      <a16:creationId xmlns="" xmlns:a14="http://schemas.microsoft.com/office/drawing/2010/main" xmlns:p14="http://schemas.microsoft.com/office/powerpoint/2010/main"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矩形 1111">
                  <a:extLst>
                    <a:ext uri="{FF2B5EF4-FFF2-40B4-BE49-F238E27FC236}">
                      <a16:creationId xmlns="" xmlns:a14="http://schemas.microsoft.com/office/drawing/2010/main" xmlns:p14="http://schemas.microsoft.com/office/powerpoint/2010/main"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矩形: 圆角 1104">
              <a:extLst>
                <a:ext uri="{FF2B5EF4-FFF2-40B4-BE49-F238E27FC236}">
                  <a16:creationId xmlns="" xmlns:a14="http://schemas.microsoft.com/office/drawing/2010/main" xmlns:p14="http://schemas.microsoft.com/office/powerpoint/2010/main"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组合 1121">
              <a:extLst>
                <a:ext uri="{FF2B5EF4-FFF2-40B4-BE49-F238E27FC236}">
                  <a16:creationId xmlns="" xmlns:a14="http://schemas.microsoft.com/office/drawing/2010/main" xmlns:p14="http://schemas.microsoft.com/office/powerpoint/2010/main"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组合 1122">
                <a:extLst>
                  <a:ext uri="{FF2B5EF4-FFF2-40B4-BE49-F238E27FC236}">
                    <a16:creationId xmlns="" xmlns:a14="http://schemas.microsoft.com/office/drawing/2010/main" xmlns:p14="http://schemas.microsoft.com/office/powerpoint/2010/main"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矩形 1129">
                  <a:extLst>
                    <a:ext uri="{FF2B5EF4-FFF2-40B4-BE49-F238E27FC236}">
                      <a16:creationId xmlns="" xmlns:a14="http://schemas.microsoft.com/office/drawing/2010/main" xmlns:p14="http://schemas.microsoft.com/office/powerpoint/2010/main"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矩形 1130">
                  <a:extLst>
                    <a:ext uri="{FF2B5EF4-FFF2-40B4-BE49-F238E27FC236}">
                      <a16:creationId xmlns="" xmlns:a14="http://schemas.microsoft.com/office/drawing/2010/main" xmlns:p14="http://schemas.microsoft.com/office/powerpoint/2010/main"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矩形 1131">
                  <a:extLst>
                    <a:ext uri="{FF2B5EF4-FFF2-40B4-BE49-F238E27FC236}">
                      <a16:creationId xmlns="" xmlns:a14="http://schemas.microsoft.com/office/drawing/2010/main" xmlns:p14="http://schemas.microsoft.com/office/powerpoint/2010/main"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矩形 1132">
                  <a:extLst>
                    <a:ext uri="{FF2B5EF4-FFF2-40B4-BE49-F238E27FC236}">
                      <a16:creationId xmlns="" xmlns:a14="http://schemas.microsoft.com/office/drawing/2010/main" xmlns:p14="http://schemas.microsoft.com/office/powerpoint/2010/main"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组合 1123">
                <a:extLst>
                  <a:ext uri="{FF2B5EF4-FFF2-40B4-BE49-F238E27FC236}">
                    <a16:creationId xmlns="" xmlns:a14="http://schemas.microsoft.com/office/drawing/2010/main" xmlns:p14="http://schemas.microsoft.com/office/powerpoint/2010/main"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矩形 1127">
                  <a:extLst>
                    <a:ext uri="{FF2B5EF4-FFF2-40B4-BE49-F238E27FC236}">
                      <a16:creationId xmlns="" xmlns:a14="http://schemas.microsoft.com/office/drawing/2010/main" xmlns:p14="http://schemas.microsoft.com/office/powerpoint/2010/main"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矩形 1128">
                  <a:extLst>
                    <a:ext uri="{FF2B5EF4-FFF2-40B4-BE49-F238E27FC236}">
                      <a16:creationId xmlns="" xmlns:a14="http://schemas.microsoft.com/office/drawing/2010/main" xmlns:p14="http://schemas.microsoft.com/office/powerpoint/2010/main"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组合 1124">
                <a:extLst>
                  <a:ext uri="{FF2B5EF4-FFF2-40B4-BE49-F238E27FC236}">
                    <a16:creationId xmlns="" xmlns:a14="http://schemas.microsoft.com/office/drawing/2010/main" xmlns:p14="http://schemas.microsoft.com/office/powerpoint/2010/main"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矩形 1125">
                  <a:extLst>
                    <a:ext uri="{FF2B5EF4-FFF2-40B4-BE49-F238E27FC236}">
                      <a16:creationId xmlns="" xmlns:a14="http://schemas.microsoft.com/office/drawing/2010/main" xmlns:p14="http://schemas.microsoft.com/office/powerpoint/2010/main"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矩形 1126">
                  <a:extLst>
                    <a:ext uri="{FF2B5EF4-FFF2-40B4-BE49-F238E27FC236}">
                      <a16:creationId xmlns="" xmlns:a14="http://schemas.microsoft.com/office/drawing/2010/main" xmlns:p14="http://schemas.microsoft.com/office/powerpoint/2010/main"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a:extLst>
                <a:ext uri="{FF2B5EF4-FFF2-40B4-BE49-F238E27FC236}">
                  <a16:creationId xmlns="" xmlns:a14="http://schemas.microsoft.com/office/drawing/2010/main" xmlns:p14="http://schemas.microsoft.com/office/powerpoint/2010/main"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矩形 1159">
                <a:extLst>
                  <a:ext uri="{FF2B5EF4-FFF2-40B4-BE49-F238E27FC236}">
                    <a16:creationId xmlns="" xmlns:a14="http://schemas.microsoft.com/office/drawing/2010/main" xmlns:p14="http://schemas.microsoft.com/office/powerpoint/2010/main"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矩形 1160">
                <a:extLst>
                  <a:ext uri="{FF2B5EF4-FFF2-40B4-BE49-F238E27FC236}">
                    <a16:creationId xmlns="" xmlns:a14="http://schemas.microsoft.com/office/drawing/2010/main" xmlns:p14="http://schemas.microsoft.com/office/powerpoint/2010/main"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矩形: 圆角 1191">
              <a:extLst>
                <a:ext uri="{FF2B5EF4-FFF2-40B4-BE49-F238E27FC236}">
                  <a16:creationId xmlns="" xmlns:a14="http://schemas.microsoft.com/office/drawing/2010/main" xmlns:p14="http://schemas.microsoft.com/office/powerpoint/2010/main"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矩形: 圆角 1192">
              <a:extLst>
                <a:ext uri="{FF2B5EF4-FFF2-40B4-BE49-F238E27FC236}">
                  <a16:creationId xmlns="" xmlns:a14="http://schemas.microsoft.com/office/drawing/2010/main" xmlns:p14="http://schemas.microsoft.com/office/powerpoint/2010/main"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任意多边形: 形状 1197">
              <a:extLst>
                <a:ext uri="{FF2B5EF4-FFF2-40B4-BE49-F238E27FC236}">
                  <a16:creationId xmlns="" xmlns:a14="http://schemas.microsoft.com/office/drawing/2010/main" xmlns:p14="http://schemas.microsoft.com/office/powerpoint/2010/main"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组合 195">
              <a:extLst>
                <a:ext uri="{FF2B5EF4-FFF2-40B4-BE49-F238E27FC236}">
                  <a16:creationId xmlns="" xmlns:a14="http://schemas.microsoft.com/office/drawing/2010/main" xmlns:p14="http://schemas.microsoft.com/office/powerpoint/2010/main"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矩形 1200">
                <a:extLst>
                  <a:ext uri="{FF2B5EF4-FFF2-40B4-BE49-F238E27FC236}">
                    <a16:creationId xmlns="" xmlns:a14="http://schemas.microsoft.com/office/drawing/2010/main" xmlns:p14="http://schemas.microsoft.com/office/powerpoint/2010/main"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矩形 1201">
                <a:extLst>
                  <a:ext uri="{FF2B5EF4-FFF2-40B4-BE49-F238E27FC236}">
                    <a16:creationId xmlns="" xmlns:a14="http://schemas.microsoft.com/office/drawing/2010/main" xmlns:p14="http://schemas.microsoft.com/office/powerpoint/2010/main"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矩形: 圆角 1207">
              <a:extLst>
                <a:ext uri="{FF2B5EF4-FFF2-40B4-BE49-F238E27FC236}">
                  <a16:creationId xmlns="" xmlns:a14="http://schemas.microsoft.com/office/drawing/2010/main" xmlns:p14="http://schemas.microsoft.com/office/powerpoint/2010/main"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矩形: 圆角 1194">
              <a:extLst>
                <a:ext uri="{FF2B5EF4-FFF2-40B4-BE49-F238E27FC236}">
                  <a16:creationId xmlns="" xmlns:a14="http://schemas.microsoft.com/office/drawing/2010/main" xmlns:p14="http://schemas.microsoft.com/office/powerpoint/2010/main"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标题 1">
            <a:extLst>
              <a:ext uri="{FF2B5EF4-FFF2-40B4-BE49-F238E27FC236}">
                <a16:creationId xmlns="" xmlns:a14="http://schemas.microsoft.com/office/drawing/2010/main" xmlns:p14="http://schemas.microsoft.com/office/powerpoint/2010/main"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快速设计页</a:t>
            </a:r>
            <a:r>
              <a:rPr lang="zh-CN" altLang="en-US" sz="2800" b="1"/>
              <a:t>面  </a:t>
            </a:r>
            <a:r>
              <a:rPr lang="en-US" altLang="zh-CN" sz="2800" b="1" smtClean="0"/>
              <a:t>Quick</a:t>
            </a:r>
            <a:r>
              <a:rPr lang="en-US" altLang="zh-CN" sz="100" b="1" smtClean="0"/>
              <a:t> </a:t>
            </a:r>
            <a:r>
              <a:rPr lang="en-US" altLang="zh-CN" sz="2800" b="1" smtClean="0"/>
              <a:t> </a:t>
            </a:r>
            <a:r>
              <a:rPr lang="en-US" altLang="zh-CN" sz="2800" b="1" dirty="0"/>
              <a:t>Slides Design</a:t>
            </a:r>
            <a:endParaRPr lang="zh-CN" altLang="en-US" sz="2800" b="1" dirty="0"/>
          </a:p>
        </p:txBody>
      </p:sp>
      <p:grpSp>
        <p:nvGrpSpPr>
          <p:cNvPr id="7" name="组合 6">
            <a:extLst>
              <a:ext uri="{FF2B5EF4-FFF2-40B4-BE49-F238E27FC236}">
                <a16:creationId xmlns="" xmlns:a14="http://schemas.microsoft.com/office/drawing/2010/main" xmlns:p14="http://schemas.microsoft.com/office/powerpoint/2010/main"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矩形 3">
              <a:extLst>
                <a:ext uri="{FF2B5EF4-FFF2-40B4-BE49-F238E27FC236}">
                  <a16:creationId xmlns="" xmlns:a14="http://schemas.microsoft.com/office/drawing/2010/main" xmlns:p14="http://schemas.microsoft.com/office/powerpoint/2010/main"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4="http://schemas.microsoft.com/office/drawing/2010/main" xmlns:p14="http://schemas.microsoft.com/office/powerpoint/2010/main"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 xmlns:a14="http://schemas.microsoft.com/office/drawing/2010/main" xmlns:p14="http://schemas.microsoft.com/office/powerpoint/2010/main"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a:t>
            </a:r>
            <a:r>
              <a:rPr lang="en-US" altLang="zh-CN" sz="800">
                <a:solidFill>
                  <a:schemeClr val="bg1"/>
                </a:solidFill>
              </a:rPr>
              <a:t>. </a:t>
            </a:r>
            <a:r>
              <a:rPr lang="en-US" altLang="zh-CN" sz="100" smtClean="0">
                <a:solidFill>
                  <a:schemeClr val="bg1"/>
                </a:solidFill>
              </a:rPr>
              <a:t> </a:t>
            </a:r>
            <a:r>
              <a:rPr lang="en-US" altLang="zh-CN" sz="800" smtClean="0">
                <a:solidFill>
                  <a:schemeClr val="bg1"/>
                </a:solidFill>
              </a:rPr>
              <a:t>Please </a:t>
            </a:r>
            <a:r>
              <a:rPr lang="en-US" altLang="zh-CN" sz="800" dirty="0">
                <a:solidFill>
                  <a:schemeClr val="bg1"/>
                </a:solidFill>
              </a:rPr>
              <a:t>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5" name="Rectangle 10">
            <a:extLst>
              <a:ext uri="{FF2B5EF4-FFF2-40B4-BE49-F238E27FC236}">
                <a16:creationId xmlns="" xmlns:a14="http://schemas.microsoft.com/office/drawing/2010/main" xmlns:p14="http://schemas.microsoft.com/office/powerpoint/2010/main"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a:extLst>
              <a:ext uri="{FF2B5EF4-FFF2-40B4-BE49-F238E27FC236}">
                <a16:creationId xmlns="" xmlns:a14="http://schemas.microsoft.com/office/drawing/2010/main" xmlns:p14="http://schemas.microsoft.com/office/powerpoint/2010/main"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文本框 350"/>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icon </a:t>
              </a:r>
              <a:r>
                <a:rPr lang="en-US" altLang="zh-CN" sz="1000">
                  <a:solidFill>
                    <a:srgbClr val="2F2F2F"/>
                  </a:solidFill>
                </a:rPr>
                <a:t>that </a:t>
              </a:r>
              <a:r>
                <a:rPr lang="en-US" altLang="zh-CN" sz="1000" smtClean="0">
                  <a:solidFill>
                    <a:srgbClr val="2F2F2F"/>
                  </a:solidFill>
                </a:rPr>
                <a:t>n</a:t>
              </a:r>
              <a:r>
                <a:rPr lang="en-US" altLang="zh-CN" sz="100" smtClean="0">
                  <a:solidFill>
                    <a:srgbClr val="2F2F2F"/>
                  </a:solidFill>
                </a:rPr>
                <a:t> </a:t>
              </a:r>
              <a:r>
                <a:rPr lang="en-US" altLang="zh-CN" sz="1000" smtClean="0">
                  <a:solidFill>
                    <a:srgbClr val="2F2F2F"/>
                  </a:solidFill>
                </a:rPr>
                <a:t>eeds </a:t>
              </a:r>
              <a:r>
                <a:rPr lang="en-US" altLang="zh-CN" sz="1000" dirty="0">
                  <a:solidFill>
                    <a:srgbClr val="2F2F2F"/>
                  </a:solidFill>
                </a:rPr>
                <a:t>to be changed in the diagram</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 xmlns:a14="http://schemas.microsoft.com/office/drawing/2010/main" xmlns:p14="http://schemas.microsoft.com/office/powerpoint/2010/main"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 xmlns:a14="http://schemas.microsoft.com/office/drawing/2010/main" xmlns:p14="http://schemas.microsoft.com/office/powerpoint/2010/main"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0" dirty="0">
                <a:solidFill>
                  <a:srgbClr val="2F2F2F"/>
                </a:solidFill>
              </a:rPr>
              <a:t>Click the target icon in iSlide “Icon Library</a:t>
            </a:r>
            <a:r>
              <a:rPr lang="en-US" altLang="zh-CN" sz="1000">
                <a:solidFill>
                  <a:srgbClr val="2F2F2F"/>
                </a:solidFill>
              </a:rPr>
              <a:t>” </a:t>
            </a:r>
            <a:r>
              <a:rPr lang="en-US" altLang="zh-CN" sz="100" smtClean="0">
                <a:solidFill>
                  <a:srgbClr val="2F2F2F"/>
                </a:solidFill>
              </a:rPr>
              <a:t> </a:t>
            </a:r>
            <a:r>
              <a:rPr lang="en-US" altLang="zh-CN" sz="1000" smtClean="0">
                <a:solidFill>
                  <a:srgbClr val="2F2F2F"/>
                </a:solidFill>
              </a:rPr>
              <a:t>to </a:t>
            </a:r>
            <a:r>
              <a:rPr lang="en-US" altLang="zh-CN" sz="1000" dirty="0">
                <a:solidFill>
                  <a:srgbClr val="2F2F2F"/>
                </a:solidFill>
              </a:rPr>
              <a:t>replace it</a:t>
            </a:r>
            <a:endParaRPr lang="zh-CN" altLang="en-US" sz="1000" dirty="0">
              <a:solidFill>
                <a:srgbClr val="2F2F2F"/>
              </a:solidFill>
            </a:endParaRPr>
          </a:p>
        </p:txBody>
      </p:sp>
      <p:sp>
        <p:nvSpPr>
          <p:cNvPr id="614" name="椭圆 613">
            <a:extLst>
              <a:ext uri="{FF2B5EF4-FFF2-40B4-BE49-F238E27FC236}">
                <a16:creationId xmlns="" xmlns:a14="http://schemas.microsoft.com/office/drawing/2010/main" xmlns:p14="http://schemas.microsoft.com/office/powerpoint/2010/main"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 xmlns:a14="http://schemas.microsoft.com/office/drawing/2010/main" xmlns:p14="http://schemas.microsoft.com/office/powerpoint/2010/main"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组合 3">
            <a:extLst>
              <a:ext uri="{FF2B5EF4-FFF2-40B4-BE49-F238E27FC236}">
                <a16:creationId xmlns="" xmlns:a14="http://schemas.microsoft.com/office/drawing/2010/main" xmlns:p14="http://schemas.microsoft.com/office/powerpoint/2010/main"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文本框 752">
              <a:extLst>
                <a:ext uri="{FF2B5EF4-FFF2-40B4-BE49-F238E27FC236}">
                  <a16:creationId xmlns="" xmlns:a14="http://schemas.microsoft.com/office/drawing/2010/main" xmlns:p14="http://schemas.microsoft.com/office/powerpoint/2010/main"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dirty="0">
                  <a:solidFill>
                    <a:srgbClr val="2F2F2F"/>
                  </a:solidFill>
                </a:rPr>
                <a:t>替换成功</a:t>
              </a:r>
              <a:endParaRPr lang="en-US" altLang="zh-CN" sz="1000" dirty="0">
                <a:solidFill>
                  <a:srgbClr val="2F2F2F"/>
                </a:solidFill>
              </a:endParaRPr>
            </a:p>
            <a:p>
              <a:r>
                <a:rPr lang="en-US" altLang="zh-CN" sz="1000" smtClean="0">
                  <a:solidFill>
                    <a:srgbClr val="2F2F2F"/>
                  </a:solidFill>
                </a:rPr>
                <a:t>D</a:t>
              </a:r>
              <a:r>
                <a:rPr lang="en-US" altLang="zh-CN" sz="100" smtClean="0">
                  <a:solidFill>
                    <a:srgbClr val="2F2F2F"/>
                  </a:solidFill>
                </a:rPr>
                <a:t> </a:t>
              </a:r>
              <a:r>
                <a:rPr lang="en-US" altLang="zh-CN" sz="1000" smtClean="0">
                  <a:solidFill>
                    <a:srgbClr val="2F2F2F"/>
                  </a:solidFill>
                </a:rPr>
                <a:t>one</a:t>
              </a:r>
              <a:endParaRPr lang="en-US" altLang="zh-CN" sz="1000" dirty="0">
                <a:solidFill>
                  <a:srgbClr val="2F2F2F"/>
                </a:solidFill>
              </a:endParaRPr>
            </a:p>
          </p:txBody>
        </p:sp>
        <p:sp>
          <p:nvSpPr>
            <p:cNvPr id="754" name="椭圆 753">
              <a:extLst>
                <a:ext uri="{FF2B5EF4-FFF2-40B4-BE49-F238E27FC236}">
                  <a16:creationId xmlns="" xmlns:a14="http://schemas.microsoft.com/office/drawing/2010/main" xmlns:p14="http://schemas.microsoft.com/office/powerpoint/2010/main"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标题 1">
            <a:extLst>
              <a:ext uri="{FF2B5EF4-FFF2-40B4-BE49-F238E27FC236}">
                <a16:creationId xmlns="" xmlns:a14="http://schemas.microsoft.com/office/drawing/2010/main" xmlns:p14="http://schemas.microsoft.com/office/powerpoint/2010/main"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更改页面中的图标  </a:t>
            </a:r>
            <a:r>
              <a:rPr lang="en-US" altLang="zh-CN" sz="2800" b="1"/>
              <a:t>Replace </a:t>
            </a:r>
            <a:r>
              <a:rPr lang="en-US" altLang="zh-CN" sz="100" b="1" smtClean="0"/>
              <a:t> </a:t>
            </a:r>
            <a:r>
              <a:rPr lang="en-US" altLang="zh-CN" sz="2800" b="1" smtClean="0"/>
              <a:t>Icons</a:t>
            </a:r>
            <a:endParaRPr lang="zh-CN" altLang="en-US" sz="2800" b="1" dirty="0"/>
          </a:p>
        </p:txBody>
      </p:sp>
      <p:grpSp>
        <p:nvGrpSpPr>
          <p:cNvPr id="22" name="组合 21">
            <a:extLst>
              <a:ext uri="{FF2B5EF4-FFF2-40B4-BE49-F238E27FC236}">
                <a16:creationId xmlns="" xmlns:a14="http://schemas.microsoft.com/office/drawing/2010/main" xmlns:p14="http://schemas.microsoft.com/office/powerpoint/2010/main"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组合 11">
              <a:extLst>
                <a:ext uri="{FF2B5EF4-FFF2-40B4-BE49-F238E27FC236}">
                  <a16:creationId xmlns="" xmlns:a14="http://schemas.microsoft.com/office/drawing/2010/main" xmlns:p14="http://schemas.microsoft.com/office/powerpoint/2010/main"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Freeform 6">
                <a:extLst>
                  <a:ext uri="{FF2B5EF4-FFF2-40B4-BE49-F238E27FC236}">
                    <a16:creationId xmlns="" xmlns:a14="http://schemas.microsoft.com/office/drawing/2010/main" xmlns:p14="http://schemas.microsoft.com/office/powerpoint/2010/main"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矩形: 圆角 395">
                <a:extLst>
                  <a:ext uri="{FF2B5EF4-FFF2-40B4-BE49-F238E27FC236}">
                    <a16:creationId xmlns="" xmlns:a14="http://schemas.microsoft.com/office/drawing/2010/main" xmlns:p14="http://schemas.microsoft.com/office/powerpoint/2010/main"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Rectangle 8">
                <a:extLst>
                  <a:ext uri="{FF2B5EF4-FFF2-40B4-BE49-F238E27FC236}">
                    <a16:creationId xmlns="" xmlns:a14="http://schemas.microsoft.com/office/drawing/2010/main" xmlns:p14="http://schemas.microsoft.com/office/powerpoint/2010/main"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9">
                <a:extLst>
                  <a:ext uri="{FF2B5EF4-FFF2-40B4-BE49-F238E27FC236}">
                    <a16:creationId xmlns="" xmlns:a14="http://schemas.microsoft.com/office/drawing/2010/main" xmlns:p14="http://schemas.microsoft.com/office/powerpoint/2010/main"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Oval 14">
                <a:extLst>
                  <a:ext uri="{FF2B5EF4-FFF2-40B4-BE49-F238E27FC236}">
                    <a16:creationId xmlns="" xmlns:a14="http://schemas.microsoft.com/office/drawing/2010/main" xmlns:p14="http://schemas.microsoft.com/office/powerpoint/2010/main"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Oval 15">
                <a:extLst>
                  <a:ext uri="{FF2B5EF4-FFF2-40B4-BE49-F238E27FC236}">
                    <a16:creationId xmlns="" xmlns:a14="http://schemas.microsoft.com/office/drawing/2010/main" xmlns:p14="http://schemas.microsoft.com/office/powerpoint/2010/main"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Oval 16">
                <a:extLst>
                  <a:ext uri="{FF2B5EF4-FFF2-40B4-BE49-F238E27FC236}">
                    <a16:creationId xmlns="" xmlns:a14="http://schemas.microsoft.com/office/drawing/2010/main" xmlns:p14="http://schemas.microsoft.com/office/powerpoint/2010/main"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8">
                <a:extLst>
                  <a:ext uri="{FF2B5EF4-FFF2-40B4-BE49-F238E27FC236}">
                    <a16:creationId xmlns="" xmlns:a14="http://schemas.microsoft.com/office/drawing/2010/main" xmlns:p14="http://schemas.microsoft.com/office/powerpoint/2010/main"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19">
                <a:extLst>
                  <a:ext uri="{FF2B5EF4-FFF2-40B4-BE49-F238E27FC236}">
                    <a16:creationId xmlns="" xmlns:a14="http://schemas.microsoft.com/office/drawing/2010/main" xmlns:p14="http://schemas.microsoft.com/office/powerpoint/2010/main"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20">
                <a:extLst>
                  <a:ext uri="{FF2B5EF4-FFF2-40B4-BE49-F238E27FC236}">
                    <a16:creationId xmlns="" xmlns:a14="http://schemas.microsoft.com/office/drawing/2010/main" xmlns:p14="http://schemas.microsoft.com/office/powerpoint/2010/main"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21">
                <a:extLst>
                  <a:ext uri="{FF2B5EF4-FFF2-40B4-BE49-F238E27FC236}">
                    <a16:creationId xmlns="" xmlns:a14="http://schemas.microsoft.com/office/drawing/2010/main" xmlns:p14="http://schemas.microsoft.com/office/powerpoint/2010/main"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22">
                <a:extLst>
                  <a:ext uri="{FF2B5EF4-FFF2-40B4-BE49-F238E27FC236}">
                    <a16:creationId xmlns="" xmlns:a14="http://schemas.microsoft.com/office/drawing/2010/main" xmlns:p14="http://schemas.microsoft.com/office/powerpoint/2010/main"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23">
                <a:extLst>
                  <a:ext uri="{FF2B5EF4-FFF2-40B4-BE49-F238E27FC236}">
                    <a16:creationId xmlns="" xmlns:a14="http://schemas.microsoft.com/office/drawing/2010/main" xmlns:p14="http://schemas.microsoft.com/office/powerpoint/2010/main"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矩形: 圆角 412">
                <a:extLst>
                  <a:ext uri="{FF2B5EF4-FFF2-40B4-BE49-F238E27FC236}">
                    <a16:creationId xmlns="" xmlns:a14="http://schemas.microsoft.com/office/drawing/2010/main" xmlns:p14="http://schemas.microsoft.com/office/powerpoint/2010/main"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矩形: 圆角 413">
                <a:extLst>
                  <a:ext uri="{FF2B5EF4-FFF2-40B4-BE49-F238E27FC236}">
                    <a16:creationId xmlns="" xmlns:a14="http://schemas.microsoft.com/office/drawing/2010/main" xmlns:p14="http://schemas.microsoft.com/office/powerpoint/2010/main"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矩形: 圆角 416">
                <a:extLst>
                  <a:ext uri="{FF2B5EF4-FFF2-40B4-BE49-F238E27FC236}">
                    <a16:creationId xmlns="" xmlns:a14="http://schemas.microsoft.com/office/drawing/2010/main" xmlns:p14="http://schemas.microsoft.com/office/powerpoint/2010/main"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矩形: 圆角 417">
                <a:extLst>
                  <a:ext uri="{FF2B5EF4-FFF2-40B4-BE49-F238E27FC236}">
                    <a16:creationId xmlns="" xmlns:a14="http://schemas.microsoft.com/office/drawing/2010/main" xmlns:p14="http://schemas.microsoft.com/office/powerpoint/2010/main"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矩形: 圆角 134">
                <a:extLst>
                  <a:ext uri="{FF2B5EF4-FFF2-40B4-BE49-F238E27FC236}">
                    <a16:creationId xmlns="" xmlns:a14="http://schemas.microsoft.com/office/drawing/2010/main" xmlns:p14="http://schemas.microsoft.com/office/powerpoint/2010/main"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a:extLst>
                <a:ext uri="{FF2B5EF4-FFF2-40B4-BE49-F238E27FC236}">
                  <a16:creationId xmlns="" xmlns:a14="http://schemas.microsoft.com/office/drawing/2010/main" xmlns:p14="http://schemas.microsoft.com/office/powerpoint/2010/main"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矩形 419">
                <a:extLst>
                  <a:ext uri="{FF2B5EF4-FFF2-40B4-BE49-F238E27FC236}">
                    <a16:creationId xmlns="" xmlns:a14="http://schemas.microsoft.com/office/drawing/2010/main" xmlns:p14="http://schemas.microsoft.com/office/powerpoint/2010/main"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六边形 442">
                <a:extLst>
                  <a:ext uri="{FF2B5EF4-FFF2-40B4-BE49-F238E27FC236}">
                    <a16:creationId xmlns="" xmlns:a14="http://schemas.microsoft.com/office/drawing/2010/main" xmlns:p14="http://schemas.microsoft.com/office/powerpoint/2010/main"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六边形 443">
                <a:extLst>
                  <a:ext uri="{FF2B5EF4-FFF2-40B4-BE49-F238E27FC236}">
                    <a16:creationId xmlns="" xmlns:a14="http://schemas.microsoft.com/office/drawing/2010/main" xmlns:p14="http://schemas.microsoft.com/office/powerpoint/2010/main"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六边形 444">
                <a:extLst>
                  <a:ext uri="{FF2B5EF4-FFF2-40B4-BE49-F238E27FC236}">
                    <a16:creationId xmlns="" xmlns:a14="http://schemas.microsoft.com/office/drawing/2010/main" xmlns:p14="http://schemas.microsoft.com/office/powerpoint/2010/main"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矩形 445">
                <a:extLst>
                  <a:ext uri="{FF2B5EF4-FFF2-40B4-BE49-F238E27FC236}">
                    <a16:creationId xmlns="" xmlns:a14="http://schemas.microsoft.com/office/drawing/2010/main" xmlns:p14="http://schemas.microsoft.com/office/powerpoint/2010/main"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矩形 446">
                <a:extLst>
                  <a:ext uri="{FF2B5EF4-FFF2-40B4-BE49-F238E27FC236}">
                    <a16:creationId xmlns="" xmlns:a14="http://schemas.microsoft.com/office/drawing/2010/main" xmlns:p14="http://schemas.microsoft.com/office/powerpoint/2010/main"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矩形 447">
                <a:extLst>
                  <a:ext uri="{FF2B5EF4-FFF2-40B4-BE49-F238E27FC236}">
                    <a16:creationId xmlns="" xmlns:a14="http://schemas.microsoft.com/office/drawing/2010/main" xmlns:p14="http://schemas.microsoft.com/office/powerpoint/2010/main"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任意多边形: 形状 466">
                <a:extLst>
                  <a:ext uri="{FF2B5EF4-FFF2-40B4-BE49-F238E27FC236}">
                    <a16:creationId xmlns="" xmlns:a14="http://schemas.microsoft.com/office/drawing/2010/main" xmlns:p14="http://schemas.microsoft.com/office/powerpoint/2010/main"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组合 644">
                <a:extLst>
                  <a:ext uri="{FF2B5EF4-FFF2-40B4-BE49-F238E27FC236}">
                    <a16:creationId xmlns="" xmlns:a14="http://schemas.microsoft.com/office/drawing/2010/main" xmlns:p14="http://schemas.microsoft.com/office/powerpoint/2010/main"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矩形 645">
                  <a:extLst>
                    <a:ext uri="{FF2B5EF4-FFF2-40B4-BE49-F238E27FC236}">
                      <a16:creationId xmlns="" xmlns:a14="http://schemas.microsoft.com/office/drawing/2010/main" xmlns:p14="http://schemas.microsoft.com/office/powerpoint/2010/main"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椭圆 646">
                  <a:extLst>
                    <a:ext uri="{FF2B5EF4-FFF2-40B4-BE49-F238E27FC236}">
                      <a16:creationId xmlns="" xmlns:a14="http://schemas.microsoft.com/office/drawing/2010/main" xmlns:p14="http://schemas.microsoft.com/office/powerpoint/2010/main"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椭圆 647">
                  <a:extLst>
                    <a:ext uri="{FF2B5EF4-FFF2-40B4-BE49-F238E27FC236}">
                      <a16:creationId xmlns="" xmlns:a14="http://schemas.microsoft.com/office/drawing/2010/main" xmlns:p14="http://schemas.microsoft.com/office/powerpoint/2010/main"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椭圆 648">
                  <a:extLst>
                    <a:ext uri="{FF2B5EF4-FFF2-40B4-BE49-F238E27FC236}">
                      <a16:creationId xmlns="" xmlns:a14="http://schemas.microsoft.com/office/drawing/2010/main" xmlns:p14="http://schemas.microsoft.com/office/powerpoint/2010/main"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椭圆 649">
                  <a:extLst>
                    <a:ext uri="{FF2B5EF4-FFF2-40B4-BE49-F238E27FC236}">
                      <a16:creationId xmlns="" xmlns:a14="http://schemas.microsoft.com/office/drawing/2010/main" xmlns:p14="http://schemas.microsoft.com/office/powerpoint/2010/main"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椭圆 650">
                  <a:extLst>
                    <a:ext uri="{FF2B5EF4-FFF2-40B4-BE49-F238E27FC236}">
                      <a16:creationId xmlns="" xmlns:a14="http://schemas.microsoft.com/office/drawing/2010/main" xmlns:p14="http://schemas.microsoft.com/office/powerpoint/2010/main"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椭圆 651">
                  <a:extLst>
                    <a:ext uri="{FF2B5EF4-FFF2-40B4-BE49-F238E27FC236}">
                      <a16:creationId xmlns="" xmlns:a14="http://schemas.microsoft.com/office/drawing/2010/main" xmlns:p14="http://schemas.microsoft.com/office/powerpoint/2010/main"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椭圆 652">
                  <a:extLst>
                    <a:ext uri="{FF2B5EF4-FFF2-40B4-BE49-F238E27FC236}">
                      <a16:creationId xmlns="" xmlns:a14="http://schemas.microsoft.com/office/drawing/2010/main" xmlns:p14="http://schemas.microsoft.com/office/powerpoint/2010/main"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椭圆 653">
                  <a:extLst>
                    <a:ext uri="{FF2B5EF4-FFF2-40B4-BE49-F238E27FC236}">
                      <a16:creationId xmlns="" xmlns:a14="http://schemas.microsoft.com/office/drawing/2010/main" xmlns:p14="http://schemas.microsoft.com/office/powerpoint/2010/main"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组合 18">
            <a:extLst>
              <a:ext uri="{FF2B5EF4-FFF2-40B4-BE49-F238E27FC236}">
                <a16:creationId xmlns="" xmlns:a14="http://schemas.microsoft.com/office/drawing/2010/main" xmlns:p14="http://schemas.microsoft.com/office/powerpoint/2010/main"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组合 12">
              <a:extLst>
                <a:ext uri="{FF2B5EF4-FFF2-40B4-BE49-F238E27FC236}">
                  <a16:creationId xmlns="" xmlns:a14="http://schemas.microsoft.com/office/drawing/2010/main" xmlns:p14="http://schemas.microsoft.com/office/powerpoint/2010/main"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Freeform 6">
                <a:extLst>
                  <a:ext uri="{FF2B5EF4-FFF2-40B4-BE49-F238E27FC236}">
                    <a16:creationId xmlns="" xmlns:a14="http://schemas.microsoft.com/office/drawing/2010/main" xmlns:p14="http://schemas.microsoft.com/office/powerpoint/2010/main"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矩形: 圆角 527">
                <a:extLst>
                  <a:ext uri="{FF2B5EF4-FFF2-40B4-BE49-F238E27FC236}">
                    <a16:creationId xmlns="" xmlns:a14="http://schemas.microsoft.com/office/drawing/2010/main" xmlns:p14="http://schemas.microsoft.com/office/powerpoint/2010/main"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Rectangle 8">
                <a:extLst>
                  <a:ext uri="{FF2B5EF4-FFF2-40B4-BE49-F238E27FC236}">
                    <a16:creationId xmlns="" xmlns:a14="http://schemas.microsoft.com/office/drawing/2010/main" xmlns:p14="http://schemas.microsoft.com/office/powerpoint/2010/main"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Rectangle 9">
                <a:extLst>
                  <a:ext uri="{FF2B5EF4-FFF2-40B4-BE49-F238E27FC236}">
                    <a16:creationId xmlns="" xmlns:a14="http://schemas.microsoft.com/office/drawing/2010/main" xmlns:p14="http://schemas.microsoft.com/office/powerpoint/2010/main"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Oval 14">
                <a:extLst>
                  <a:ext uri="{FF2B5EF4-FFF2-40B4-BE49-F238E27FC236}">
                    <a16:creationId xmlns="" xmlns:a14="http://schemas.microsoft.com/office/drawing/2010/main" xmlns:p14="http://schemas.microsoft.com/office/powerpoint/2010/main"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Oval 15">
                <a:extLst>
                  <a:ext uri="{FF2B5EF4-FFF2-40B4-BE49-F238E27FC236}">
                    <a16:creationId xmlns="" xmlns:a14="http://schemas.microsoft.com/office/drawing/2010/main" xmlns:p14="http://schemas.microsoft.com/office/powerpoint/2010/main"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Oval 16">
                <a:extLst>
                  <a:ext uri="{FF2B5EF4-FFF2-40B4-BE49-F238E27FC236}">
                    <a16:creationId xmlns="" xmlns:a14="http://schemas.microsoft.com/office/drawing/2010/main" xmlns:p14="http://schemas.microsoft.com/office/powerpoint/2010/main"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Freeform 18">
                <a:extLst>
                  <a:ext uri="{FF2B5EF4-FFF2-40B4-BE49-F238E27FC236}">
                    <a16:creationId xmlns="" xmlns:a14="http://schemas.microsoft.com/office/drawing/2010/main" xmlns:p14="http://schemas.microsoft.com/office/powerpoint/2010/main"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Rectangle 19">
                <a:extLst>
                  <a:ext uri="{FF2B5EF4-FFF2-40B4-BE49-F238E27FC236}">
                    <a16:creationId xmlns="" xmlns:a14="http://schemas.microsoft.com/office/drawing/2010/main" xmlns:p14="http://schemas.microsoft.com/office/powerpoint/2010/main"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Freeform 20">
                <a:extLst>
                  <a:ext uri="{FF2B5EF4-FFF2-40B4-BE49-F238E27FC236}">
                    <a16:creationId xmlns="" xmlns:a14="http://schemas.microsoft.com/office/drawing/2010/main" xmlns:p14="http://schemas.microsoft.com/office/powerpoint/2010/main"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1">
                <a:extLst>
                  <a:ext uri="{FF2B5EF4-FFF2-40B4-BE49-F238E27FC236}">
                    <a16:creationId xmlns="" xmlns:a14="http://schemas.microsoft.com/office/drawing/2010/main" xmlns:p14="http://schemas.microsoft.com/office/powerpoint/2010/main"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2">
                <a:extLst>
                  <a:ext uri="{FF2B5EF4-FFF2-40B4-BE49-F238E27FC236}">
                    <a16:creationId xmlns="" xmlns:a14="http://schemas.microsoft.com/office/drawing/2010/main" xmlns:p14="http://schemas.microsoft.com/office/powerpoint/2010/main"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3">
                <a:extLst>
                  <a:ext uri="{FF2B5EF4-FFF2-40B4-BE49-F238E27FC236}">
                    <a16:creationId xmlns="" xmlns:a14="http://schemas.microsoft.com/office/drawing/2010/main" xmlns:p14="http://schemas.microsoft.com/office/powerpoint/2010/main"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矩形: 圆角 540">
                <a:extLst>
                  <a:ext uri="{FF2B5EF4-FFF2-40B4-BE49-F238E27FC236}">
                    <a16:creationId xmlns="" xmlns:a14="http://schemas.microsoft.com/office/drawing/2010/main" xmlns:p14="http://schemas.microsoft.com/office/powerpoint/2010/main"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矩形: 圆角 541">
                <a:extLst>
                  <a:ext uri="{FF2B5EF4-FFF2-40B4-BE49-F238E27FC236}">
                    <a16:creationId xmlns="" xmlns:a14="http://schemas.microsoft.com/office/drawing/2010/main" xmlns:p14="http://schemas.microsoft.com/office/powerpoint/2010/main"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矩形: 圆角 543">
                <a:extLst>
                  <a:ext uri="{FF2B5EF4-FFF2-40B4-BE49-F238E27FC236}">
                    <a16:creationId xmlns="" xmlns:a14="http://schemas.microsoft.com/office/drawing/2010/main" xmlns:p14="http://schemas.microsoft.com/office/powerpoint/2010/main"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矩形: 圆角 544">
                <a:extLst>
                  <a:ext uri="{FF2B5EF4-FFF2-40B4-BE49-F238E27FC236}">
                    <a16:creationId xmlns="" xmlns:a14="http://schemas.microsoft.com/office/drawing/2010/main" xmlns:p14="http://schemas.microsoft.com/office/powerpoint/2010/main"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矩形: 圆角 135">
                <a:extLst>
                  <a:ext uri="{FF2B5EF4-FFF2-40B4-BE49-F238E27FC236}">
                    <a16:creationId xmlns="" xmlns:a14="http://schemas.microsoft.com/office/drawing/2010/main" xmlns:p14="http://schemas.microsoft.com/office/powerpoint/2010/main"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 xmlns:a14="http://schemas.microsoft.com/office/drawing/2010/main" xmlns:p14="http://schemas.microsoft.com/office/powerpoint/2010/main"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矩形 542">
                <a:extLst>
                  <a:ext uri="{FF2B5EF4-FFF2-40B4-BE49-F238E27FC236}">
                    <a16:creationId xmlns="" xmlns:a14="http://schemas.microsoft.com/office/drawing/2010/main" xmlns:p14="http://schemas.microsoft.com/office/powerpoint/2010/main"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组合 545">
                <a:extLst>
                  <a:ext uri="{FF2B5EF4-FFF2-40B4-BE49-F238E27FC236}">
                    <a16:creationId xmlns="" xmlns:a14="http://schemas.microsoft.com/office/drawing/2010/main" xmlns:p14="http://schemas.microsoft.com/office/powerpoint/2010/main"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六边形 554">
                  <a:extLst>
                    <a:ext uri="{FF2B5EF4-FFF2-40B4-BE49-F238E27FC236}">
                      <a16:creationId xmlns="" xmlns:a14="http://schemas.microsoft.com/office/drawing/2010/main" xmlns:p14="http://schemas.microsoft.com/office/powerpoint/2010/main"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六边形 555">
                  <a:extLst>
                    <a:ext uri="{FF2B5EF4-FFF2-40B4-BE49-F238E27FC236}">
                      <a16:creationId xmlns="" xmlns:a14="http://schemas.microsoft.com/office/drawing/2010/main" xmlns:p14="http://schemas.microsoft.com/office/powerpoint/2010/main"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六边形 556">
                  <a:extLst>
                    <a:ext uri="{FF2B5EF4-FFF2-40B4-BE49-F238E27FC236}">
                      <a16:creationId xmlns="" xmlns:a14="http://schemas.microsoft.com/office/drawing/2010/main" xmlns:p14="http://schemas.microsoft.com/office/powerpoint/2010/main"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矩形 557">
                  <a:extLst>
                    <a:ext uri="{FF2B5EF4-FFF2-40B4-BE49-F238E27FC236}">
                      <a16:creationId xmlns="" xmlns:a14="http://schemas.microsoft.com/office/drawing/2010/main" xmlns:p14="http://schemas.microsoft.com/office/powerpoint/2010/main"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矩形 558">
                  <a:extLst>
                    <a:ext uri="{FF2B5EF4-FFF2-40B4-BE49-F238E27FC236}">
                      <a16:creationId xmlns="" xmlns:a14="http://schemas.microsoft.com/office/drawing/2010/main" xmlns:p14="http://schemas.microsoft.com/office/powerpoint/2010/main"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矩形 559">
                  <a:extLst>
                    <a:ext uri="{FF2B5EF4-FFF2-40B4-BE49-F238E27FC236}">
                      <a16:creationId xmlns="" xmlns:a14="http://schemas.microsoft.com/office/drawing/2010/main" xmlns:p14="http://schemas.microsoft.com/office/powerpoint/2010/main"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Freeform 499">
                <a:extLst>
                  <a:ext uri="{FF2B5EF4-FFF2-40B4-BE49-F238E27FC236}">
                    <a16:creationId xmlns="" xmlns:a14="http://schemas.microsoft.com/office/drawing/2010/main" xmlns:p14="http://schemas.microsoft.com/office/powerpoint/2010/main"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组合 24">
            <a:extLst>
              <a:ext uri="{FF2B5EF4-FFF2-40B4-BE49-F238E27FC236}">
                <a16:creationId xmlns="" xmlns:a14="http://schemas.microsoft.com/office/drawing/2010/main" xmlns:p14="http://schemas.microsoft.com/office/powerpoint/2010/main"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矩形 301">
              <a:extLst>
                <a:ext uri="{FF2B5EF4-FFF2-40B4-BE49-F238E27FC236}">
                  <a16:creationId xmlns="" xmlns:a14="http://schemas.microsoft.com/office/drawing/2010/main" xmlns:p14="http://schemas.microsoft.com/office/powerpoint/2010/main"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组合 334">
              <a:extLst>
                <a:ext uri="{FF2B5EF4-FFF2-40B4-BE49-F238E27FC236}">
                  <a16:creationId xmlns="" xmlns:a14="http://schemas.microsoft.com/office/drawing/2010/main" xmlns:p14="http://schemas.microsoft.com/office/powerpoint/2010/main"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 xmlns:a14="http://schemas.microsoft.com/office/drawing/2010/main" xmlns:p14="http://schemas.microsoft.com/office/powerpoint/2010/main"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 xmlns:a14="http://schemas.microsoft.com/office/drawing/2010/main" xmlns:p14="http://schemas.microsoft.com/office/powerpoint/2010/main"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 xmlns:a14="http://schemas.microsoft.com/office/drawing/2010/main" xmlns:p14="http://schemas.microsoft.com/office/powerpoint/2010/main"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 xmlns:a14="http://schemas.microsoft.com/office/drawing/2010/main" xmlns:p14="http://schemas.microsoft.com/office/powerpoint/2010/main"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 xmlns:a14="http://schemas.microsoft.com/office/drawing/2010/main" xmlns:p14="http://schemas.microsoft.com/office/powerpoint/2010/main"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 xmlns:a14="http://schemas.microsoft.com/office/drawing/2010/main" xmlns:p14="http://schemas.microsoft.com/office/powerpoint/2010/main"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 xmlns:a14="http://schemas.microsoft.com/office/drawing/2010/main" xmlns:p14="http://schemas.microsoft.com/office/powerpoint/2010/main"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 xmlns:a14="http://schemas.microsoft.com/office/drawing/2010/main" xmlns:p14="http://schemas.microsoft.com/office/powerpoint/2010/main"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矩形: 圆角 497">
                <a:extLst>
                  <a:ext uri="{FF2B5EF4-FFF2-40B4-BE49-F238E27FC236}">
                    <a16:creationId xmlns="" xmlns:a14="http://schemas.microsoft.com/office/drawing/2010/main" xmlns:p14="http://schemas.microsoft.com/office/powerpoint/2010/main"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矩形: 圆角 500">
                <a:extLst>
                  <a:ext uri="{FF2B5EF4-FFF2-40B4-BE49-F238E27FC236}">
                    <a16:creationId xmlns="" xmlns:a14="http://schemas.microsoft.com/office/drawing/2010/main" xmlns:p14="http://schemas.microsoft.com/office/powerpoint/2010/main"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矩形: 圆角 502">
                <a:extLst>
                  <a:ext uri="{FF2B5EF4-FFF2-40B4-BE49-F238E27FC236}">
                    <a16:creationId xmlns="" xmlns:a14="http://schemas.microsoft.com/office/drawing/2010/main" xmlns:p14="http://schemas.microsoft.com/office/powerpoint/2010/main"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矩形: 圆角 504">
                <a:extLst>
                  <a:ext uri="{FF2B5EF4-FFF2-40B4-BE49-F238E27FC236}">
                    <a16:creationId xmlns="" xmlns:a14="http://schemas.microsoft.com/office/drawing/2010/main" xmlns:p14="http://schemas.microsoft.com/office/powerpoint/2010/main"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矩形: 圆角 514">
              <a:extLst>
                <a:ext uri="{FF2B5EF4-FFF2-40B4-BE49-F238E27FC236}">
                  <a16:creationId xmlns="" xmlns:a14="http://schemas.microsoft.com/office/drawing/2010/main" xmlns:p14="http://schemas.microsoft.com/office/powerpoint/2010/main"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 xmlns:a14="http://schemas.microsoft.com/office/drawing/2010/main" xmlns:p14="http://schemas.microsoft.com/office/powerpoint/2010/main"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矩形: 圆角 513">
                <a:extLst>
                  <a:ext uri="{FF2B5EF4-FFF2-40B4-BE49-F238E27FC236}">
                    <a16:creationId xmlns="" xmlns:a14="http://schemas.microsoft.com/office/drawing/2010/main" xmlns:p14="http://schemas.microsoft.com/office/powerpoint/2010/main"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矩形: 圆角 515">
                <a:extLst>
                  <a:ext uri="{FF2B5EF4-FFF2-40B4-BE49-F238E27FC236}">
                    <a16:creationId xmlns="" xmlns:a14="http://schemas.microsoft.com/office/drawing/2010/main" xmlns:p14="http://schemas.microsoft.com/office/powerpoint/2010/main"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矩形: 圆角 516">
                <a:extLst>
                  <a:ext uri="{FF2B5EF4-FFF2-40B4-BE49-F238E27FC236}">
                    <a16:creationId xmlns="" xmlns:a14="http://schemas.microsoft.com/office/drawing/2010/main" xmlns:p14="http://schemas.microsoft.com/office/powerpoint/2010/main"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组合 518">
              <a:extLst>
                <a:ext uri="{FF2B5EF4-FFF2-40B4-BE49-F238E27FC236}">
                  <a16:creationId xmlns="" xmlns:a14="http://schemas.microsoft.com/office/drawing/2010/main" xmlns:p14="http://schemas.microsoft.com/office/powerpoint/2010/main"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矩形: 圆角 519">
                <a:extLst>
                  <a:ext uri="{FF2B5EF4-FFF2-40B4-BE49-F238E27FC236}">
                    <a16:creationId xmlns="" xmlns:a14="http://schemas.microsoft.com/office/drawing/2010/main" xmlns:p14="http://schemas.microsoft.com/office/powerpoint/2010/main"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矩形: 圆角 520">
                <a:extLst>
                  <a:ext uri="{FF2B5EF4-FFF2-40B4-BE49-F238E27FC236}">
                    <a16:creationId xmlns="" xmlns:a14="http://schemas.microsoft.com/office/drawing/2010/main" xmlns:p14="http://schemas.microsoft.com/office/powerpoint/2010/main"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矩形: 圆角 521">
                <a:extLst>
                  <a:ext uri="{FF2B5EF4-FFF2-40B4-BE49-F238E27FC236}">
                    <a16:creationId xmlns="" xmlns:a14="http://schemas.microsoft.com/office/drawing/2010/main" xmlns:p14="http://schemas.microsoft.com/office/powerpoint/2010/main"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矩形: 圆角 522">
                <a:extLst>
                  <a:ext uri="{FF2B5EF4-FFF2-40B4-BE49-F238E27FC236}">
                    <a16:creationId xmlns="" xmlns:a14="http://schemas.microsoft.com/office/drawing/2010/main" xmlns:p14="http://schemas.microsoft.com/office/powerpoint/2010/main"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Rounded Rectangle 514_1">
              <a:extLst>
                <a:ext uri="{FF2B5EF4-FFF2-40B4-BE49-F238E27FC236}">
                  <a16:creationId xmlns="" xmlns:a14="http://schemas.microsoft.com/office/drawing/2010/main" xmlns:p14="http://schemas.microsoft.com/office/powerpoint/2010/main"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Freeform 467">
              <a:extLst>
                <a:ext uri="{FF2B5EF4-FFF2-40B4-BE49-F238E27FC236}">
                  <a16:creationId xmlns="" xmlns:a14="http://schemas.microsoft.com/office/drawing/2010/main" xmlns:p14="http://schemas.microsoft.com/office/powerpoint/2010/main"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组合 149">
              <a:extLst>
                <a:ext uri="{FF2B5EF4-FFF2-40B4-BE49-F238E27FC236}">
                  <a16:creationId xmlns="" xmlns:a14="http://schemas.microsoft.com/office/drawing/2010/main" xmlns:p14="http://schemas.microsoft.com/office/powerpoint/2010/main"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组合 150">
                <a:extLst>
                  <a:ext uri="{FF2B5EF4-FFF2-40B4-BE49-F238E27FC236}">
                    <a16:creationId xmlns="" xmlns:a14="http://schemas.microsoft.com/office/drawing/2010/main" xmlns:p14="http://schemas.microsoft.com/office/powerpoint/2010/main"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矩形 152">
                  <a:extLst>
                    <a:ext uri="{FF2B5EF4-FFF2-40B4-BE49-F238E27FC236}">
                      <a16:creationId xmlns="" xmlns:a14="http://schemas.microsoft.com/office/drawing/2010/main" xmlns:p14="http://schemas.microsoft.com/office/powerpoint/2010/main"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Multiply 213">
                  <a:extLst>
                    <a:ext uri="{FF2B5EF4-FFF2-40B4-BE49-F238E27FC236}">
                      <a16:creationId xmlns="" xmlns:a14="http://schemas.microsoft.com/office/drawing/2010/main" xmlns:p14="http://schemas.microsoft.com/office/powerpoint/2010/main"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矩形 151">
                <a:extLst>
                  <a:ext uri="{FF2B5EF4-FFF2-40B4-BE49-F238E27FC236}">
                    <a16:creationId xmlns="" xmlns:a14="http://schemas.microsoft.com/office/drawing/2010/main" xmlns:p14="http://schemas.microsoft.com/office/powerpoint/2010/main"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dirty="0">
                    <a:solidFill>
                      <a:srgbClr val="FFFFFF"/>
                    </a:solidFill>
                  </a:rPr>
                  <a:t>/ </a:t>
                </a:r>
                <a:r>
                  <a:rPr lang="en-US" altLang="zh-CN" sz="1000" kern="0">
                    <a:solidFill>
                      <a:srgbClr val="FFFFFF"/>
                    </a:solidFill>
                  </a:rPr>
                  <a:t>Icon </a:t>
                </a:r>
                <a:r>
                  <a:rPr lang="en-US" altLang="zh-CN" sz="1000" kern="0" smtClean="0">
                    <a:solidFill>
                      <a:srgbClr val="FFFFFF"/>
                    </a:solidFill>
                  </a:rPr>
                  <a:t>Lib</a:t>
                </a:r>
                <a:r>
                  <a:rPr lang="en-US" altLang="zh-CN" sz="100" kern="0" smtClean="0">
                    <a:solidFill>
                      <a:srgbClr val="FFFFFF"/>
                    </a:solidFill>
                  </a:rPr>
                  <a:t> </a:t>
                </a:r>
                <a:r>
                  <a:rPr lang="en-US" altLang="zh-CN" sz="1000" kern="0" smtClean="0">
                    <a:solidFill>
                      <a:srgbClr val="FFFFFF"/>
                    </a:solidFill>
                  </a:rPr>
                  <a:t>rary</a:t>
                </a:r>
                <a:endParaRPr lang="zh-CN" altLang="en-US" sz="1000" kern="0" dirty="0">
                  <a:solidFill>
                    <a:srgbClr val="FFFFFF"/>
                  </a:solidFill>
                </a:endParaRPr>
              </a:p>
            </p:txBody>
          </p:sp>
        </p:grpSp>
      </p:grpSp>
      <p:sp>
        <p:nvSpPr>
          <p:cNvPr id="2" name="矩形 1">
            <a:extLst>
              <a:ext uri="{FF2B5EF4-FFF2-40B4-BE49-F238E27FC236}">
                <a16:creationId xmlns="" xmlns:a14="http://schemas.microsoft.com/office/drawing/2010/main" xmlns:p14="http://schemas.microsoft.com/office/powerpoint/2010/main"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a:t>
            </a:r>
            <a:r>
              <a:rPr lang="en-US" altLang="zh-CN" sz="800">
                <a:solidFill>
                  <a:schemeClr val="bg1"/>
                </a:solidFill>
              </a:rPr>
              <a:t>using </a:t>
            </a:r>
            <a:r>
              <a:rPr lang="en-US" altLang="zh-CN" sz="800" smtClean="0">
                <a:solidFill>
                  <a:schemeClr val="bg1"/>
                </a:solidFill>
              </a:rPr>
              <a:t>it</a:t>
            </a:r>
            <a:r>
              <a:rPr lang="en-US" altLang="zh-CN" sz="100" smtClean="0">
                <a:solidFill>
                  <a:schemeClr val="bg1"/>
                </a:solidFill>
              </a:rPr>
              <a:t> </a:t>
            </a:r>
            <a:r>
              <a:rPr lang="en-US" altLang="zh-CN" sz="800" smtClean="0">
                <a:solidFill>
                  <a:schemeClr val="bg1"/>
                </a:solidFill>
              </a:rPr>
              <a:t> </a:t>
            </a:r>
            <a:r>
              <a:rPr lang="en-US" altLang="zh-CN" sz="800" dirty="0">
                <a:solidFill>
                  <a:schemeClr val="bg1"/>
                </a:solidFill>
              </a:rPr>
              <a:t>for presentation.</a:t>
            </a:r>
          </a:p>
        </p:txBody>
      </p:sp>
    </p:spTree>
    <p:custDataLst>
      <p:tags r:id="rId1"/>
    </p:custDataLst>
    <p:extLst>
      <p:ext uri="{BB962C8B-B14F-4D97-AF65-F5344CB8AC3E}">
        <p14:creationId xmlns:p14="http://schemas.microsoft.com/office/powerpoint/2010/main" val="2562601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 xmlns:a14="http://schemas.microsoft.com/office/drawing/2010/main" xmlns:p14="http://schemas.microsoft.com/office/powerpoint/2010/main"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文本框 350"/>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a:solidFill>
                    <a:srgbClr val="2F2F2F"/>
                  </a:solidFill>
                </a:rPr>
                <a:t>filled</a:t>
              </a:r>
              <a:r>
                <a:rPr lang="zh-CN" altLang="en-US" sz="1000">
                  <a:solidFill>
                    <a:srgbClr val="2F2F2F"/>
                  </a:solidFill>
                </a:rPr>
                <a:t> </a:t>
              </a:r>
              <a:r>
                <a:rPr lang="en-US" altLang="zh-CN" sz="1000" smtClean="0">
                  <a:solidFill>
                    <a:srgbClr val="2F2F2F"/>
                  </a:solidFill>
                </a:rPr>
                <a:t>w</a:t>
              </a:r>
              <a:r>
                <a:rPr lang="en-US" altLang="zh-CN" sz="100" smtClean="0">
                  <a:solidFill>
                    <a:srgbClr val="2F2F2F"/>
                  </a:solidFill>
                </a:rPr>
                <a:t> </a:t>
              </a:r>
              <a:r>
                <a:rPr lang="en-US" altLang="zh-CN" sz="1000" smtClean="0">
                  <a:solidFill>
                    <a:srgbClr val="2F2F2F"/>
                  </a:solidFill>
                </a:rPr>
                <a:t>ith</a:t>
              </a:r>
              <a:r>
                <a:rPr lang="zh-CN" altLang="en-US" sz="1000" smtClean="0">
                  <a:solidFill>
                    <a:srgbClr val="2F2F2F"/>
                  </a:solidFill>
                </a:rPr>
                <a:t> </a:t>
              </a:r>
              <a:r>
                <a:rPr lang="en-US" altLang="zh-CN" sz="1000" dirty="0">
                  <a:solidFill>
                    <a:srgbClr val="2F2F2F"/>
                  </a:solidFill>
                </a:rPr>
                <a:t>picture</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 xmlns:a14="http://schemas.microsoft.com/office/drawing/2010/main" xmlns:p14="http://schemas.microsoft.com/office/powerpoint/2010/main"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组合 18">
            <a:extLst>
              <a:ext uri="{FF2B5EF4-FFF2-40B4-BE49-F238E27FC236}">
                <a16:creationId xmlns="" xmlns:a14="http://schemas.microsoft.com/office/drawing/2010/main" xmlns:p14="http://schemas.microsoft.com/office/powerpoint/2010/main"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 xmlns:a14="http://schemas.microsoft.com/office/drawing/2010/main" xmlns:p14="http://schemas.microsoft.com/office/powerpoint/2010/main"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 xmlns:a14="http://schemas.microsoft.com/office/drawing/2010/main" xmlns:p14="http://schemas.microsoft.com/office/powerpoint/2010/main"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 xmlns:a14="http://schemas.microsoft.com/office/drawing/2010/main" xmlns:p14="http://schemas.microsoft.com/office/powerpoint/2010/main"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 xmlns:a14="http://schemas.microsoft.com/office/drawing/2010/main" xmlns:p14="http://schemas.microsoft.com/office/powerpoint/2010/main"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 xmlns:a14="http://schemas.microsoft.com/office/drawing/2010/main" xmlns:p14="http://schemas.microsoft.com/office/powerpoint/2010/main"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 xmlns:a14="http://schemas.microsoft.com/office/drawing/2010/main" xmlns:p14="http://schemas.microsoft.com/office/powerpoint/2010/main"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 xmlns:a14="http://schemas.microsoft.com/office/drawing/2010/main" xmlns:p14="http://schemas.microsoft.com/office/powerpoint/2010/main"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矩形: 圆角 158">
                <a:extLst>
                  <a:ext uri="{FF2B5EF4-FFF2-40B4-BE49-F238E27FC236}">
                    <a16:creationId xmlns="" xmlns:a14="http://schemas.microsoft.com/office/drawing/2010/main" xmlns:p14="http://schemas.microsoft.com/office/powerpoint/2010/main"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3"/>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矩形: 圆角 159">
                <a:extLst>
                  <a:ext uri="{FF2B5EF4-FFF2-40B4-BE49-F238E27FC236}">
                    <a16:creationId xmlns="" xmlns:a14="http://schemas.microsoft.com/office/drawing/2010/main" xmlns:p14="http://schemas.microsoft.com/office/powerpoint/2010/main"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 xmlns:a14="http://schemas.microsoft.com/office/drawing/2010/main" xmlns:p14="http://schemas.microsoft.com/office/powerpoint/2010/main"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组合 4">
                <a:extLst>
                  <a:ext uri="{FF2B5EF4-FFF2-40B4-BE49-F238E27FC236}">
                    <a16:creationId xmlns="" xmlns:a14="http://schemas.microsoft.com/office/drawing/2010/main" xmlns:p14="http://schemas.microsoft.com/office/powerpoint/2010/main"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 xmlns:a14="http://schemas.microsoft.com/office/drawing/2010/main" xmlns:p14="http://schemas.microsoft.com/office/powerpoint/2010/main"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 xmlns:a14="http://schemas.microsoft.com/office/drawing/2010/main" xmlns:p14="http://schemas.microsoft.com/office/powerpoint/2010/main"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 xmlns:a14="http://schemas.microsoft.com/office/drawing/2010/main" xmlns:p14="http://schemas.microsoft.com/office/powerpoint/2010/main"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a:t>
                </a:r>
                <a:r>
                  <a:rPr lang="en-US" altLang="zh-CN" sz="1000" kern="0" smtClean="0">
                    <a:solidFill>
                      <a:srgbClr val="FFFFFF"/>
                    </a:solidFill>
                  </a:rPr>
                  <a:t>Lib</a:t>
                </a:r>
                <a:r>
                  <a:rPr lang="en-US" altLang="zh-CN" sz="100" kern="0" smtClean="0">
                    <a:solidFill>
                      <a:srgbClr val="FFFFFF"/>
                    </a:solidFill>
                  </a:rPr>
                  <a:t> </a:t>
                </a:r>
                <a:r>
                  <a:rPr lang="en-US" altLang="zh-CN" sz="1000" kern="0" smtClean="0">
                    <a:solidFill>
                      <a:srgbClr val="FFFFFF"/>
                    </a:solidFill>
                  </a:rPr>
                  <a:t>rary</a:t>
                </a:r>
                <a:endParaRPr lang="zh-CN" altLang="en-US" sz="1000" kern="0" dirty="0">
                  <a:solidFill>
                    <a:srgbClr val="FFFFFF"/>
                  </a:solidFill>
                </a:endParaRPr>
              </a:p>
            </p:txBody>
          </p:sp>
        </p:grpSp>
        <p:grpSp>
          <p:nvGrpSpPr>
            <p:cNvPr id="335" name="组合 334">
              <a:extLst>
                <a:ext uri="{FF2B5EF4-FFF2-40B4-BE49-F238E27FC236}">
                  <a16:creationId xmlns="" xmlns:a14="http://schemas.microsoft.com/office/drawing/2010/main" xmlns:p14="http://schemas.microsoft.com/office/powerpoint/2010/main"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 xmlns:a14="http://schemas.microsoft.com/office/drawing/2010/main" xmlns:p14="http://schemas.microsoft.com/office/powerpoint/2010/main"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 xmlns:a14="http://schemas.microsoft.com/office/drawing/2010/main" xmlns:p14="http://schemas.microsoft.com/office/powerpoint/2010/main"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 xmlns:a14="http://schemas.microsoft.com/office/drawing/2010/main" xmlns:p14="http://schemas.microsoft.com/office/powerpoint/2010/main"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 xmlns:a14="http://schemas.microsoft.com/office/drawing/2010/main" xmlns:p14="http://schemas.microsoft.com/office/powerpoint/2010/main"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 xmlns:a14="http://schemas.microsoft.com/office/drawing/2010/main" xmlns:p14="http://schemas.microsoft.com/office/powerpoint/2010/main"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 xmlns:a14="http://schemas.microsoft.com/office/drawing/2010/main" xmlns:p14="http://schemas.microsoft.com/office/powerpoint/2010/main"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 xmlns:a14="http://schemas.microsoft.com/office/drawing/2010/main" xmlns:p14="http://schemas.microsoft.com/office/powerpoint/2010/main"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文本框 612">
            <a:extLst>
              <a:ext uri="{FF2B5EF4-FFF2-40B4-BE49-F238E27FC236}">
                <a16:creationId xmlns="" xmlns:a14="http://schemas.microsoft.com/office/drawing/2010/main" xmlns:p14="http://schemas.microsoft.com/office/powerpoint/2010/main"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a:t>
            </a:r>
            <a:r>
              <a:rPr lang="en-US" altLang="zh-CN" sz="1000">
                <a:solidFill>
                  <a:srgbClr val="2F2F2F"/>
                </a:solidFill>
              </a:rPr>
              <a:t>insert </a:t>
            </a:r>
            <a:r>
              <a:rPr lang="en-US" altLang="zh-CN" sz="1000" smtClean="0">
                <a:solidFill>
                  <a:srgbClr val="2F2F2F"/>
                </a:solidFill>
              </a:rPr>
              <a:t>i</a:t>
            </a:r>
            <a:r>
              <a:rPr lang="en-US" altLang="zh-CN" sz="100" smtClean="0">
                <a:solidFill>
                  <a:srgbClr val="2F2F2F"/>
                </a:solidFill>
              </a:rPr>
              <a:t> </a:t>
            </a:r>
            <a:r>
              <a:rPr lang="en-US" altLang="zh-CN" sz="1000" smtClean="0">
                <a:solidFill>
                  <a:srgbClr val="2F2F2F"/>
                </a:solidFill>
              </a:rPr>
              <a:t>t </a:t>
            </a:r>
            <a:r>
              <a:rPr lang="en-US" altLang="zh-CN" sz="1000" dirty="0">
                <a:solidFill>
                  <a:srgbClr val="2F2F2F"/>
                </a:solidFill>
              </a:rPr>
              <a:t>into the shape</a:t>
            </a:r>
            <a:endParaRPr lang="zh-CN" altLang="en-US" sz="1000" dirty="0">
              <a:solidFill>
                <a:srgbClr val="2F2F2F"/>
              </a:solidFill>
            </a:endParaRPr>
          </a:p>
        </p:txBody>
      </p:sp>
      <p:sp>
        <p:nvSpPr>
          <p:cNvPr id="614" name="椭圆 613">
            <a:extLst>
              <a:ext uri="{FF2B5EF4-FFF2-40B4-BE49-F238E27FC236}">
                <a16:creationId xmlns="" xmlns:a14="http://schemas.microsoft.com/office/drawing/2010/main" xmlns:p14="http://schemas.microsoft.com/office/powerpoint/2010/main"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 xmlns:a14="http://schemas.microsoft.com/office/drawing/2010/main" xmlns:p14="http://schemas.microsoft.com/office/powerpoint/2010/main"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 xmlns:a14="http://schemas.microsoft.com/office/drawing/2010/main" xmlns:p14="http://schemas.microsoft.com/office/powerpoint/2010/main"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a:t>
            </a:r>
            <a:r>
              <a:rPr lang="en-US" altLang="zh-CN" sz="1000">
                <a:solidFill>
                  <a:srgbClr val="2F2F2F"/>
                </a:solidFill>
              </a:rPr>
              <a:t>the </a:t>
            </a:r>
            <a:r>
              <a:rPr lang="en-US" altLang="zh-CN" sz="1000" smtClean="0">
                <a:solidFill>
                  <a:srgbClr val="2F2F2F"/>
                </a:solidFill>
              </a:rPr>
              <a:t>ori</a:t>
            </a:r>
            <a:r>
              <a:rPr lang="en-US" altLang="zh-CN" sz="100" smtClean="0">
                <a:solidFill>
                  <a:srgbClr val="2F2F2F"/>
                </a:solidFill>
              </a:rPr>
              <a:t> </a:t>
            </a:r>
            <a:r>
              <a:rPr lang="en-US" altLang="zh-CN" sz="1000" smtClean="0">
                <a:solidFill>
                  <a:srgbClr val="2F2F2F"/>
                </a:solidFill>
              </a:rPr>
              <a:t>ginal </a:t>
            </a:r>
            <a:r>
              <a:rPr lang="en-US" altLang="zh-CN" sz="1000" dirty="0">
                <a:solidFill>
                  <a:srgbClr val="2F2F2F"/>
                </a:solidFill>
              </a:rPr>
              <a:t>aspect ratio</a:t>
            </a:r>
            <a:endParaRPr lang="zh-CN" altLang="en-US" sz="1000" dirty="0">
              <a:solidFill>
                <a:srgbClr val="2F2F2F"/>
              </a:solidFill>
            </a:endParaRPr>
          </a:p>
        </p:txBody>
      </p:sp>
      <p:sp>
        <p:nvSpPr>
          <p:cNvPr id="754" name="椭圆 753">
            <a:extLst>
              <a:ext uri="{FF2B5EF4-FFF2-40B4-BE49-F238E27FC236}">
                <a16:creationId xmlns="" xmlns:a14="http://schemas.microsoft.com/office/drawing/2010/main" xmlns:p14="http://schemas.microsoft.com/office/powerpoint/2010/main"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组合 5">
            <a:extLst>
              <a:ext uri="{FF2B5EF4-FFF2-40B4-BE49-F238E27FC236}">
                <a16:creationId xmlns="" xmlns:a14="http://schemas.microsoft.com/office/drawing/2010/main" xmlns:p14="http://schemas.microsoft.com/office/powerpoint/2010/main"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 xmlns:a14="http://schemas.microsoft.com/office/drawing/2010/main" xmlns:p14="http://schemas.microsoft.com/office/powerpoint/2010/main"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 xmlns:a14="http://schemas.microsoft.com/office/drawing/2010/main" xmlns:p14="http://schemas.microsoft.com/office/powerpoint/2010/main"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组合 629">
                <a:extLst>
                  <a:ext uri="{FF2B5EF4-FFF2-40B4-BE49-F238E27FC236}">
                    <a16:creationId xmlns="" xmlns:a14="http://schemas.microsoft.com/office/drawing/2010/main" xmlns:p14="http://schemas.microsoft.com/office/powerpoint/2010/main"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Freeform 6">
                  <a:extLst>
                    <a:ext uri="{FF2B5EF4-FFF2-40B4-BE49-F238E27FC236}">
                      <a16:creationId xmlns="" xmlns:a14="http://schemas.microsoft.com/office/drawing/2010/main" xmlns:p14="http://schemas.microsoft.com/office/powerpoint/2010/main"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矩形: 圆角 631">
                  <a:extLst>
                    <a:ext uri="{FF2B5EF4-FFF2-40B4-BE49-F238E27FC236}">
                      <a16:creationId xmlns="" xmlns:a14="http://schemas.microsoft.com/office/drawing/2010/main" xmlns:p14="http://schemas.microsoft.com/office/powerpoint/2010/main"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Rectangle 8">
                  <a:extLst>
                    <a:ext uri="{FF2B5EF4-FFF2-40B4-BE49-F238E27FC236}">
                      <a16:creationId xmlns="" xmlns:a14="http://schemas.microsoft.com/office/drawing/2010/main" xmlns:p14="http://schemas.microsoft.com/office/powerpoint/2010/main"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Rectangle 9">
                  <a:extLst>
                    <a:ext uri="{FF2B5EF4-FFF2-40B4-BE49-F238E27FC236}">
                      <a16:creationId xmlns="" xmlns:a14="http://schemas.microsoft.com/office/drawing/2010/main" xmlns:p14="http://schemas.microsoft.com/office/powerpoint/2010/main"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Oval 14">
                  <a:extLst>
                    <a:ext uri="{FF2B5EF4-FFF2-40B4-BE49-F238E27FC236}">
                      <a16:creationId xmlns="" xmlns:a14="http://schemas.microsoft.com/office/drawing/2010/main" xmlns:p14="http://schemas.microsoft.com/office/powerpoint/2010/main"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Oval 15">
                  <a:extLst>
                    <a:ext uri="{FF2B5EF4-FFF2-40B4-BE49-F238E27FC236}">
                      <a16:creationId xmlns="" xmlns:a14="http://schemas.microsoft.com/office/drawing/2010/main" xmlns:p14="http://schemas.microsoft.com/office/powerpoint/2010/main"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Oval 16">
                  <a:extLst>
                    <a:ext uri="{FF2B5EF4-FFF2-40B4-BE49-F238E27FC236}">
                      <a16:creationId xmlns="" xmlns:a14="http://schemas.microsoft.com/office/drawing/2010/main" xmlns:p14="http://schemas.microsoft.com/office/powerpoint/2010/main"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8">
                  <a:extLst>
                    <a:ext uri="{FF2B5EF4-FFF2-40B4-BE49-F238E27FC236}">
                      <a16:creationId xmlns="" xmlns:a14="http://schemas.microsoft.com/office/drawing/2010/main" xmlns:p14="http://schemas.microsoft.com/office/powerpoint/2010/main"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9">
                  <a:extLst>
                    <a:ext uri="{FF2B5EF4-FFF2-40B4-BE49-F238E27FC236}">
                      <a16:creationId xmlns="" xmlns:a14="http://schemas.microsoft.com/office/drawing/2010/main" xmlns:p14="http://schemas.microsoft.com/office/powerpoint/2010/main"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0">
                  <a:extLst>
                    <a:ext uri="{FF2B5EF4-FFF2-40B4-BE49-F238E27FC236}">
                      <a16:creationId xmlns="" xmlns:a14="http://schemas.microsoft.com/office/drawing/2010/main" xmlns:p14="http://schemas.microsoft.com/office/powerpoint/2010/main"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1">
                  <a:extLst>
                    <a:ext uri="{FF2B5EF4-FFF2-40B4-BE49-F238E27FC236}">
                      <a16:creationId xmlns="" xmlns:a14="http://schemas.microsoft.com/office/drawing/2010/main" xmlns:p14="http://schemas.microsoft.com/office/powerpoint/2010/main"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2">
                  <a:extLst>
                    <a:ext uri="{FF2B5EF4-FFF2-40B4-BE49-F238E27FC236}">
                      <a16:creationId xmlns="" xmlns:a14="http://schemas.microsoft.com/office/drawing/2010/main" xmlns:p14="http://schemas.microsoft.com/office/powerpoint/2010/main"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3">
                  <a:extLst>
                    <a:ext uri="{FF2B5EF4-FFF2-40B4-BE49-F238E27FC236}">
                      <a16:creationId xmlns="" xmlns:a14="http://schemas.microsoft.com/office/drawing/2010/main" xmlns:p14="http://schemas.microsoft.com/office/powerpoint/2010/main"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矩形: 圆角 643">
                  <a:extLst>
                    <a:ext uri="{FF2B5EF4-FFF2-40B4-BE49-F238E27FC236}">
                      <a16:creationId xmlns="" xmlns:a14="http://schemas.microsoft.com/office/drawing/2010/main" xmlns:p14="http://schemas.microsoft.com/office/powerpoint/2010/main"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矩形: 圆角 644">
                  <a:extLst>
                    <a:ext uri="{FF2B5EF4-FFF2-40B4-BE49-F238E27FC236}">
                      <a16:creationId xmlns="" xmlns:a14="http://schemas.microsoft.com/office/drawing/2010/main" xmlns:p14="http://schemas.microsoft.com/office/powerpoint/2010/main"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矩形: 圆角 645">
                  <a:extLst>
                    <a:ext uri="{FF2B5EF4-FFF2-40B4-BE49-F238E27FC236}">
                      <a16:creationId xmlns="" xmlns:a14="http://schemas.microsoft.com/office/drawing/2010/main" xmlns:p14="http://schemas.microsoft.com/office/powerpoint/2010/main"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矩形: 圆角 646">
                  <a:extLst>
                    <a:ext uri="{FF2B5EF4-FFF2-40B4-BE49-F238E27FC236}">
                      <a16:creationId xmlns="" xmlns:a14="http://schemas.microsoft.com/office/drawing/2010/main" xmlns:p14="http://schemas.microsoft.com/office/powerpoint/2010/main"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矩形: 圆角 647">
                  <a:extLst>
                    <a:ext uri="{FF2B5EF4-FFF2-40B4-BE49-F238E27FC236}">
                      <a16:creationId xmlns="" xmlns:a14="http://schemas.microsoft.com/office/drawing/2010/main" xmlns:p14="http://schemas.microsoft.com/office/powerpoint/2010/main"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 xmlns:a14="http://schemas.microsoft.com/office/drawing/2010/main" xmlns:p14="http://schemas.microsoft.com/office/powerpoint/2010/main"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矩形 419">
                  <a:extLst>
                    <a:ext uri="{FF2B5EF4-FFF2-40B4-BE49-F238E27FC236}">
                      <a16:creationId xmlns="" xmlns:a14="http://schemas.microsoft.com/office/drawing/2010/main" xmlns:p14="http://schemas.microsoft.com/office/powerpoint/2010/main"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 xmlns:a14="http://schemas.microsoft.com/office/drawing/2010/main" xmlns:p14="http://schemas.microsoft.com/office/powerpoint/2010/main"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圆角矩形 13">
                    <a:extLst>
                      <a:ext uri="{FF2B5EF4-FFF2-40B4-BE49-F238E27FC236}">
                        <a16:creationId xmlns="" xmlns:a14="http://schemas.microsoft.com/office/drawing/2010/main" xmlns:p14="http://schemas.microsoft.com/office/powerpoint/2010/main"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组合 143">
                    <a:extLst>
                      <a:ext uri="{FF2B5EF4-FFF2-40B4-BE49-F238E27FC236}">
                        <a16:creationId xmlns="" xmlns:a14="http://schemas.microsoft.com/office/drawing/2010/main" xmlns:p14="http://schemas.microsoft.com/office/powerpoint/2010/main"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矩形 144">
                      <a:extLst>
                        <a:ext uri="{FF2B5EF4-FFF2-40B4-BE49-F238E27FC236}">
                          <a16:creationId xmlns="" xmlns:a14="http://schemas.microsoft.com/office/drawing/2010/main" xmlns:p14="http://schemas.microsoft.com/office/powerpoint/2010/main"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 xmlns:a14="http://schemas.microsoft.com/office/drawing/2010/main" xmlns:p14="http://schemas.microsoft.com/office/powerpoint/2010/main"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 xmlns:a14="http://schemas.microsoft.com/office/drawing/2010/main" xmlns:p14="http://schemas.microsoft.com/office/powerpoint/2010/main"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组合 168">
                  <a:extLst>
                    <a:ext uri="{FF2B5EF4-FFF2-40B4-BE49-F238E27FC236}">
                      <a16:creationId xmlns="" xmlns:a14="http://schemas.microsoft.com/office/drawing/2010/main" xmlns:p14="http://schemas.microsoft.com/office/powerpoint/2010/main"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矩形 169">
                    <a:extLst>
                      <a:ext uri="{FF2B5EF4-FFF2-40B4-BE49-F238E27FC236}">
                        <a16:creationId xmlns="" xmlns:a14="http://schemas.microsoft.com/office/drawing/2010/main" xmlns:p14="http://schemas.microsoft.com/office/powerpoint/2010/main"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椭圆 170">
                    <a:extLst>
                      <a:ext uri="{FF2B5EF4-FFF2-40B4-BE49-F238E27FC236}">
                        <a16:creationId xmlns="" xmlns:a14="http://schemas.microsoft.com/office/drawing/2010/main" xmlns:p14="http://schemas.microsoft.com/office/powerpoint/2010/main"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椭圆 171">
                    <a:extLst>
                      <a:ext uri="{FF2B5EF4-FFF2-40B4-BE49-F238E27FC236}">
                        <a16:creationId xmlns="" xmlns:a14="http://schemas.microsoft.com/office/drawing/2010/main" xmlns:p14="http://schemas.microsoft.com/office/powerpoint/2010/main"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椭圆 172">
                    <a:extLst>
                      <a:ext uri="{FF2B5EF4-FFF2-40B4-BE49-F238E27FC236}">
                        <a16:creationId xmlns="" xmlns:a14="http://schemas.microsoft.com/office/drawing/2010/main" xmlns:p14="http://schemas.microsoft.com/office/powerpoint/2010/main"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椭圆 176">
                    <a:extLst>
                      <a:ext uri="{FF2B5EF4-FFF2-40B4-BE49-F238E27FC236}">
                        <a16:creationId xmlns="" xmlns:a14="http://schemas.microsoft.com/office/drawing/2010/main" xmlns:p14="http://schemas.microsoft.com/office/powerpoint/2010/main"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椭圆 177">
                    <a:extLst>
                      <a:ext uri="{FF2B5EF4-FFF2-40B4-BE49-F238E27FC236}">
                        <a16:creationId xmlns="" xmlns:a14="http://schemas.microsoft.com/office/drawing/2010/main" xmlns:p14="http://schemas.microsoft.com/office/powerpoint/2010/main"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椭圆 189">
                    <a:extLst>
                      <a:ext uri="{FF2B5EF4-FFF2-40B4-BE49-F238E27FC236}">
                        <a16:creationId xmlns="" xmlns:a14="http://schemas.microsoft.com/office/drawing/2010/main" xmlns:p14="http://schemas.microsoft.com/office/powerpoint/2010/main"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椭圆 190">
                    <a:extLst>
                      <a:ext uri="{FF2B5EF4-FFF2-40B4-BE49-F238E27FC236}">
                        <a16:creationId xmlns="" xmlns:a14="http://schemas.microsoft.com/office/drawing/2010/main" xmlns:p14="http://schemas.microsoft.com/office/powerpoint/2010/main"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椭圆 191">
                    <a:extLst>
                      <a:ext uri="{FF2B5EF4-FFF2-40B4-BE49-F238E27FC236}">
                        <a16:creationId xmlns="" xmlns:a14="http://schemas.microsoft.com/office/drawing/2010/main" xmlns:p14="http://schemas.microsoft.com/office/powerpoint/2010/main"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矩形 210">
            <a:extLst>
              <a:ext uri="{FF2B5EF4-FFF2-40B4-BE49-F238E27FC236}">
                <a16:creationId xmlns="" xmlns:a14="http://schemas.microsoft.com/office/drawing/2010/main" xmlns:p14="http://schemas.microsoft.com/office/powerpoint/2010/main"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 xmlns:a14="http://schemas.microsoft.com/office/drawing/2010/main" xmlns:p14="http://schemas.microsoft.com/office/powerpoint/2010/main"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组合 607">
              <a:extLst>
                <a:ext uri="{FF2B5EF4-FFF2-40B4-BE49-F238E27FC236}">
                  <a16:creationId xmlns="" xmlns:a14="http://schemas.microsoft.com/office/drawing/2010/main" xmlns:p14="http://schemas.microsoft.com/office/powerpoint/2010/main"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Freeform 6">
                <a:extLst>
                  <a:ext uri="{FF2B5EF4-FFF2-40B4-BE49-F238E27FC236}">
                    <a16:creationId xmlns="" xmlns:a14="http://schemas.microsoft.com/office/drawing/2010/main" xmlns:p14="http://schemas.microsoft.com/office/powerpoint/2010/main"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矩形: 圆角 609">
                <a:extLst>
                  <a:ext uri="{FF2B5EF4-FFF2-40B4-BE49-F238E27FC236}">
                    <a16:creationId xmlns="" xmlns:a14="http://schemas.microsoft.com/office/drawing/2010/main" xmlns:p14="http://schemas.microsoft.com/office/powerpoint/2010/main"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Rectangle 8">
                <a:extLst>
                  <a:ext uri="{FF2B5EF4-FFF2-40B4-BE49-F238E27FC236}">
                    <a16:creationId xmlns="" xmlns:a14="http://schemas.microsoft.com/office/drawing/2010/main" xmlns:p14="http://schemas.microsoft.com/office/powerpoint/2010/main"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Rectangle 9">
                <a:extLst>
                  <a:ext uri="{FF2B5EF4-FFF2-40B4-BE49-F238E27FC236}">
                    <a16:creationId xmlns="" xmlns:a14="http://schemas.microsoft.com/office/drawing/2010/main" xmlns:p14="http://schemas.microsoft.com/office/powerpoint/2010/main"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4">
                <a:extLst>
                  <a:ext uri="{FF2B5EF4-FFF2-40B4-BE49-F238E27FC236}">
                    <a16:creationId xmlns="" xmlns:a14="http://schemas.microsoft.com/office/drawing/2010/main" xmlns:p14="http://schemas.microsoft.com/office/powerpoint/2010/main"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Oval 15">
                <a:extLst>
                  <a:ext uri="{FF2B5EF4-FFF2-40B4-BE49-F238E27FC236}">
                    <a16:creationId xmlns="" xmlns:a14="http://schemas.microsoft.com/office/drawing/2010/main" xmlns:p14="http://schemas.microsoft.com/office/powerpoint/2010/main"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Oval 16">
                <a:extLst>
                  <a:ext uri="{FF2B5EF4-FFF2-40B4-BE49-F238E27FC236}">
                    <a16:creationId xmlns="" xmlns:a14="http://schemas.microsoft.com/office/drawing/2010/main" xmlns:p14="http://schemas.microsoft.com/office/powerpoint/2010/main"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Freeform 18">
                <a:extLst>
                  <a:ext uri="{FF2B5EF4-FFF2-40B4-BE49-F238E27FC236}">
                    <a16:creationId xmlns="" xmlns:a14="http://schemas.microsoft.com/office/drawing/2010/main" xmlns:p14="http://schemas.microsoft.com/office/powerpoint/2010/main"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Rectangle 19">
                <a:extLst>
                  <a:ext uri="{FF2B5EF4-FFF2-40B4-BE49-F238E27FC236}">
                    <a16:creationId xmlns="" xmlns:a14="http://schemas.microsoft.com/office/drawing/2010/main" xmlns:p14="http://schemas.microsoft.com/office/powerpoint/2010/main"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Freeform 20">
                <a:extLst>
                  <a:ext uri="{FF2B5EF4-FFF2-40B4-BE49-F238E27FC236}">
                    <a16:creationId xmlns="" xmlns:a14="http://schemas.microsoft.com/office/drawing/2010/main" xmlns:p14="http://schemas.microsoft.com/office/powerpoint/2010/main"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1">
                <a:extLst>
                  <a:ext uri="{FF2B5EF4-FFF2-40B4-BE49-F238E27FC236}">
                    <a16:creationId xmlns="" xmlns:a14="http://schemas.microsoft.com/office/drawing/2010/main" xmlns:p14="http://schemas.microsoft.com/office/powerpoint/2010/main"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2">
                <a:extLst>
                  <a:ext uri="{FF2B5EF4-FFF2-40B4-BE49-F238E27FC236}">
                    <a16:creationId xmlns="" xmlns:a14="http://schemas.microsoft.com/office/drawing/2010/main" xmlns:p14="http://schemas.microsoft.com/office/powerpoint/2010/main"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3">
                <a:extLst>
                  <a:ext uri="{FF2B5EF4-FFF2-40B4-BE49-F238E27FC236}">
                    <a16:creationId xmlns="" xmlns:a14="http://schemas.microsoft.com/office/drawing/2010/main" xmlns:p14="http://schemas.microsoft.com/office/powerpoint/2010/main"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矩形: 圆角 624">
                <a:extLst>
                  <a:ext uri="{FF2B5EF4-FFF2-40B4-BE49-F238E27FC236}">
                    <a16:creationId xmlns="" xmlns:a14="http://schemas.microsoft.com/office/drawing/2010/main" xmlns:p14="http://schemas.microsoft.com/office/powerpoint/2010/main"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矩形: 圆角 625">
                <a:extLst>
                  <a:ext uri="{FF2B5EF4-FFF2-40B4-BE49-F238E27FC236}">
                    <a16:creationId xmlns="" xmlns:a14="http://schemas.microsoft.com/office/drawing/2010/main" xmlns:p14="http://schemas.microsoft.com/office/powerpoint/2010/main"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矩形: 圆角 626">
                <a:extLst>
                  <a:ext uri="{FF2B5EF4-FFF2-40B4-BE49-F238E27FC236}">
                    <a16:creationId xmlns="" xmlns:a14="http://schemas.microsoft.com/office/drawing/2010/main" xmlns:p14="http://schemas.microsoft.com/office/powerpoint/2010/main"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矩形: 圆角 627">
                <a:extLst>
                  <a:ext uri="{FF2B5EF4-FFF2-40B4-BE49-F238E27FC236}">
                    <a16:creationId xmlns="" xmlns:a14="http://schemas.microsoft.com/office/drawing/2010/main" xmlns:p14="http://schemas.microsoft.com/office/powerpoint/2010/main"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矩形: 圆角 628">
                <a:extLst>
                  <a:ext uri="{FF2B5EF4-FFF2-40B4-BE49-F238E27FC236}">
                    <a16:creationId xmlns="" xmlns:a14="http://schemas.microsoft.com/office/drawing/2010/main" xmlns:p14="http://schemas.microsoft.com/office/powerpoint/2010/main"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组合 213">
              <a:extLst>
                <a:ext uri="{FF2B5EF4-FFF2-40B4-BE49-F238E27FC236}">
                  <a16:creationId xmlns="" xmlns:a14="http://schemas.microsoft.com/office/drawing/2010/main" xmlns:p14="http://schemas.microsoft.com/office/powerpoint/2010/main"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圆角矩形 13">
                <a:extLst>
                  <a:ext uri="{FF2B5EF4-FFF2-40B4-BE49-F238E27FC236}">
                    <a16:creationId xmlns="" xmlns:a14="http://schemas.microsoft.com/office/drawing/2010/main" xmlns:p14="http://schemas.microsoft.com/office/powerpoint/2010/main"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3"/>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组合 231">
                <a:extLst>
                  <a:ext uri="{FF2B5EF4-FFF2-40B4-BE49-F238E27FC236}">
                    <a16:creationId xmlns="" xmlns:a14="http://schemas.microsoft.com/office/drawing/2010/main" xmlns:p14="http://schemas.microsoft.com/office/powerpoint/2010/main"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矩形 232">
                  <a:extLst>
                    <a:ext uri="{FF2B5EF4-FFF2-40B4-BE49-F238E27FC236}">
                      <a16:creationId xmlns="" xmlns:a14="http://schemas.microsoft.com/office/drawing/2010/main" xmlns:p14="http://schemas.microsoft.com/office/powerpoint/2010/main"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 xmlns:a14="http://schemas.microsoft.com/office/drawing/2010/main" xmlns:p14="http://schemas.microsoft.com/office/powerpoint/2010/main"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 xmlns:a14="http://schemas.microsoft.com/office/drawing/2010/main" xmlns:p14="http://schemas.microsoft.com/office/powerpoint/2010/main"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标题 1">
            <a:extLst>
              <a:ext uri="{FF2B5EF4-FFF2-40B4-BE49-F238E27FC236}">
                <a16:creationId xmlns="" xmlns:a14="http://schemas.microsoft.com/office/drawing/2010/main" xmlns:p14="http://schemas.microsoft.com/office/powerpoint/2010/main"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Pictures </a:t>
            </a:r>
            <a:r>
              <a:rPr lang="en-US" altLang="zh-CN" sz="2800" b="1"/>
              <a:t>in </a:t>
            </a:r>
            <a:r>
              <a:rPr lang="en-US" altLang="zh-CN" sz="2800" b="1" smtClean="0"/>
              <a:t>D</a:t>
            </a:r>
            <a:r>
              <a:rPr lang="en-US" altLang="zh-CN" sz="100" b="1" smtClean="0"/>
              <a:t> </a:t>
            </a:r>
            <a:r>
              <a:rPr lang="en-US" altLang="zh-CN" sz="2800" b="1" smtClean="0"/>
              <a:t>iagram</a:t>
            </a:r>
            <a:endParaRPr lang="zh-CN" altLang="en-US" sz="2800" b="1" dirty="0"/>
          </a:p>
        </p:txBody>
      </p:sp>
      <p:sp>
        <p:nvSpPr>
          <p:cNvPr id="4" name="矩形 3">
            <a:extLst>
              <a:ext uri="{FF2B5EF4-FFF2-40B4-BE49-F238E27FC236}">
                <a16:creationId xmlns="" xmlns:a14="http://schemas.microsoft.com/office/drawing/2010/main" xmlns:p14="http://schemas.microsoft.com/office/powerpoint/2010/main"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a:t>
            </a:r>
            <a:r>
              <a:rPr lang="zh-CN" altLang="en-US" sz="800">
                <a:solidFill>
                  <a:schemeClr val="bg1"/>
                </a:solidFill>
              </a:rPr>
              <a:t>容</a:t>
            </a:r>
            <a:r>
              <a:rPr lang="zh-CN" altLang="en-US" sz="800" smtClean="0">
                <a:solidFill>
                  <a:schemeClr val="bg1"/>
                </a:solidFill>
              </a:rPr>
              <a:t>。</a:t>
            </a:r>
            <a:r>
              <a:rPr lang="zh-CN" altLang="en-US" sz="100" smtClean="0">
                <a:solidFill>
                  <a:schemeClr val="bg1"/>
                </a:solidFill>
              </a:rPr>
              <a:t> </a:t>
            </a:r>
            <a:endParaRPr lang="zh-CN" altLang="en-US" sz="100" dirty="0">
              <a:solidFill>
                <a:schemeClr val="bg1"/>
              </a:solidFill>
            </a:endParaRP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a:extLst>
              <a:ext uri="{FF2B5EF4-FFF2-40B4-BE49-F238E27FC236}">
                <a16:creationId xmlns="" xmlns:a14="http://schemas.microsoft.com/office/drawing/2010/main" xmlns:p14="http://schemas.microsoft.com/office/powerpoint/2010/main"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文本框 350"/>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解除组合，选中图示中的插图</a:t>
              </a:r>
              <a:endParaRPr lang="en-US" altLang="zh-CN" sz="1000" dirty="0">
                <a:solidFill>
                  <a:srgbClr val="2F2F2F"/>
                </a:solidFill>
              </a:endParaRPr>
            </a:p>
            <a:p>
              <a:r>
                <a:rPr lang="en-US" altLang="zh-CN" sz="1000" smtClean="0">
                  <a:solidFill>
                    <a:srgbClr val="2F2F2F"/>
                  </a:solidFill>
                </a:rPr>
                <a:t>Ung</a:t>
              </a:r>
              <a:r>
                <a:rPr lang="en-US" altLang="zh-CN" sz="100" smtClean="0">
                  <a:solidFill>
                    <a:srgbClr val="2F2F2F"/>
                  </a:solidFill>
                </a:rPr>
                <a:t> </a:t>
              </a:r>
              <a:r>
                <a:rPr lang="en-US" altLang="zh-CN" sz="1000" smtClean="0">
                  <a:solidFill>
                    <a:srgbClr val="2F2F2F"/>
                  </a:solidFill>
                </a:rPr>
                <a:t>roup </a:t>
              </a:r>
              <a:r>
                <a:rPr lang="en-US" altLang="zh-CN" sz="1000" dirty="0">
                  <a:solidFill>
                    <a:srgbClr val="2F2F2F"/>
                  </a:solidFill>
                </a:rPr>
                <a:t>the diagram and select the shape that needs to be replaced</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 xmlns:a14="http://schemas.microsoft.com/office/drawing/2010/main" xmlns:p14="http://schemas.microsoft.com/office/powerpoint/2010/main"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 xmlns:a14="http://schemas.microsoft.com/office/drawing/2010/main" xmlns:p14="http://schemas.microsoft.com/office/powerpoint/2010/main"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中的插图替换</a:t>
            </a:r>
            <a:endParaRPr lang="en-US" altLang="zh-CN" sz="1000" dirty="0">
              <a:solidFill>
                <a:srgbClr val="2F2F2F"/>
              </a:solidFill>
            </a:endParaRPr>
          </a:p>
          <a:p>
            <a:r>
              <a:rPr lang="en-US" altLang="zh-CN" sz="100" smtClean="0">
                <a:solidFill>
                  <a:srgbClr val="2F2F2F"/>
                </a:solidFill>
              </a:rPr>
              <a:t> </a:t>
            </a:r>
            <a:r>
              <a:rPr lang="en-US" altLang="zh-CN" sz="1000" smtClean="0">
                <a:solidFill>
                  <a:srgbClr val="2F2F2F"/>
                </a:solidFill>
              </a:rPr>
              <a:t>Click </a:t>
            </a:r>
            <a:r>
              <a:rPr lang="en-US" altLang="zh-CN" sz="1000" dirty="0">
                <a:solidFill>
                  <a:srgbClr val="2F2F2F"/>
                </a:solidFill>
              </a:rPr>
              <a:t>the target vector in iSlide “Vector Library” to insert it into the diagram</a:t>
            </a:r>
            <a:endParaRPr lang="zh-CN" altLang="en-US" sz="1000" dirty="0">
              <a:solidFill>
                <a:srgbClr val="2F2F2F"/>
              </a:solidFill>
            </a:endParaRPr>
          </a:p>
        </p:txBody>
      </p:sp>
      <p:sp>
        <p:nvSpPr>
          <p:cNvPr id="614" name="椭圆 613">
            <a:extLst>
              <a:ext uri="{FF2B5EF4-FFF2-40B4-BE49-F238E27FC236}">
                <a16:creationId xmlns="" xmlns:a14="http://schemas.microsoft.com/office/drawing/2010/main" xmlns:p14="http://schemas.microsoft.com/office/powerpoint/2010/main"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 xmlns:a14="http://schemas.microsoft.com/office/drawing/2010/main" xmlns:p14="http://schemas.microsoft.com/office/powerpoint/2010/main"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 xmlns:a14="http://schemas.microsoft.com/office/drawing/2010/main" xmlns:p14="http://schemas.microsoft.com/office/powerpoint/2010/main"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smtClean="0">
                <a:solidFill>
                  <a:srgbClr val="2F2F2F"/>
                </a:solidFill>
              </a:rPr>
              <a:t>替</a:t>
            </a:r>
            <a:r>
              <a:rPr lang="zh-CN" altLang="en-US" sz="100" smtClean="0">
                <a:solidFill>
                  <a:srgbClr val="2F2F2F"/>
                </a:solidFill>
              </a:rPr>
              <a:t> </a:t>
            </a:r>
            <a:r>
              <a:rPr lang="zh-CN" altLang="en-US" sz="1000" smtClean="0">
                <a:solidFill>
                  <a:srgbClr val="2F2F2F"/>
                </a:solidFill>
              </a:rPr>
              <a:t>换</a:t>
            </a:r>
            <a:r>
              <a:rPr lang="zh-CN" altLang="en-US" sz="1000" dirty="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椭圆 753">
            <a:extLst>
              <a:ext uri="{FF2B5EF4-FFF2-40B4-BE49-F238E27FC236}">
                <a16:creationId xmlns="" xmlns:a14="http://schemas.microsoft.com/office/drawing/2010/main" xmlns:p14="http://schemas.microsoft.com/office/powerpoint/2010/main"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组合 12">
            <a:extLst>
              <a:ext uri="{FF2B5EF4-FFF2-40B4-BE49-F238E27FC236}">
                <a16:creationId xmlns="" xmlns:a14="http://schemas.microsoft.com/office/drawing/2010/main" xmlns:p14="http://schemas.microsoft.com/office/powerpoint/2010/main"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 xmlns:a14="http://schemas.microsoft.com/office/drawing/2010/main" xmlns:p14="http://schemas.microsoft.com/office/powerpoint/2010/main"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 xmlns:a14="http://schemas.microsoft.com/office/drawing/2010/main" xmlns:p14="http://schemas.microsoft.com/office/powerpoint/2010/main"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 xmlns:a14="http://schemas.microsoft.com/office/drawing/2010/main" xmlns:p14="http://schemas.microsoft.com/office/powerpoint/2010/main"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 xmlns:a14="http://schemas.microsoft.com/office/drawing/2010/main" xmlns:p14="http://schemas.microsoft.com/office/powerpoint/2010/main"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 xmlns:a14="http://schemas.microsoft.com/office/drawing/2010/main" xmlns:p14="http://schemas.microsoft.com/office/powerpoint/2010/main"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 xmlns:a14="http://schemas.microsoft.com/office/drawing/2010/main" xmlns:p14="http://schemas.microsoft.com/office/powerpoint/2010/main"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 xmlns:a14="http://schemas.microsoft.com/office/drawing/2010/main" xmlns:p14="http://schemas.microsoft.com/office/powerpoint/2010/main"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矩形: 圆角 159">
                <a:extLst>
                  <a:ext uri="{FF2B5EF4-FFF2-40B4-BE49-F238E27FC236}">
                    <a16:creationId xmlns="" xmlns:a14="http://schemas.microsoft.com/office/drawing/2010/main" xmlns:p14="http://schemas.microsoft.com/office/powerpoint/2010/main"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a:extLst>
                <a:ext uri="{FF2B5EF4-FFF2-40B4-BE49-F238E27FC236}">
                  <a16:creationId xmlns="" xmlns:a14="http://schemas.microsoft.com/office/drawing/2010/main" xmlns:p14="http://schemas.microsoft.com/office/powerpoint/2010/main"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 xmlns:a14="http://schemas.microsoft.com/office/drawing/2010/main" xmlns:p14="http://schemas.microsoft.com/office/powerpoint/2010/main"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 xmlns:a14="http://schemas.microsoft.com/office/drawing/2010/main" xmlns:p14="http://schemas.microsoft.com/office/powerpoint/2010/main"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 xmlns:a14="http://schemas.microsoft.com/office/drawing/2010/main" xmlns:p14="http://schemas.microsoft.com/office/powerpoint/2010/main"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smtClean="0">
                  <a:solidFill>
                    <a:srgbClr val="FFFFFF"/>
                  </a:solidFill>
                </a:rPr>
                <a:t>插</a:t>
              </a:r>
              <a:r>
                <a:rPr lang="zh-CN" altLang="en-US" sz="100" kern="0" smtClean="0">
                  <a:solidFill>
                    <a:srgbClr val="FFFFFF"/>
                  </a:solidFill>
                </a:rPr>
                <a:t> </a:t>
              </a:r>
              <a:r>
                <a:rPr lang="zh-CN" altLang="en-US" sz="1000" kern="0" smtClea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组合 334">
              <a:extLst>
                <a:ext uri="{FF2B5EF4-FFF2-40B4-BE49-F238E27FC236}">
                  <a16:creationId xmlns="" xmlns:a14="http://schemas.microsoft.com/office/drawing/2010/main" xmlns:p14="http://schemas.microsoft.com/office/powerpoint/2010/main"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 xmlns:a14="http://schemas.microsoft.com/office/drawing/2010/main" xmlns:p14="http://schemas.microsoft.com/office/powerpoint/2010/main"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 xmlns:a14="http://schemas.microsoft.com/office/drawing/2010/main" xmlns:p14="http://schemas.microsoft.com/office/powerpoint/2010/main"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 xmlns:a14="http://schemas.microsoft.com/office/drawing/2010/main" xmlns:p14="http://schemas.microsoft.com/office/powerpoint/2010/main"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 xmlns:a14="http://schemas.microsoft.com/office/drawing/2010/main" xmlns:p14="http://schemas.microsoft.com/office/powerpoint/2010/main"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 xmlns:a14="http://schemas.microsoft.com/office/drawing/2010/main" xmlns:p14="http://schemas.microsoft.com/office/powerpoint/2010/main"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 xmlns:a14="http://schemas.microsoft.com/office/drawing/2010/main" xmlns:p14="http://schemas.microsoft.com/office/powerpoint/2010/main"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 xmlns:a14="http://schemas.microsoft.com/office/drawing/2010/main" xmlns:p14="http://schemas.microsoft.com/office/powerpoint/2010/main"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形 2">
              <a:extLst>
                <a:ext uri="{FF2B5EF4-FFF2-40B4-BE49-F238E27FC236}">
                  <a16:creationId xmlns="" xmlns:a14="http://schemas.microsoft.com/office/drawing/2010/main" xmlns:p14="http://schemas.microsoft.com/office/powerpoint/2010/main" xmlns:a16="http://schemas.microsoft.com/office/drawing/2014/main" id="{FB29E73C-E73F-4438-A526-FE94FF1603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组合 6">
            <a:extLst>
              <a:ext uri="{FF2B5EF4-FFF2-40B4-BE49-F238E27FC236}">
                <a16:creationId xmlns="" xmlns:a14="http://schemas.microsoft.com/office/drawing/2010/main" xmlns:p14="http://schemas.microsoft.com/office/powerpoint/2010/main"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组合 227">
              <a:extLst>
                <a:ext uri="{FF2B5EF4-FFF2-40B4-BE49-F238E27FC236}">
                  <a16:creationId xmlns="" xmlns:a14="http://schemas.microsoft.com/office/drawing/2010/main" xmlns:p14="http://schemas.microsoft.com/office/powerpoint/2010/main"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Freeform 6">
                <a:extLst>
                  <a:ext uri="{FF2B5EF4-FFF2-40B4-BE49-F238E27FC236}">
                    <a16:creationId xmlns="" xmlns:a14="http://schemas.microsoft.com/office/drawing/2010/main" xmlns:p14="http://schemas.microsoft.com/office/powerpoint/2010/main"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矩形: 圆角 229">
                <a:extLst>
                  <a:ext uri="{FF2B5EF4-FFF2-40B4-BE49-F238E27FC236}">
                    <a16:creationId xmlns="" xmlns:a14="http://schemas.microsoft.com/office/drawing/2010/main" xmlns:p14="http://schemas.microsoft.com/office/powerpoint/2010/main"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Rectangle 8">
                <a:extLst>
                  <a:ext uri="{FF2B5EF4-FFF2-40B4-BE49-F238E27FC236}">
                    <a16:creationId xmlns="" xmlns:a14="http://schemas.microsoft.com/office/drawing/2010/main" xmlns:p14="http://schemas.microsoft.com/office/powerpoint/2010/main"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Rectangle 9">
                <a:extLst>
                  <a:ext uri="{FF2B5EF4-FFF2-40B4-BE49-F238E27FC236}">
                    <a16:creationId xmlns="" xmlns:a14="http://schemas.microsoft.com/office/drawing/2010/main" xmlns:p14="http://schemas.microsoft.com/office/powerpoint/2010/main"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Oval 14">
                <a:extLst>
                  <a:ext uri="{FF2B5EF4-FFF2-40B4-BE49-F238E27FC236}">
                    <a16:creationId xmlns="" xmlns:a14="http://schemas.microsoft.com/office/drawing/2010/main" xmlns:p14="http://schemas.microsoft.com/office/powerpoint/2010/main"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Oval 15">
                <a:extLst>
                  <a:ext uri="{FF2B5EF4-FFF2-40B4-BE49-F238E27FC236}">
                    <a16:creationId xmlns="" xmlns:a14="http://schemas.microsoft.com/office/drawing/2010/main" xmlns:p14="http://schemas.microsoft.com/office/powerpoint/2010/main"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Oval 16">
                <a:extLst>
                  <a:ext uri="{FF2B5EF4-FFF2-40B4-BE49-F238E27FC236}">
                    <a16:creationId xmlns="" xmlns:a14="http://schemas.microsoft.com/office/drawing/2010/main" xmlns:p14="http://schemas.microsoft.com/office/powerpoint/2010/main"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Freeform 18">
                <a:extLst>
                  <a:ext uri="{FF2B5EF4-FFF2-40B4-BE49-F238E27FC236}">
                    <a16:creationId xmlns="" xmlns:a14="http://schemas.microsoft.com/office/drawing/2010/main" xmlns:p14="http://schemas.microsoft.com/office/powerpoint/2010/main"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Rectangle 19">
                <a:extLst>
                  <a:ext uri="{FF2B5EF4-FFF2-40B4-BE49-F238E27FC236}">
                    <a16:creationId xmlns="" xmlns:a14="http://schemas.microsoft.com/office/drawing/2010/main" xmlns:p14="http://schemas.microsoft.com/office/powerpoint/2010/main"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Freeform 20">
                <a:extLst>
                  <a:ext uri="{FF2B5EF4-FFF2-40B4-BE49-F238E27FC236}">
                    <a16:creationId xmlns="" xmlns:a14="http://schemas.microsoft.com/office/drawing/2010/main" xmlns:p14="http://schemas.microsoft.com/office/powerpoint/2010/main"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
                <a:extLst>
                  <a:ext uri="{FF2B5EF4-FFF2-40B4-BE49-F238E27FC236}">
                    <a16:creationId xmlns="" xmlns:a14="http://schemas.microsoft.com/office/drawing/2010/main" xmlns:p14="http://schemas.microsoft.com/office/powerpoint/2010/main"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
                <a:extLst>
                  <a:ext uri="{FF2B5EF4-FFF2-40B4-BE49-F238E27FC236}">
                    <a16:creationId xmlns="" xmlns:a14="http://schemas.microsoft.com/office/drawing/2010/main" xmlns:p14="http://schemas.microsoft.com/office/powerpoint/2010/main"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3">
                <a:extLst>
                  <a:ext uri="{FF2B5EF4-FFF2-40B4-BE49-F238E27FC236}">
                    <a16:creationId xmlns="" xmlns:a14="http://schemas.microsoft.com/office/drawing/2010/main" xmlns:p14="http://schemas.microsoft.com/office/powerpoint/2010/main"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矩形: 圆角 242">
                <a:extLst>
                  <a:ext uri="{FF2B5EF4-FFF2-40B4-BE49-F238E27FC236}">
                    <a16:creationId xmlns="" xmlns:a14="http://schemas.microsoft.com/office/drawing/2010/main" xmlns:p14="http://schemas.microsoft.com/office/powerpoint/2010/main"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矩形: 圆角 243">
                <a:extLst>
                  <a:ext uri="{FF2B5EF4-FFF2-40B4-BE49-F238E27FC236}">
                    <a16:creationId xmlns="" xmlns:a14="http://schemas.microsoft.com/office/drawing/2010/main" xmlns:p14="http://schemas.microsoft.com/office/powerpoint/2010/main"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矩形: 圆角 244">
                <a:extLst>
                  <a:ext uri="{FF2B5EF4-FFF2-40B4-BE49-F238E27FC236}">
                    <a16:creationId xmlns="" xmlns:a14="http://schemas.microsoft.com/office/drawing/2010/main" xmlns:p14="http://schemas.microsoft.com/office/powerpoint/2010/main"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矩形: 圆角 245">
                <a:extLst>
                  <a:ext uri="{FF2B5EF4-FFF2-40B4-BE49-F238E27FC236}">
                    <a16:creationId xmlns="" xmlns:a14="http://schemas.microsoft.com/office/drawing/2010/main" xmlns:p14="http://schemas.microsoft.com/office/powerpoint/2010/main"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矩形: 圆角 246">
                <a:extLst>
                  <a:ext uri="{FF2B5EF4-FFF2-40B4-BE49-F238E27FC236}">
                    <a16:creationId xmlns="" xmlns:a14="http://schemas.microsoft.com/office/drawing/2010/main" xmlns:p14="http://schemas.microsoft.com/office/powerpoint/2010/main"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9">
              <a:extLst>
                <a:ext uri="{FF2B5EF4-FFF2-40B4-BE49-F238E27FC236}">
                  <a16:creationId xmlns="" xmlns:a14="http://schemas.microsoft.com/office/drawing/2010/main" xmlns:p14="http://schemas.microsoft.com/office/powerpoint/2010/main"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组合 142">
                <a:extLst>
                  <a:ext uri="{FF2B5EF4-FFF2-40B4-BE49-F238E27FC236}">
                    <a16:creationId xmlns="" xmlns:a14="http://schemas.microsoft.com/office/drawing/2010/main" xmlns:p14="http://schemas.microsoft.com/office/powerpoint/2010/main"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矩形 166">
                  <a:extLst>
                    <a:ext uri="{FF2B5EF4-FFF2-40B4-BE49-F238E27FC236}">
                      <a16:creationId xmlns="" xmlns:a14="http://schemas.microsoft.com/office/drawing/2010/main" xmlns:p14="http://schemas.microsoft.com/office/powerpoint/2010/main"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 xmlns:a14="http://schemas.microsoft.com/office/drawing/2010/main" xmlns:p14="http://schemas.microsoft.com/office/powerpoint/2010/main"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 xmlns:a14="http://schemas.microsoft.com/office/drawing/2010/main" xmlns:p14="http://schemas.microsoft.com/office/powerpoint/2010/main"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a:extLst>
                  <a:ext uri="{FF2B5EF4-FFF2-40B4-BE49-F238E27FC236}">
                    <a16:creationId xmlns="" xmlns:a14="http://schemas.microsoft.com/office/drawing/2010/main" xmlns:p14="http://schemas.microsoft.com/office/powerpoint/2010/main"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矩形 148">
                  <a:extLst>
                    <a:ext uri="{FF2B5EF4-FFF2-40B4-BE49-F238E27FC236}">
                      <a16:creationId xmlns="" xmlns:a14="http://schemas.microsoft.com/office/drawing/2010/main" xmlns:p14="http://schemas.microsoft.com/office/powerpoint/2010/main"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 xmlns:a14="http://schemas.microsoft.com/office/drawing/2010/main" xmlns:p14="http://schemas.microsoft.com/office/powerpoint/2010/main"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 xmlns:a14="http://schemas.microsoft.com/office/drawing/2010/main" xmlns:p14="http://schemas.microsoft.com/office/powerpoint/2010/main"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图形 175">
                <a:extLst>
                  <a:ext uri="{FF2B5EF4-FFF2-40B4-BE49-F238E27FC236}">
                    <a16:creationId xmlns="" xmlns:a14="http://schemas.microsoft.com/office/drawing/2010/main" xmlns:p14="http://schemas.microsoft.com/office/powerpoint/2010/main" xmlns:a16="http://schemas.microsoft.com/office/drawing/2014/main" id="{3BCA95A1-5BA3-4682-BB46-744197EA8B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标题 1">
            <a:extLst>
              <a:ext uri="{FF2B5EF4-FFF2-40B4-BE49-F238E27FC236}">
                <a16:creationId xmlns="" xmlns:a14="http://schemas.microsoft.com/office/drawing/2010/main" xmlns:p14="http://schemas.microsoft.com/office/powerpoint/2010/main"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smtClean="0"/>
              <a:t>更改</a:t>
            </a:r>
            <a:r>
              <a:rPr lang="zh-CN" altLang="en-US" sz="100" b="1" smtClean="0"/>
              <a:t> </a:t>
            </a:r>
            <a:r>
              <a:rPr lang="zh-CN" altLang="en-US" sz="2800" b="1" smtClean="0"/>
              <a:t>图</a:t>
            </a:r>
            <a:r>
              <a:rPr lang="zh-CN" altLang="en-US" sz="2800" b="1" dirty="0"/>
              <a:t>示中的插图  </a:t>
            </a:r>
            <a:r>
              <a:rPr lang="en-US" altLang="zh-CN" sz="2800" b="1" dirty="0"/>
              <a:t>Replace Vectors in Diagram</a:t>
            </a:r>
            <a:endParaRPr lang="zh-CN" altLang="en-US" sz="2800" b="1" dirty="0"/>
          </a:p>
        </p:txBody>
      </p:sp>
      <p:grpSp>
        <p:nvGrpSpPr>
          <p:cNvPr id="11" name="组合 10">
            <a:extLst>
              <a:ext uri="{FF2B5EF4-FFF2-40B4-BE49-F238E27FC236}">
                <a16:creationId xmlns="" xmlns:a14="http://schemas.microsoft.com/office/drawing/2010/main" xmlns:p14="http://schemas.microsoft.com/office/powerpoint/2010/main"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 xmlns:a14="http://schemas.microsoft.com/office/drawing/2010/main" xmlns:p14="http://schemas.microsoft.com/office/powerpoint/2010/main"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 xmlns:a14="http://schemas.microsoft.com/office/drawing/2010/main" xmlns:p14="http://schemas.microsoft.com/office/powerpoint/2010/main"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组合 247">
                <a:extLst>
                  <a:ext uri="{FF2B5EF4-FFF2-40B4-BE49-F238E27FC236}">
                    <a16:creationId xmlns="" xmlns:a14="http://schemas.microsoft.com/office/drawing/2010/main" xmlns:p14="http://schemas.microsoft.com/office/powerpoint/2010/main"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Freeform 6">
                  <a:extLst>
                    <a:ext uri="{FF2B5EF4-FFF2-40B4-BE49-F238E27FC236}">
                      <a16:creationId xmlns="" xmlns:a14="http://schemas.microsoft.com/office/drawing/2010/main" xmlns:p14="http://schemas.microsoft.com/office/powerpoint/2010/main"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矩形: 圆角 249">
                  <a:extLst>
                    <a:ext uri="{FF2B5EF4-FFF2-40B4-BE49-F238E27FC236}">
                      <a16:creationId xmlns="" xmlns:a14="http://schemas.microsoft.com/office/drawing/2010/main" xmlns:p14="http://schemas.microsoft.com/office/powerpoint/2010/main"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Rectangle 8">
                  <a:extLst>
                    <a:ext uri="{FF2B5EF4-FFF2-40B4-BE49-F238E27FC236}">
                      <a16:creationId xmlns="" xmlns:a14="http://schemas.microsoft.com/office/drawing/2010/main" xmlns:p14="http://schemas.microsoft.com/office/powerpoint/2010/main"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Rectangle 9">
                  <a:extLst>
                    <a:ext uri="{FF2B5EF4-FFF2-40B4-BE49-F238E27FC236}">
                      <a16:creationId xmlns="" xmlns:a14="http://schemas.microsoft.com/office/drawing/2010/main" xmlns:p14="http://schemas.microsoft.com/office/powerpoint/2010/main"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14">
                  <a:extLst>
                    <a:ext uri="{FF2B5EF4-FFF2-40B4-BE49-F238E27FC236}">
                      <a16:creationId xmlns="" xmlns:a14="http://schemas.microsoft.com/office/drawing/2010/main" xmlns:p14="http://schemas.microsoft.com/office/powerpoint/2010/main"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15">
                  <a:extLst>
                    <a:ext uri="{FF2B5EF4-FFF2-40B4-BE49-F238E27FC236}">
                      <a16:creationId xmlns="" xmlns:a14="http://schemas.microsoft.com/office/drawing/2010/main" xmlns:p14="http://schemas.microsoft.com/office/powerpoint/2010/main"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Oval 16">
                  <a:extLst>
                    <a:ext uri="{FF2B5EF4-FFF2-40B4-BE49-F238E27FC236}">
                      <a16:creationId xmlns="" xmlns:a14="http://schemas.microsoft.com/office/drawing/2010/main" xmlns:p14="http://schemas.microsoft.com/office/powerpoint/2010/main"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8">
                  <a:extLst>
                    <a:ext uri="{FF2B5EF4-FFF2-40B4-BE49-F238E27FC236}">
                      <a16:creationId xmlns="" xmlns:a14="http://schemas.microsoft.com/office/drawing/2010/main" xmlns:p14="http://schemas.microsoft.com/office/powerpoint/2010/main"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Rectangle 19">
                  <a:extLst>
                    <a:ext uri="{FF2B5EF4-FFF2-40B4-BE49-F238E27FC236}">
                      <a16:creationId xmlns="" xmlns:a14="http://schemas.microsoft.com/office/drawing/2010/main" xmlns:p14="http://schemas.microsoft.com/office/powerpoint/2010/main"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
                  <a:extLst>
                    <a:ext uri="{FF2B5EF4-FFF2-40B4-BE49-F238E27FC236}">
                      <a16:creationId xmlns="" xmlns:a14="http://schemas.microsoft.com/office/drawing/2010/main" xmlns:p14="http://schemas.microsoft.com/office/powerpoint/2010/main"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
                  <a:extLst>
                    <a:ext uri="{FF2B5EF4-FFF2-40B4-BE49-F238E27FC236}">
                      <a16:creationId xmlns="" xmlns:a14="http://schemas.microsoft.com/office/drawing/2010/main" xmlns:p14="http://schemas.microsoft.com/office/powerpoint/2010/main"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2">
                  <a:extLst>
                    <a:ext uri="{FF2B5EF4-FFF2-40B4-BE49-F238E27FC236}">
                      <a16:creationId xmlns="" xmlns:a14="http://schemas.microsoft.com/office/drawing/2010/main" xmlns:p14="http://schemas.microsoft.com/office/powerpoint/2010/main"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
                  <a:extLst>
                    <a:ext uri="{FF2B5EF4-FFF2-40B4-BE49-F238E27FC236}">
                      <a16:creationId xmlns="" xmlns:a14="http://schemas.microsoft.com/office/drawing/2010/main" xmlns:p14="http://schemas.microsoft.com/office/powerpoint/2010/main"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矩形: 圆角 261">
                  <a:extLst>
                    <a:ext uri="{FF2B5EF4-FFF2-40B4-BE49-F238E27FC236}">
                      <a16:creationId xmlns="" xmlns:a14="http://schemas.microsoft.com/office/drawing/2010/main" xmlns:p14="http://schemas.microsoft.com/office/powerpoint/2010/main"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矩形: 圆角 262">
                  <a:extLst>
                    <a:ext uri="{FF2B5EF4-FFF2-40B4-BE49-F238E27FC236}">
                      <a16:creationId xmlns="" xmlns:a14="http://schemas.microsoft.com/office/drawing/2010/main" xmlns:p14="http://schemas.microsoft.com/office/powerpoint/2010/main"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矩形: 圆角 263">
                  <a:extLst>
                    <a:ext uri="{FF2B5EF4-FFF2-40B4-BE49-F238E27FC236}">
                      <a16:creationId xmlns="" xmlns:a14="http://schemas.microsoft.com/office/drawing/2010/main" xmlns:p14="http://schemas.microsoft.com/office/powerpoint/2010/main"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矩形: 圆角 264">
                  <a:extLst>
                    <a:ext uri="{FF2B5EF4-FFF2-40B4-BE49-F238E27FC236}">
                      <a16:creationId xmlns="" xmlns:a14="http://schemas.microsoft.com/office/drawing/2010/main" xmlns:p14="http://schemas.microsoft.com/office/powerpoint/2010/main"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矩形: 圆角 265">
                  <a:extLst>
                    <a:ext uri="{FF2B5EF4-FFF2-40B4-BE49-F238E27FC236}">
                      <a16:creationId xmlns="" xmlns:a14="http://schemas.microsoft.com/office/drawing/2010/main" xmlns:p14="http://schemas.microsoft.com/office/powerpoint/2010/main"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a:extLst>
                  <a:ext uri="{FF2B5EF4-FFF2-40B4-BE49-F238E27FC236}">
                    <a16:creationId xmlns="" xmlns:a14="http://schemas.microsoft.com/office/drawing/2010/main" xmlns:p14="http://schemas.microsoft.com/office/powerpoint/2010/main"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组合 5">
                  <a:extLst>
                    <a:ext uri="{FF2B5EF4-FFF2-40B4-BE49-F238E27FC236}">
                      <a16:creationId xmlns="" xmlns:a14="http://schemas.microsoft.com/office/drawing/2010/main" xmlns:p14="http://schemas.microsoft.com/office/powerpoint/2010/main"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矩形 419">
                    <a:extLst>
                      <a:ext uri="{FF2B5EF4-FFF2-40B4-BE49-F238E27FC236}">
                        <a16:creationId xmlns="" xmlns:a14="http://schemas.microsoft.com/office/drawing/2010/main" xmlns:p14="http://schemas.microsoft.com/office/powerpoint/2010/main"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a:extLst>
                      <a:ext uri="{FF2B5EF4-FFF2-40B4-BE49-F238E27FC236}">
                        <a16:creationId xmlns="" xmlns:a14="http://schemas.microsoft.com/office/drawing/2010/main" xmlns:p14="http://schemas.microsoft.com/office/powerpoint/2010/main"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矩形 144">
                      <a:extLst>
                        <a:ext uri="{FF2B5EF4-FFF2-40B4-BE49-F238E27FC236}">
                          <a16:creationId xmlns="" xmlns:a14="http://schemas.microsoft.com/office/drawing/2010/main" xmlns:p14="http://schemas.microsoft.com/office/powerpoint/2010/main"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 xmlns:a14="http://schemas.microsoft.com/office/drawing/2010/main" xmlns:p14="http://schemas.microsoft.com/office/powerpoint/2010/main"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 xmlns:a14="http://schemas.microsoft.com/office/drawing/2010/main" xmlns:p14="http://schemas.microsoft.com/office/powerpoint/2010/main"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a:extLst>
                      <a:ext uri="{FF2B5EF4-FFF2-40B4-BE49-F238E27FC236}">
                        <a16:creationId xmlns="" xmlns:a14="http://schemas.microsoft.com/office/drawing/2010/main" xmlns:p14="http://schemas.microsoft.com/office/powerpoint/2010/main"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矩形 115">
                      <a:extLst>
                        <a:ext uri="{FF2B5EF4-FFF2-40B4-BE49-F238E27FC236}">
                          <a16:creationId xmlns="" xmlns:a14="http://schemas.microsoft.com/office/drawing/2010/main" xmlns:p14="http://schemas.microsoft.com/office/powerpoint/2010/main"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 xmlns:a14="http://schemas.microsoft.com/office/drawing/2010/main" xmlns:p14="http://schemas.microsoft.com/office/powerpoint/2010/main"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 xmlns:a14="http://schemas.microsoft.com/office/drawing/2010/main" xmlns:p14="http://schemas.microsoft.com/office/powerpoint/2010/main"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a:extLst>
                    <a:ext uri="{FF2B5EF4-FFF2-40B4-BE49-F238E27FC236}">
                      <a16:creationId xmlns="" xmlns:a14="http://schemas.microsoft.com/office/drawing/2010/main" xmlns:p14="http://schemas.microsoft.com/office/powerpoint/2010/main"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组合 1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4="http://schemas.microsoft.com/office/drawing/2010/main" xmlns:p14="http://schemas.microsoft.com/office/powerpoint/2010/main"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is1íḍe">
                      <a:extLst>
                        <a:ext uri="{FF2B5EF4-FFF2-40B4-BE49-F238E27FC236}">
                          <a16:creationId xmlns="" xmlns:a14="http://schemas.microsoft.com/office/drawing/2010/main" xmlns:p14="http://schemas.microsoft.com/office/powerpoint/2010/main"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í$1idè">
                      <a:extLst>
                        <a:ext uri="{FF2B5EF4-FFF2-40B4-BE49-F238E27FC236}">
                          <a16:creationId xmlns="" xmlns:a14="http://schemas.microsoft.com/office/drawing/2010/main" xmlns:p14="http://schemas.microsoft.com/office/powerpoint/2010/main"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šļíḋe">
                      <a:extLst>
                        <a:ext uri="{FF2B5EF4-FFF2-40B4-BE49-F238E27FC236}">
                          <a16:creationId xmlns="" xmlns:a14="http://schemas.microsoft.com/office/drawing/2010/main" xmlns:p14="http://schemas.microsoft.com/office/powerpoint/2010/main"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îŝ1iḑé">
                      <a:extLst>
                        <a:ext uri="{FF2B5EF4-FFF2-40B4-BE49-F238E27FC236}">
                          <a16:creationId xmlns="" xmlns:a14="http://schemas.microsoft.com/office/drawing/2010/main" xmlns:p14="http://schemas.microsoft.com/office/powerpoint/2010/main"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iṥľiďè">
                      <a:extLst>
                        <a:ext uri="{FF2B5EF4-FFF2-40B4-BE49-F238E27FC236}">
                          <a16:creationId xmlns="" xmlns:a14="http://schemas.microsoft.com/office/drawing/2010/main" xmlns:p14="http://schemas.microsoft.com/office/powerpoint/2010/main"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ïšļiḓè">
                      <a:extLst>
                        <a:ext uri="{FF2B5EF4-FFF2-40B4-BE49-F238E27FC236}">
                          <a16:creationId xmlns="" xmlns:a14="http://schemas.microsoft.com/office/drawing/2010/main" xmlns:p14="http://schemas.microsoft.com/office/powerpoint/2010/main"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î$ḷîdê">
                      <a:extLst>
                        <a:ext uri="{FF2B5EF4-FFF2-40B4-BE49-F238E27FC236}">
                          <a16:creationId xmlns="" xmlns:a14="http://schemas.microsoft.com/office/drawing/2010/main" xmlns:p14="http://schemas.microsoft.com/office/powerpoint/2010/main"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ïṡḻïdê">
                      <a:extLst>
                        <a:ext uri="{FF2B5EF4-FFF2-40B4-BE49-F238E27FC236}">
                          <a16:creationId xmlns="" xmlns:a14="http://schemas.microsoft.com/office/drawing/2010/main" xmlns:p14="http://schemas.microsoft.com/office/powerpoint/2010/main"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ïšľïḑè">
                      <a:extLst>
                        <a:ext uri="{FF2B5EF4-FFF2-40B4-BE49-F238E27FC236}">
                          <a16:creationId xmlns="" xmlns:a14="http://schemas.microsoft.com/office/drawing/2010/main" xmlns:p14="http://schemas.microsoft.com/office/powerpoint/2010/main"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ïSľíḍê">
                      <a:extLst>
                        <a:ext uri="{FF2B5EF4-FFF2-40B4-BE49-F238E27FC236}">
                          <a16:creationId xmlns="" xmlns:a14="http://schemas.microsoft.com/office/drawing/2010/main" xmlns:p14="http://schemas.microsoft.com/office/powerpoint/2010/main"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îṡlïḋe">
                      <a:extLst>
                        <a:ext uri="{FF2B5EF4-FFF2-40B4-BE49-F238E27FC236}">
                          <a16:creationId xmlns="" xmlns:a14="http://schemas.microsoft.com/office/drawing/2010/main" xmlns:p14="http://schemas.microsoft.com/office/powerpoint/2010/main"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组合 158">
                    <a:extLst>
                      <a:ext uri="{FF2B5EF4-FFF2-40B4-BE49-F238E27FC236}">
                        <a16:creationId xmlns="" xmlns:a14="http://schemas.microsoft.com/office/drawing/2010/main" xmlns:p14="http://schemas.microsoft.com/office/powerpoint/2010/main"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矩形 160">
                      <a:extLst>
                        <a:ext uri="{FF2B5EF4-FFF2-40B4-BE49-F238E27FC236}">
                          <a16:creationId xmlns="" xmlns:a14="http://schemas.microsoft.com/office/drawing/2010/main" xmlns:p14="http://schemas.microsoft.com/office/powerpoint/2010/main"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椭圆 161">
                      <a:extLst>
                        <a:ext uri="{FF2B5EF4-FFF2-40B4-BE49-F238E27FC236}">
                          <a16:creationId xmlns="" xmlns:a14="http://schemas.microsoft.com/office/drawing/2010/main" xmlns:p14="http://schemas.microsoft.com/office/powerpoint/2010/main"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椭圆 162">
                      <a:extLst>
                        <a:ext uri="{FF2B5EF4-FFF2-40B4-BE49-F238E27FC236}">
                          <a16:creationId xmlns="" xmlns:a14="http://schemas.microsoft.com/office/drawing/2010/main" xmlns:p14="http://schemas.microsoft.com/office/powerpoint/2010/main"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椭圆 163">
                      <a:extLst>
                        <a:ext uri="{FF2B5EF4-FFF2-40B4-BE49-F238E27FC236}">
                          <a16:creationId xmlns="" xmlns:a14="http://schemas.microsoft.com/office/drawing/2010/main" xmlns:p14="http://schemas.microsoft.com/office/powerpoint/2010/main"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椭圆 164">
                      <a:extLst>
                        <a:ext uri="{FF2B5EF4-FFF2-40B4-BE49-F238E27FC236}">
                          <a16:creationId xmlns="" xmlns:a14="http://schemas.microsoft.com/office/drawing/2010/main" xmlns:p14="http://schemas.microsoft.com/office/powerpoint/2010/main"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椭圆 165">
                      <a:extLst>
                        <a:ext uri="{FF2B5EF4-FFF2-40B4-BE49-F238E27FC236}">
                          <a16:creationId xmlns="" xmlns:a14="http://schemas.microsoft.com/office/drawing/2010/main" xmlns:p14="http://schemas.microsoft.com/office/powerpoint/2010/main"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椭圆 168">
                      <a:extLst>
                        <a:ext uri="{FF2B5EF4-FFF2-40B4-BE49-F238E27FC236}">
                          <a16:creationId xmlns="" xmlns:a14="http://schemas.microsoft.com/office/drawing/2010/main" xmlns:p14="http://schemas.microsoft.com/office/powerpoint/2010/main"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椭圆 169">
                      <a:extLst>
                        <a:ext uri="{FF2B5EF4-FFF2-40B4-BE49-F238E27FC236}">
                          <a16:creationId xmlns="" xmlns:a14="http://schemas.microsoft.com/office/drawing/2010/main" xmlns:p14="http://schemas.microsoft.com/office/powerpoint/2010/main"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椭圆 170">
                      <a:extLst>
                        <a:ext uri="{FF2B5EF4-FFF2-40B4-BE49-F238E27FC236}">
                          <a16:creationId xmlns="" xmlns:a14="http://schemas.microsoft.com/office/drawing/2010/main" xmlns:p14="http://schemas.microsoft.com/office/powerpoint/2010/main"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矩形 1">
            <a:extLst>
              <a:ext uri="{FF2B5EF4-FFF2-40B4-BE49-F238E27FC236}">
                <a16:creationId xmlns="" xmlns:a14="http://schemas.microsoft.com/office/drawing/2010/main" xmlns:p14="http://schemas.microsoft.com/office/powerpoint/2010/main"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a:solidFill>
                  <a:schemeClr val="bg1"/>
                </a:solidFill>
              </a:rPr>
              <a:t>Note</a:t>
            </a:r>
            <a:r>
              <a:rPr lang="en-US" altLang="zh-CN" sz="800" b="1" smtClean="0">
                <a:solidFill>
                  <a:schemeClr val="bg1"/>
                </a:solidFill>
              </a:rPr>
              <a:t>:</a:t>
            </a:r>
            <a:r>
              <a:rPr lang="en-US" altLang="zh-CN" sz="100" b="1" smtClean="0">
                <a:solidFill>
                  <a:schemeClr val="bg1"/>
                </a:solidFill>
              </a:rPr>
              <a:t> </a:t>
            </a:r>
            <a:endParaRPr lang="en-US" altLang="zh-CN" sz="100" b="1" dirty="0">
              <a:solidFill>
                <a:schemeClr val="bg1"/>
              </a:solidFill>
            </a:endParaRP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47" name="组合 46">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任意多边形: 形状 47">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任意多边形: 形状 48">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任意多边形: 形状 49">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组合 5">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FCBBF52A-9743-4508-AB77-11B57E837547}"/>
              </a:ext>
            </a:extLst>
          </p:cNvPr>
          <p:cNvGrpSpPr/>
          <p:nvPr/>
        </p:nvGrpSpPr>
        <p:grpSpPr>
          <a:xfrm>
            <a:off x="660400" y="2340017"/>
            <a:ext cx="2890521" cy="1867344"/>
            <a:chOff x="3422179" y="1150240"/>
            <a:chExt cx="2890521" cy="1867345"/>
          </a:xfrm>
        </p:grpSpPr>
        <p:sp>
          <p:nvSpPr>
            <p:cNvPr id="7" name="矩形 189">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63B72852-A360-4EF8-A2F9-3A064EA5CCA7}"/>
                </a:ext>
              </a:extLst>
            </p:cNvPr>
            <p:cNvSpPr/>
            <p:nvPr/>
          </p:nvSpPr>
          <p:spPr>
            <a:xfrm>
              <a:off x="3422179" y="2648253"/>
              <a:ext cx="2890520" cy="369332"/>
            </a:xfrm>
            <a:prstGeom prst="rect">
              <a:avLst/>
            </a:prstGeom>
            <a:noFill/>
            <a:ln>
              <a:noFill/>
            </a:ln>
          </p:spPr>
          <p:txBody>
            <a:bodyPr wrap="square" anchor="ctr">
              <a:spAutoFit/>
            </a:bodyPr>
            <a:lstStyle/>
            <a:p>
              <a:pPr defTabSz="914332">
                <a:lnSpc>
                  <a:spcPct val="150000"/>
                </a:lnSpc>
                <a:defRPr/>
              </a:pPr>
              <a:r>
                <a:rPr lang="en-US" altLang="zh-CN" sz="12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 xmlns:a16="http://schemas.microsoft.com/office/drawing/2014/main" xmlns:a14="http://schemas.microsoft.com/office/drawing/2010/main" xmlns:p14="http://schemas.microsoft.com/office/powerpoint/2010/main" xmlns:ahyp="http://schemas.microsoft.com/office/drawing/2018/hyperlinkcolor" val="tx"/>
                      </a:ext>
                    </a:extLst>
                  </a:hlinkClick>
                </a:rPr>
                <a:t>w</a:t>
              </a:r>
              <a:r>
                <a:rPr lang="en-US" altLang="zh-CN" sz="1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 xmlns:a16="http://schemas.microsoft.com/office/drawing/2014/main" xmlns:a14="http://schemas.microsoft.com/office/drawing/2010/main" xmlns:p14="http://schemas.microsoft.com/office/powerpoint/2010/main" xmlns:ahyp="http://schemas.microsoft.com/office/drawing/2018/hyperlinkcolor" val="tx"/>
                      </a:ext>
                    </a:extLst>
                  </a:hlinkClick>
                </a:rPr>
                <a:t> </a:t>
              </a:r>
              <a:r>
                <a:rPr lang="en-US" altLang="zh-CN" sz="12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 xmlns:a16="http://schemas.microsoft.com/office/drawing/2014/main" xmlns:a14="http://schemas.microsoft.com/office/drawing/2010/main" xmlns:p14="http://schemas.microsoft.com/office/powerpoint/2010/main" xmlns:ahyp="http://schemas.microsoft.com/office/drawing/2018/hyperlinkcolor" val="tx"/>
                      </a:ext>
                    </a:extLst>
                  </a:hlinkClick>
                </a:rPr>
                <a:t>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90">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a:t>
              </a:r>
              <a:r>
                <a:rPr lang="zh-CN" altLang="en-US" sz="1400">
                  <a:solidFill>
                    <a:srgbClr val="2F2F2F"/>
                  </a:solidFill>
                  <a:latin typeface="Arial" panose="020B0604020202020204" pitchFamily="34" charset="0"/>
                  <a:ea typeface="微软雅黑" panose="020B0503020204020204" pitchFamily="34" charset="-122"/>
                  <a:sym typeface="Arial" panose="020B0604020202020204" pitchFamily="34" charset="0"/>
                </a:rPr>
                <a:t>版 </a:t>
              </a:r>
              <a:r>
                <a:rPr lang="zh-CN" altLang="en-US" sz="100" smtClean="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en-US" altLang="zh-CN" sz="1400" smtClean="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矩形 19">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Here </a:t>
              </a:r>
              <a:r>
                <a:rPr lang="en-US" altLang="zh-CN" sz="900" smtClean="0">
                  <a:solidFill>
                    <a:srgbClr val="A6A6A6"/>
                  </a:solidFill>
                  <a:latin typeface="Arial" panose="020B0604020202020204" pitchFamily="34" charset="0"/>
                  <a:ea typeface="微软雅黑" panose="020B0503020204020204" pitchFamily="34" charset="-122"/>
                  <a:sym typeface="Arial" panose="020B0604020202020204" pitchFamily="34" charset="0"/>
                </a:rPr>
                <a:t>iSli</a:t>
              </a:r>
              <a:r>
                <a:rPr lang="en-US" altLang="zh-CN" sz="100" smtClean="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smtClean="0">
                  <a:solidFill>
                    <a:srgbClr val="A6A6A6"/>
                  </a:solidFill>
                  <a:latin typeface="Arial" panose="020B0604020202020204" pitchFamily="34" charset="0"/>
                  <a:ea typeface="微软雅黑" panose="020B0503020204020204" pitchFamily="34" charset="-122"/>
                  <a:sym typeface="Arial" panose="020B0604020202020204" pitchFamily="34" charset="0"/>
                </a:rPr>
                <a:t>de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矩形 33">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AE7ED207-8B71-4A21-A9A5-7C044C1FB5F6}"/>
                </a:ext>
              </a:extLst>
            </p:cNvPr>
            <p:cNvSpPr/>
            <p:nvPr/>
          </p:nvSpPr>
          <p:spPr>
            <a:xfrm>
              <a:off x="3898800" y="2179738"/>
              <a:ext cx="2672525"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IMP</a:t>
              </a:r>
              <a:r>
                <a:rPr lang="en-US" altLang="zh-CN" sz="1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ORTANT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图片 129">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组合 13">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图形 2">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任意多边形: 形状 16">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任意多边形: 形状 17">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任意多边形: 形状 15">
              <a:extLst>
                <a:ext uri="{FF2B5EF4-FFF2-40B4-BE49-F238E27FC236}">
                  <a16:creationId xmlns="" xmlns:ahyp="http://schemas.microsoft.com/office/drawing/2018/hyperlinkcolor" xmlns:a14="http://schemas.microsoft.com/office/drawing/2010/main" xmlns:p14="http://schemas.microsoft.com/office/powerpoint/2010/main"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zh-TW" altLang="en-US" sz="3200" b="0" dirty="0">
                <a:sym typeface="+mn-lt"/>
              </a:rPr>
              <a:t>類神經網路介紹</a:t>
            </a:r>
            <a:endParaRPr lang="en-US" altLang="zh-CN" sz="3200" b="0" dirty="0">
              <a:sym typeface="+mn-lt"/>
            </a:endParaRPr>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1.1</a:t>
            </a:r>
            <a:r>
              <a:rPr lang="zh-TW" altLang="en-US" dirty="0"/>
              <a:t>神經元架構</a:t>
            </a:r>
            <a:endParaRPr lang="zh-CN" altLang="en-US" dirty="0"/>
          </a:p>
        </p:txBody>
      </p:sp>
      <p:sp>
        <p:nvSpPr>
          <p:cNvPr id="3" name="页脚占位符 2"/>
          <p:cNvSpPr>
            <a:spLocks noGrp="1"/>
          </p:cNvSpPr>
          <p:nvPr>
            <p:ph type="ftr" sz="quarter" idx="11"/>
          </p:nvPr>
        </p:nvSpPr>
        <p:spPr/>
        <p:txBody>
          <a:bodyPr/>
          <a:lstStyle/>
          <a:p>
            <a:r>
              <a:rPr lang="zh-CN" altLang="en-US" dirty="0" smtClean="0"/>
              <a:t>请在插入</a:t>
            </a:r>
            <a:r>
              <a:rPr lang="zh-CN" altLang="en-US" sz="100" dirty="0" smtClean="0"/>
              <a:t> </a:t>
            </a:r>
            <a:r>
              <a:rPr lang="zh-CN" altLang="en-US" dirty="0" smtClean="0"/>
              <a:t>菜单</a:t>
            </a:r>
            <a:r>
              <a:rPr lang="en-US" altLang="zh-CN" dirty="0" smtClean="0"/>
              <a:t>—</a:t>
            </a:r>
            <a:r>
              <a:rPr lang="zh-CN" altLang="en-US" dirty="0"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894" y="2613589"/>
            <a:ext cx="5641087" cy="3370608"/>
          </a:xfrm>
          <a:prstGeom prst="rect">
            <a:avLst/>
          </a:prstGeom>
        </p:spPr>
      </p:pic>
      <p:sp>
        <p:nvSpPr>
          <p:cNvPr id="9" name="文字方塊 8"/>
          <p:cNvSpPr txBox="1"/>
          <p:nvPr/>
        </p:nvSpPr>
        <p:spPr>
          <a:xfrm>
            <a:off x="1047750" y="1320927"/>
            <a:ext cx="5867400" cy="1292662"/>
          </a:xfrm>
          <a:prstGeom prst="rect">
            <a:avLst/>
          </a:prstGeom>
          <a:noFill/>
        </p:spPr>
        <p:txBody>
          <a:bodyPr wrap="square" rtlCol="0">
            <a:spAutoFit/>
          </a:bodyPr>
          <a:lstStyle/>
          <a:p>
            <a:r>
              <a:rPr lang="en-US" altLang="zh-TW" sz="2000" b="1" dirty="0" smtClean="0"/>
              <a:t>Dendrite</a:t>
            </a:r>
            <a:r>
              <a:rPr lang="en-US" altLang="zh-TW" sz="2000" b="1" dirty="0"/>
              <a:t>/</a:t>
            </a:r>
            <a:r>
              <a:rPr lang="zh-TW" altLang="en-US" sz="2000" b="1" dirty="0"/>
              <a:t>樹突</a:t>
            </a:r>
            <a:r>
              <a:rPr lang="en-US" altLang="zh-TW" sz="2000" b="1" dirty="0"/>
              <a:t>(input)</a:t>
            </a:r>
          </a:p>
          <a:p>
            <a:r>
              <a:rPr lang="en-US" altLang="zh-TW" sz="2000" b="1" dirty="0"/>
              <a:t>Axon/</a:t>
            </a:r>
            <a:r>
              <a:rPr lang="zh-TW" altLang="en-US" sz="2000" b="1" dirty="0"/>
              <a:t>軸突</a:t>
            </a:r>
            <a:r>
              <a:rPr lang="en-US" altLang="zh-TW" sz="2000" b="1" dirty="0"/>
              <a:t>(output)</a:t>
            </a:r>
          </a:p>
          <a:p>
            <a:r>
              <a:rPr lang="en-US" altLang="zh-TW" sz="2000" b="1" dirty="0" smtClean="0"/>
              <a:t>Nucleus/</a:t>
            </a:r>
            <a:r>
              <a:rPr lang="zh-TW" altLang="en-US" sz="2000" b="1" dirty="0" smtClean="0"/>
              <a:t>神經元</a:t>
            </a:r>
            <a:r>
              <a:rPr lang="en-US" altLang="zh-TW" sz="2000" b="1" dirty="0" smtClean="0"/>
              <a:t>(</a:t>
            </a:r>
            <a:r>
              <a:rPr lang="en-US" altLang="zh-TW" sz="2000" b="1" dirty="0"/>
              <a:t>activate</a:t>
            </a:r>
            <a:r>
              <a:rPr lang="en-US" altLang="zh-TW" sz="2000" b="1" dirty="0" smtClean="0"/>
              <a:t>,</a:t>
            </a:r>
            <a:r>
              <a:rPr lang="zh-TW" altLang="en-US" sz="2000" b="1" dirty="0" smtClean="0"/>
              <a:t> </a:t>
            </a:r>
            <a:r>
              <a:rPr lang="en-US" altLang="zh-TW" sz="2000" b="1" dirty="0" smtClean="0"/>
              <a:t>compute</a:t>
            </a:r>
            <a:r>
              <a:rPr lang="en-US" altLang="zh-TW" sz="2000" b="1" dirty="0"/>
              <a:t>)</a:t>
            </a:r>
          </a:p>
          <a:p>
            <a:endParaRPr lang="zh-TW" altLang="en-US" dirty="0"/>
          </a:p>
        </p:txBody>
      </p:sp>
    </p:spTree>
    <p:custDataLst>
      <p:tags r:id="rId1"/>
    </p:custDataLst>
    <p:extLst>
      <p:ext uri="{BB962C8B-B14F-4D97-AF65-F5344CB8AC3E}">
        <p14:creationId xmlns:p14="http://schemas.microsoft.com/office/powerpoint/2010/main" val="128281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標題 4"/>
          <p:cNvSpPr>
            <a:spLocks noGrp="1"/>
          </p:cNvSpPr>
          <p:nvPr>
            <p:ph type="title"/>
          </p:nvPr>
        </p:nvSpPr>
        <p:spPr/>
        <p:txBody>
          <a:bodyPr/>
          <a:lstStyle/>
          <a:p>
            <a:r>
              <a:rPr lang="en-US" altLang="zh-TW" dirty="0"/>
              <a:t>1.2</a:t>
            </a:r>
            <a:r>
              <a:rPr lang="zh-TW" altLang="en-US" dirty="0"/>
              <a:t>定義</a:t>
            </a:r>
          </a:p>
        </p:txBody>
      </p:sp>
      <p:sp>
        <p:nvSpPr>
          <p:cNvPr id="6" name="內容版面配置區 5"/>
          <p:cNvSpPr>
            <a:spLocks noGrp="1"/>
          </p:cNvSpPr>
          <p:nvPr>
            <p:ph sz="quarter" idx="13"/>
          </p:nvPr>
        </p:nvSpPr>
        <p:spPr/>
        <p:txBody>
          <a:bodyPr/>
          <a:lstStyle/>
          <a:p>
            <a:r>
              <a:rPr lang="zh-TW" altLang="en-US" dirty="0"/>
              <a:t>類神經網路是一種模仿生物神經系統的數學模型</a:t>
            </a:r>
            <a:r>
              <a:rPr lang="zh-TW" altLang="en-US" dirty="0" smtClean="0"/>
              <a:t>。</a:t>
            </a:r>
            <a:endParaRPr lang="en-US" altLang="zh-TW" dirty="0" smtClean="0"/>
          </a:p>
          <a:p>
            <a:r>
              <a:rPr lang="zh-CN" altLang="en-US" dirty="0"/>
              <a:t>神经网络模型建立在很多神经元之上，每一个神经元又是一个个学习模型。这些神经元（也叫激活单元，</a:t>
            </a:r>
            <a:r>
              <a:rPr lang="en-US" altLang="zh-CN" dirty="0"/>
              <a:t>activation  unit</a:t>
            </a:r>
            <a:r>
              <a:rPr lang="zh-CN" altLang="en-US" dirty="0"/>
              <a:t>）采纳一些特征作为输出，并且根据本身的模型提供一个输出。</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45" y="2474477"/>
            <a:ext cx="5991225" cy="3640573"/>
          </a:xfrm>
          <a:prstGeom prst="rect">
            <a:avLst/>
          </a:prstGeom>
        </p:spPr>
      </p:pic>
    </p:spTree>
    <p:extLst>
      <p:ext uri="{BB962C8B-B14F-4D97-AF65-F5344CB8AC3E}">
        <p14:creationId xmlns:p14="http://schemas.microsoft.com/office/powerpoint/2010/main" val="3067371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a:t>1.2</a:t>
            </a:r>
            <a:r>
              <a:rPr lang="zh-TW" altLang="en-US" dirty="0"/>
              <a:t>定義</a:t>
            </a:r>
          </a:p>
        </p:txBody>
      </p:sp>
      <p:sp>
        <p:nvSpPr>
          <p:cNvPr id="6" name="內容版面配置區 5"/>
          <p:cNvSpPr>
            <a:spLocks noGrp="1"/>
          </p:cNvSpPr>
          <p:nvPr>
            <p:ph sz="quarter" idx="13"/>
          </p:nvPr>
        </p:nvSpPr>
        <p:spPr/>
        <p:txBody>
          <a:bodyPr/>
          <a:lstStyle/>
          <a:p>
            <a:r>
              <a:rPr lang="zh-TW" altLang="en-US" dirty="0"/>
              <a:t>類神經網路是一種模仿生物神經系統的數學模型</a:t>
            </a:r>
            <a:r>
              <a:rPr lang="zh-TW" altLang="en-US" dirty="0" smtClean="0"/>
              <a:t>。</a:t>
            </a:r>
            <a:endParaRPr lang="en-US" altLang="zh-TW" dirty="0" smtClean="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475" y="1609725"/>
            <a:ext cx="6553200" cy="4914900"/>
          </a:xfrm>
          <a:prstGeom prst="rect">
            <a:avLst/>
          </a:prstGeom>
        </p:spPr>
      </p:pic>
    </p:spTree>
    <p:extLst>
      <p:ext uri="{BB962C8B-B14F-4D97-AF65-F5344CB8AC3E}">
        <p14:creationId xmlns:p14="http://schemas.microsoft.com/office/powerpoint/2010/main" val="2190195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1.3 </a:t>
            </a:r>
            <a:r>
              <a:rPr lang="zh-TW" altLang="en-US" dirty="0" smtClean="0"/>
              <a:t>簡單</a:t>
            </a:r>
            <a:r>
              <a:rPr lang="zh-TW" altLang="en-US" dirty="0"/>
              <a:t>的神經網路</a:t>
            </a:r>
            <a:r>
              <a:rPr lang="zh-TW" altLang="en-US" dirty="0" smtClean="0"/>
              <a:t>架構</a:t>
            </a:r>
            <a:endParaRPr lang="zh-TW" altLang="en-US" dirty="0"/>
          </a:p>
        </p:txBody>
      </p:sp>
      <p:pic>
        <p:nvPicPr>
          <p:cNvPr id="2" name="內容版面配置區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51880" y="1133476"/>
            <a:ext cx="6517612" cy="3209924"/>
          </a:xfrm>
        </p:spPr>
      </p:pic>
      <p:sp>
        <p:nvSpPr>
          <p:cNvPr id="7" name="文字方塊 6"/>
          <p:cNvSpPr txBox="1"/>
          <p:nvPr/>
        </p:nvSpPr>
        <p:spPr>
          <a:xfrm>
            <a:off x="2695575" y="4772024"/>
            <a:ext cx="5596404" cy="1200329"/>
          </a:xfrm>
          <a:prstGeom prst="rect">
            <a:avLst/>
          </a:prstGeom>
          <a:noFill/>
        </p:spPr>
        <p:txBody>
          <a:bodyPr wrap="none" rtlCol="0">
            <a:spAutoFit/>
          </a:bodyPr>
          <a:lstStyle/>
          <a:p>
            <a:r>
              <a:rPr lang="zh-CN" altLang="en-US" dirty="0" smtClean="0"/>
              <a:t>其中</a:t>
            </a:r>
            <a:r>
              <a:rPr lang="en-US" altLang="zh-CN" dirty="0"/>
              <a:t>,x1,x2,x3 </a:t>
            </a:r>
            <a:r>
              <a:rPr lang="zh-CN" altLang="en-US" dirty="0"/>
              <a:t>是输入单元（</a:t>
            </a:r>
            <a:r>
              <a:rPr lang="en-US" altLang="zh-CN" dirty="0"/>
              <a:t>input units</a:t>
            </a:r>
            <a:r>
              <a:rPr lang="zh-CN" altLang="en-US" dirty="0"/>
              <a:t>）</a:t>
            </a:r>
            <a:r>
              <a:rPr lang="zh-CN" altLang="en-US" dirty="0" smtClean="0"/>
              <a:t>，</a:t>
            </a:r>
            <a:endParaRPr lang="en-US" altLang="zh-CN" dirty="0" smtClean="0"/>
          </a:p>
          <a:p>
            <a:r>
              <a:rPr lang="zh-CN" altLang="en-US" dirty="0" smtClean="0"/>
              <a:t>我</a:t>
            </a:r>
            <a:r>
              <a:rPr lang="zh-CN" altLang="en-US" dirty="0"/>
              <a:t>们将原始数据输入给它们。 </a:t>
            </a:r>
            <a:r>
              <a:rPr lang="en-US" altLang="zh-CN" dirty="0"/>
              <a:t>a1,a2,a3 </a:t>
            </a:r>
            <a:r>
              <a:rPr lang="zh-CN" altLang="en-US" dirty="0"/>
              <a:t>是中间单元</a:t>
            </a:r>
            <a:r>
              <a:rPr lang="zh-CN" altLang="en-US" dirty="0" smtClean="0"/>
              <a:t>，</a:t>
            </a:r>
            <a:endParaRPr lang="en-US" altLang="zh-CN" dirty="0" smtClean="0"/>
          </a:p>
          <a:p>
            <a:r>
              <a:rPr lang="zh-CN" altLang="en-US" dirty="0" smtClean="0"/>
              <a:t>它</a:t>
            </a:r>
            <a:r>
              <a:rPr lang="zh-CN" altLang="en-US" dirty="0"/>
              <a:t>们负责将数据进行处理，然后呈递到下一层。 </a:t>
            </a:r>
            <a:endParaRPr lang="en-US" altLang="zh-CN" dirty="0" smtClean="0"/>
          </a:p>
          <a:p>
            <a:r>
              <a:rPr lang="zh-CN" altLang="en-US" dirty="0" smtClean="0"/>
              <a:t>最</a:t>
            </a:r>
            <a:r>
              <a:rPr lang="zh-CN" altLang="en-US" dirty="0"/>
              <a:t>后是输出单元，它负责计算</a:t>
            </a:r>
            <a:r>
              <a:rPr lang="en-US" altLang="zh-CN" dirty="0"/>
              <a:t>h(x)</a:t>
            </a:r>
            <a:r>
              <a:rPr lang="zh-CN" altLang="en-US" dirty="0"/>
              <a:t>。</a:t>
            </a:r>
            <a:endParaRPr lang="zh-TW" altLang="en-US" dirty="0"/>
          </a:p>
        </p:txBody>
      </p:sp>
    </p:spTree>
    <p:extLst>
      <p:ext uri="{BB962C8B-B14F-4D97-AF65-F5344CB8AC3E}">
        <p14:creationId xmlns:p14="http://schemas.microsoft.com/office/powerpoint/2010/main" val="170224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1.3 </a:t>
            </a:r>
            <a:r>
              <a:rPr lang="zh-TW" altLang="en-US" dirty="0" smtClean="0"/>
              <a:t>簡單</a:t>
            </a:r>
            <a:r>
              <a:rPr lang="zh-TW" altLang="en-US" dirty="0"/>
              <a:t>的神經網路</a:t>
            </a:r>
            <a:r>
              <a:rPr lang="zh-TW" altLang="en-US" dirty="0" smtClean="0"/>
              <a:t>架構</a:t>
            </a:r>
            <a:endParaRPr lang="zh-TW" altLang="en-US" dirty="0"/>
          </a:p>
        </p:txBody>
      </p:sp>
      <p:pic>
        <p:nvPicPr>
          <p:cNvPr id="8" name="內容版面配置區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85031" y="1066801"/>
            <a:ext cx="4734719" cy="2917452"/>
          </a:xfr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4490553"/>
            <a:ext cx="9353551" cy="976795"/>
          </a:xfrm>
          <a:prstGeom prst="rect">
            <a:avLst/>
          </a:prstGeom>
        </p:spPr>
      </p:pic>
    </p:spTree>
    <p:extLst>
      <p:ext uri="{BB962C8B-B14F-4D97-AF65-F5344CB8AC3E}">
        <p14:creationId xmlns:p14="http://schemas.microsoft.com/office/powerpoint/2010/main" val="401079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1.3 </a:t>
            </a:r>
            <a:r>
              <a:rPr lang="zh-TW" altLang="en-US" dirty="0" smtClean="0"/>
              <a:t>簡單</a:t>
            </a:r>
            <a:r>
              <a:rPr lang="zh-TW" altLang="en-US" dirty="0"/>
              <a:t>的神經網路</a:t>
            </a:r>
            <a:r>
              <a:rPr lang="zh-TW" altLang="en-US" dirty="0" smtClean="0"/>
              <a:t>架構</a:t>
            </a:r>
            <a:endParaRPr lang="zh-TW" altLang="en-US" dirty="0"/>
          </a:p>
        </p:txBody>
      </p:sp>
      <p:sp>
        <p:nvSpPr>
          <p:cNvPr id="2" name="內容版面配置區 1"/>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9321178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28</TotalTime>
  <Words>1303</Words>
  <Application>Microsoft Office PowerPoint</Application>
  <PresentationFormat>自訂</PresentationFormat>
  <Paragraphs>160</Paragraphs>
  <Slides>25</Slides>
  <Notes>0</Notes>
  <HiddenSlides>7</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27" baseType="lpstr">
      <vt:lpstr>主题5</vt:lpstr>
      <vt:lpstr>think-cell Slide</vt:lpstr>
      <vt:lpstr>深度學習 類神經網路介紹</vt:lpstr>
      <vt:lpstr>PowerPoint 簡報</vt:lpstr>
      <vt:lpstr>類神經網路介紹</vt:lpstr>
      <vt:lpstr>1.1神經元架構</vt:lpstr>
      <vt:lpstr>1.2定義</vt:lpstr>
      <vt:lpstr>1.2定義</vt:lpstr>
      <vt:lpstr>1.3 簡單的神經網路架構</vt:lpstr>
      <vt:lpstr>1.3 簡單的神經網路架構</vt:lpstr>
      <vt:lpstr>1.3 簡單的神經網路架構</vt:lpstr>
      <vt:lpstr>1.3 簡單的神經網路架構</vt:lpstr>
      <vt:lpstr>PowerPoint 簡報</vt:lpstr>
      <vt:lpstr>常用框架</vt:lpstr>
      <vt:lpstr>Use  "Title Only" Layout</vt:lpstr>
      <vt:lpstr>簡單類神經網路實作 Demo</vt:lpstr>
      <vt:lpstr>Use  "Title Only" Layout</vt:lpstr>
      <vt:lpstr>補充(10月搞炸的BERT)</vt:lpstr>
      <vt:lpstr>Use  "Title Only" Layout</vt:lpstr>
      <vt:lpstr>Thank s Next will be CNN  Network</vt:lpstr>
      <vt:lpstr>PowerPoint 簡報</vt:lpstr>
      <vt:lpstr>PowerPoint 簡報</vt:lpstr>
      <vt:lpstr>PowerPoint 簡報</vt:lpstr>
      <vt:lpstr>PowerPoint 簡報</vt:lpstr>
      <vt:lpstr>PowerPoint 簡報</vt:lpstr>
      <vt:lpstr>PowerPoint 簡報</vt:lpstr>
      <vt:lpstr>PowerPoint 簡報</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17</cp:revision>
  <cp:lastPrinted>2019-04-27T16:00:00Z</cp:lastPrinted>
  <dcterms:created xsi:type="dcterms:W3CDTF">2019-04-27T16:00:00Z</dcterms:created>
  <dcterms:modified xsi:type="dcterms:W3CDTF">2020-11-02T09:21:10Z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