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2" r:id="rId18"/>
    <p:sldId id="293" r:id="rId19"/>
    <p:sldId id="279" r:id="rId20"/>
    <p:sldId id="294" r:id="rId21"/>
    <p:sldId id="295" r:id="rId22"/>
    <p:sldId id="280" r:id="rId23"/>
    <p:sldId id="299" r:id="rId24"/>
    <p:sldId id="270" r:id="rId25"/>
    <p:sldId id="26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2020/11/21</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6"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4"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240</TotalTime>
  <Words>1429</Words>
  <Application>Microsoft Office PowerPoint</Application>
  <PresentationFormat>自訂</PresentationFormat>
  <Paragraphs>107</Paragraphs>
  <Slides>25</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27"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25</cp:revision>
  <cp:lastPrinted>2019-07-31T16:00:00Z</cp:lastPrinted>
  <dcterms:created xsi:type="dcterms:W3CDTF">2019-07-31T16:00:00Z</dcterms:created>
  <dcterms:modified xsi:type="dcterms:W3CDTF">2020-11-21T03:13:25Z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