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7D00-5690-413F-B981-15AB0EF0BCC7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99E1-6DD8-4284-8B47-2F79B8687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9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7D00-5690-413F-B981-15AB0EF0BCC7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99E1-6DD8-4284-8B47-2F79B8687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97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7D00-5690-413F-B981-15AB0EF0BCC7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99E1-6DD8-4284-8B47-2F79B8687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31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7D00-5690-413F-B981-15AB0EF0BCC7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99E1-6DD8-4284-8B47-2F79B8687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69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7D00-5690-413F-B981-15AB0EF0BCC7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99E1-6DD8-4284-8B47-2F79B8687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54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7D00-5690-413F-B981-15AB0EF0BCC7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99E1-6DD8-4284-8B47-2F79B8687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81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7D00-5690-413F-B981-15AB0EF0BCC7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99E1-6DD8-4284-8B47-2F79B8687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66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7D00-5690-413F-B981-15AB0EF0BCC7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99E1-6DD8-4284-8B47-2F79B8687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79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7D00-5690-413F-B981-15AB0EF0BCC7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99E1-6DD8-4284-8B47-2F79B8687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70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7D00-5690-413F-B981-15AB0EF0BCC7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99E1-6DD8-4284-8B47-2F79B8687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48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7D00-5690-413F-B981-15AB0EF0BCC7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99E1-6DD8-4284-8B47-2F79B8687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65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7D00-5690-413F-B981-15AB0EF0BCC7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99E1-6DD8-4284-8B47-2F79B8687A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50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2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bihjbhujnujmuiju</dc:creator>
  <cp:lastModifiedBy>bihjbhujnujmuiju</cp:lastModifiedBy>
  <cp:revision>1</cp:revision>
  <dcterms:created xsi:type="dcterms:W3CDTF">2020-11-04T01:24:48Z</dcterms:created>
  <dcterms:modified xsi:type="dcterms:W3CDTF">2020-11-04T01:25:23Z</dcterms:modified>
</cp:coreProperties>
</file>