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9" r:id="rId3"/>
    <p:sldId id="258" r:id="rId4"/>
    <p:sldId id="281" r:id="rId5"/>
    <p:sldId id="282" r:id="rId6"/>
    <p:sldId id="297" r:id="rId7"/>
    <p:sldId id="278" r:id="rId8"/>
    <p:sldId id="283" r:id="rId9"/>
    <p:sldId id="284" r:id="rId10"/>
    <p:sldId id="285" r:id="rId11"/>
    <p:sldId id="287" r:id="rId12"/>
    <p:sldId id="286" r:id="rId13"/>
    <p:sldId id="288" r:id="rId14"/>
    <p:sldId id="290" r:id="rId15"/>
    <p:sldId id="296" r:id="rId16"/>
    <p:sldId id="298" r:id="rId17"/>
    <p:sldId id="292" r:id="rId18"/>
    <p:sldId id="293" r:id="rId19"/>
    <p:sldId id="279" r:id="rId20"/>
    <p:sldId id="294" r:id="rId21"/>
    <p:sldId id="295" r:id="rId22"/>
    <p:sldId id="280" r:id="rId23"/>
    <p:sldId id="270" r:id="rId24"/>
    <p:sldId id="26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p:scale>
          <a:sx n="100" d="100"/>
          <a:sy n="100" d="100"/>
        </p:scale>
        <p:origin x="-72" y="-48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2020/11/14</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p14="http://schemas.microsoft.com/office/powerpoint/2010/main"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p14="http://schemas.microsoft.com/office/powerpoint/2010/main"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p14="http://schemas.microsoft.com/office/powerpoint/2010/main"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p14="http://schemas.microsoft.com/office/powerpoint/2010/main"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p14="http://schemas.microsoft.com/office/powerpoint/2010/main"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p14="http://schemas.microsoft.com/office/powerpoint/2010/main"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p14="http://schemas.microsoft.com/office/powerpoint/2010/main"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p14="http://schemas.microsoft.com/office/powerpoint/2010/main"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p14="http://schemas.microsoft.com/office/powerpoint/2010/main"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p14="http://schemas.microsoft.com/office/powerpoint/2010/main"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p14="http://schemas.microsoft.com/office/powerpoint/2010/main"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p14="http://schemas.microsoft.com/office/powerpoint/2010/main"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p14="http://schemas.microsoft.com/office/powerpoint/2010/main"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p14="http://schemas.microsoft.com/office/powerpoint/2010/main"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p14="http://schemas.microsoft.com/office/powerpoint/2010/main"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p14="http://schemas.microsoft.com/office/powerpoint/2010/main"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p14="http://schemas.microsoft.com/office/powerpoint/2010/main"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p14="http://schemas.microsoft.com/office/powerpoint/2010/main"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p14="http://schemas.microsoft.com/office/powerpoint/2010/main"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p14="http://schemas.microsoft.com/office/powerpoint/2010/main"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p14="http://schemas.microsoft.com/office/powerpoint/2010/main"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p14="http://schemas.microsoft.com/office/powerpoint/2010/main"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p14="http://schemas.microsoft.com/office/powerpoint/2010/main"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p14="http://schemas.microsoft.com/office/powerpoint/2010/main"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p14="http://schemas.microsoft.com/office/powerpoint/2010/main"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p14="http://schemas.microsoft.com/office/powerpoint/2010/main"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p14="http://schemas.microsoft.com/office/powerpoint/2010/main"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p14="http://schemas.microsoft.com/office/powerpoint/2010/main"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p14="http://schemas.microsoft.com/office/powerpoint/2010/main"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p14="http://schemas.microsoft.com/office/powerpoint/2010/main"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p14="http://schemas.microsoft.com/office/powerpoint/2010/main"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p14="http://schemas.microsoft.com/office/powerpoint/2010/main"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p14="http://schemas.microsoft.com/office/powerpoint/2010/main"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p14="http://schemas.microsoft.com/office/powerpoint/2010/main"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p14="http://schemas.microsoft.com/office/powerpoint/2010/main"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p14="http://schemas.microsoft.com/office/powerpoint/2010/main"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p14="http://schemas.microsoft.com/office/powerpoint/2010/main"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p14="http://schemas.microsoft.com/office/powerpoint/2010/main"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p14="http://schemas.microsoft.com/office/powerpoint/2010/main"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p14="http://schemas.microsoft.com/office/powerpoint/2010/main"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p14="http://schemas.microsoft.com/office/powerpoint/2010/main"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p14="http://schemas.microsoft.com/office/powerpoint/2010/main"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p14="http://schemas.microsoft.com/office/powerpoint/2010/main"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p14="http://schemas.microsoft.com/office/powerpoint/2010/main"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p14="http://schemas.microsoft.com/office/powerpoint/2010/main"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p14="http://schemas.microsoft.com/office/powerpoint/2010/main"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p14="http://schemas.microsoft.com/office/powerpoint/2010/main"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p14="http://schemas.microsoft.com/office/powerpoint/2010/main"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p14="http://schemas.microsoft.com/office/powerpoint/2010/main"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p14="http://schemas.microsoft.com/office/powerpoint/2010/main"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p14="http://schemas.microsoft.com/office/powerpoint/2010/main"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p14="http://schemas.microsoft.com/office/powerpoint/2010/main"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p14="http://schemas.microsoft.com/office/powerpoint/2010/main"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p14="http://schemas.microsoft.com/office/powerpoint/2010/main"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p14="http://schemas.microsoft.com/office/powerpoint/2010/main"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p14="http://schemas.microsoft.com/office/powerpoint/2010/main"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p14="http://schemas.microsoft.com/office/powerpoint/2010/main"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p14="http://schemas.microsoft.com/office/powerpoint/2010/main"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p14="http://schemas.microsoft.com/office/powerpoint/2010/main"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p14="http://schemas.microsoft.com/office/powerpoint/2010/main"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p14="http://schemas.microsoft.com/office/powerpoint/2010/main"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p14="http://schemas.microsoft.com/office/powerpoint/2010/main"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p14="http://schemas.microsoft.com/office/powerpoint/2010/main"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p14="http://schemas.microsoft.com/office/powerpoint/2010/main"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p14="http://schemas.microsoft.com/office/powerpoint/2010/main"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p14="http://schemas.microsoft.com/office/powerpoint/2010/main"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p14="http://schemas.microsoft.com/office/powerpoint/2010/main"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p14="http://schemas.microsoft.com/office/powerpoint/2010/main"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p14="http://schemas.microsoft.com/office/powerpoint/2010/main"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p14="http://schemas.microsoft.com/office/powerpoint/2010/main"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p14="http://schemas.microsoft.com/office/powerpoint/2010/main"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p14="http://schemas.microsoft.com/office/powerpoint/2010/main"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p14="http://schemas.microsoft.com/office/powerpoint/2010/main"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p14="http://schemas.microsoft.com/office/powerpoint/2010/main"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p14="http://schemas.microsoft.com/office/powerpoint/2010/main"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p14="http://schemas.microsoft.com/office/powerpoint/2010/main"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p14="http://schemas.microsoft.com/office/powerpoint/2010/main"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p14="http://schemas.microsoft.com/office/powerpoint/2010/main"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p14="http://schemas.microsoft.com/office/powerpoint/2010/main"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p14="http://schemas.microsoft.com/office/powerpoint/2010/main"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p14="http://schemas.microsoft.com/office/powerpoint/2010/main"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p14="http://schemas.microsoft.com/office/powerpoint/2010/main"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p14="http://schemas.microsoft.com/office/powerpoint/2010/main"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p14="http://schemas.microsoft.com/office/powerpoint/2010/main"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p14="http://schemas.microsoft.com/office/powerpoint/2010/main"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p14="http://schemas.microsoft.com/office/powerpoint/2010/main"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p14="http://schemas.microsoft.com/office/powerpoint/2010/main"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p14="http://schemas.microsoft.com/office/powerpoint/2010/main"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p14="http://schemas.microsoft.com/office/powerpoint/2010/main"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p14="http://schemas.microsoft.com/office/powerpoint/2010/main"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p14="http://schemas.microsoft.com/office/powerpoint/2010/main"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p14="http://schemas.microsoft.com/office/powerpoint/2010/main"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p14="http://schemas.microsoft.com/office/powerpoint/2010/main"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p14="http://schemas.microsoft.com/office/powerpoint/2010/main"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p14="http://schemas.microsoft.com/office/powerpoint/2010/main"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p14="http://schemas.microsoft.com/office/powerpoint/2010/main"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p14="http://schemas.microsoft.com/office/powerpoint/2010/main" xmlns:p15="http://schemas.microsoft.com/office/powerpoint/2012/main"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p14="http://schemas.microsoft.com/office/powerpoint/2010/main" xmlns:p15="http://schemas.microsoft.com/office/powerpoint/2012/main"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p14="http://schemas.microsoft.com/office/powerpoint/2010/main" xmlns:p15="http://schemas.microsoft.com/office/powerpoint/2012/main"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p14="http://schemas.microsoft.com/office/powerpoint/2010/main" xmlns:v="urn:schemas-microsoft-com:vml"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smtClean="0"/>
              <a:t/>
            </a:r>
            <a:br>
              <a:rPr lang="en-US" altLang="zh-TW" sz="6000" dirty="0" smtClean="0"/>
            </a:br>
            <a:r>
              <a:rPr lang="zh-TW" altLang="en-US" sz="6000" dirty="0" smtClean="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smtClean="0"/>
              <a:t>Sean, 23742</a:t>
            </a:r>
            <a:endParaRPr lang="en-US" altLang="zh-CN" dirty="0"/>
          </a:p>
        </p:txBody>
      </p:sp>
      <p:sp>
        <p:nvSpPr>
          <p:cNvPr id="7" name="íŝḷîḓè"/>
          <p:cNvSpPr>
            <a:spLocks noGrp="1"/>
          </p:cNvSpPr>
          <p:nvPr>
            <p:ph type="body" sz="quarter" idx="11"/>
          </p:nvPr>
        </p:nvSpPr>
        <p:spPr/>
        <p:txBody>
          <a:bodyPr/>
          <a:lstStyle/>
          <a:p>
            <a:r>
              <a:rPr lang="en-US" altLang="en-US" dirty="0" smtClean="0"/>
              <a:t>2020/11/20</a:t>
            </a:r>
            <a:endParaRPr lang="en-US" altLang="en-US" dirty="0"/>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endParaRPr lang="en-US" altLang="zh-TW" sz="4800" b="1" dirty="0" smtClean="0">
              <a:solidFill>
                <a:schemeClr val="accent2">
                  <a:lumMod val="60000"/>
                  <a:lumOff val="40000"/>
                </a:schemeClr>
              </a:solidFill>
            </a:endParaRPr>
          </a:p>
          <a:p>
            <a:r>
              <a:rPr lang="en-US" altLang="zh-TW" sz="4800" b="1" dirty="0" smtClean="0">
                <a:solidFill>
                  <a:schemeClr val="accent2">
                    <a:lumMod val="60000"/>
                    <a:lumOff val="40000"/>
                  </a:schemeClr>
                </a:solidFill>
              </a:rPr>
              <a:t>Neural </a:t>
            </a:r>
            <a:r>
              <a:rPr lang="en-US" altLang="zh-TW" sz="4800" b="1" dirty="0">
                <a:solidFill>
                  <a:schemeClr val="accent2">
                    <a:lumMod val="60000"/>
                    <a:lumOff val="40000"/>
                  </a:schemeClr>
                </a:solidFill>
              </a:rPr>
              <a:t>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a:t>
            </a:r>
            <a:r>
              <a:rPr lang="zh-CN" altLang="en-US" dirty="0" smtClean="0"/>
              <a:t>诸</a:t>
            </a:r>
            <a:r>
              <a:rPr lang="zh-CN" altLang="en-US" dirty="0"/>
              <a:t>如此类的序列数据用原始的神经网络难以建模</a:t>
            </a:r>
            <a:r>
              <a:rPr lang="zh-CN" altLang="en-US" dirty="0" smtClean="0"/>
              <a:t>，</a:t>
            </a:r>
            <a:endParaRPr lang="en-US" altLang="zh-CN" dirty="0" smtClean="0"/>
          </a:p>
          <a:p>
            <a:r>
              <a:rPr lang="zh-CN" altLang="en-US" dirty="0" smtClean="0"/>
              <a:t>基</a:t>
            </a:r>
            <a:r>
              <a:rPr lang="zh-CN" altLang="en-US" dirty="0"/>
              <a:t>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r>
              <a:rPr lang="zh-CN" altLang="en-US" dirty="0" smtClean="0"/>
              <a:t>，</a:t>
            </a:r>
            <a:endParaRPr lang="en-US" altLang="zh-CN" dirty="0" smtClean="0"/>
          </a:p>
          <a:p>
            <a:r>
              <a:rPr lang="zh-CN" altLang="en-US" dirty="0" smtClean="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smtClean="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smtClean="0"/>
          </a:p>
          <a:p>
            <a:r>
              <a:rPr lang="en-US" altLang="zh-CN" dirty="0" smtClean="0"/>
              <a:t>RNN</a:t>
            </a:r>
            <a:r>
              <a:rPr lang="zh-CN" altLang="en-US" dirty="0"/>
              <a:t>中，每个步骤使用的参数</a:t>
            </a:r>
            <a:r>
              <a:rPr lang="en-US" altLang="zh-CN" dirty="0" smtClean="0"/>
              <a:t>`</a:t>
            </a:r>
            <a:r>
              <a:rPr lang="en-US" altLang="zh-CN" dirty="0" err="1" smtClean="0"/>
              <a:t>U,W,b</a:t>
            </a:r>
            <a:r>
              <a:rPr lang="en-US" altLang="zh-CN" dirty="0" smtClean="0"/>
              <a:t>`•</a:t>
            </a:r>
            <a:r>
              <a:rPr lang="zh-CN" altLang="en-US" dirty="0"/>
              <a:t>相同</a:t>
            </a:r>
            <a:r>
              <a:rPr lang="zh-CN" altLang="en-US" dirty="0" smtClean="0"/>
              <a:t>，</a:t>
            </a:r>
            <a:endParaRPr lang="en-US" altLang="zh-CN" dirty="0" smtClean="0"/>
          </a:p>
          <a:p>
            <a:r>
              <a:rPr lang="en-US" altLang="zh-CN" dirty="0" smtClean="0"/>
              <a:t>`h_2`</a:t>
            </a:r>
            <a:r>
              <a:rPr lang="zh-CN" altLang="en-US" dirty="0"/>
              <a:t>的计算方式和</a:t>
            </a:r>
            <a:r>
              <a:rPr lang="en-US" altLang="zh-CN" dirty="0" smtClean="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r>
              <a:rPr lang="zh-CN" altLang="en-US" dirty="0" smtClean="0"/>
              <a:t>，</a:t>
            </a:r>
            <a:endParaRPr lang="en-US" altLang="zh-CN" dirty="0" smtClean="0"/>
          </a:p>
          <a:p>
            <a:r>
              <a:rPr lang="zh-CN" altLang="en-US" dirty="0" smtClean="0"/>
              <a:t>根</a:t>
            </a:r>
            <a:r>
              <a:rPr lang="zh-CN" altLang="en-US" dirty="0"/>
              <a:t>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smtClean="0"/>
              <a:t>，</a:t>
            </a:r>
            <a:endParaRPr lang="en-US" altLang="zh-CN" dirty="0" smtClean="0"/>
          </a:p>
          <a:p>
            <a:r>
              <a:rPr lang="zh-CN" altLang="en-US" dirty="0" smtClean="0"/>
              <a:t>这</a:t>
            </a:r>
            <a:r>
              <a:rPr lang="zh-CN" altLang="en-US" dirty="0"/>
              <a:t>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2298892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r>
              <a:rPr lang="zh-CN" altLang="en-US" dirty="0" smtClean="0"/>
              <a:t>。</a:t>
            </a:r>
            <a:endParaRPr lang="en-US" altLang="zh-CN" dirty="0" smtClean="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r>
              <a:rPr lang="zh-CN" altLang="en-US" dirty="0" smtClean="0"/>
              <a:t>。</a:t>
            </a:r>
            <a:endParaRPr lang="en-US" altLang="zh-CN" dirty="0" smtClean="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r>
              <a:rPr lang="zh-CN" altLang="en-US" dirty="0" smtClean="0"/>
              <a:t>。</a:t>
            </a:r>
            <a:endParaRPr lang="en-US" altLang="zh-CN" dirty="0" smtClean="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r>
              <a:rPr lang="zh-CN" altLang="en-US" dirty="0" smtClean="0"/>
              <a:t>。</a:t>
            </a:r>
            <a:endParaRPr lang="en-US" altLang="zh-CN" dirty="0" smtClean="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p14="http://schemas.microsoft.com/office/powerpoint/2010/main"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p14="http://schemas.microsoft.com/office/powerpoint/2010/main"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p14="http://schemas.microsoft.com/office/powerpoint/2010/main"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smtClean="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a:t>
                </a:r>
                <a:r>
                  <a:rPr lang="en-US" altLang="zh-CN" b="0" dirty="0" smtClean="0">
                    <a:latin typeface="+mn-lt"/>
                    <a:ea typeface="+mn-ea"/>
                    <a:sym typeface="+mn-lt"/>
                  </a:rPr>
                  <a:t>function</a:t>
                </a:r>
              </a:p>
              <a:p>
                <a:pPr marL="342900" indent="-342900">
                  <a:lnSpc>
                    <a:spcPct val="150000"/>
                  </a:lnSpc>
                  <a:buFont typeface="+mj-lt"/>
                  <a:buAutoNum type="arabicPeriod"/>
                </a:pPr>
                <a:r>
                  <a:rPr lang="en-US" altLang="zh-CN" b="0" dirty="0">
                    <a:latin typeface="+mn-lt"/>
                    <a:ea typeface="+mn-ea"/>
                    <a:sym typeface="+mn-lt"/>
                  </a:rPr>
                  <a:t>RNN </a:t>
                </a:r>
                <a:r>
                  <a:rPr lang="en-US" altLang="zh-CN" b="0" dirty="0" smtClean="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p14="http://schemas.microsoft.com/office/powerpoint/2010/main"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p14="http://schemas.microsoft.com/office/powerpoint/2010/main"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CONTE</a:t>
                </a:r>
                <a:r>
                  <a:rPr lang="tr-TR" sz="100" b="1" smtClean="0">
                    <a:solidFill>
                      <a:schemeClr val="accent1"/>
                    </a:solidFill>
                    <a:cs typeface="+mn-ea"/>
                    <a:sym typeface="+mn-lt"/>
                  </a:rPr>
                  <a:t> </a:t>
                </a:r>
                <a:r>
                  <a:rPr lang="tr-TR" sz="2800" b="1" smtClean="0">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p14="http://schemas.microsoft.com/office/powerpoint/2010/main"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r>
              <a:rPr lang="zh-CN" altLang="en-US" dirty="0" smtClean="0"/>
              <a:t>，</a:t>
            </a:r>
            <a:endParaRPr lang="en-US" altLang="zh-CN" dirty="0" smtClean="0"/>
          </a:p>
          <a:p>
            <a:pPr marL="0" indent="0">
              <a:buNone/>
            </a:pPr>
            <a:r>
              <a:rPr lang="zh-CN" altLang="en-US" dirty="0" smtClean="0"/>
              <a:t>尤其</a:t>
            </a:r>
            <a:r>
              <a:rPr lang="zh-CN" altLang="en-US" dirty="0"/>
              <a:t>在多分类的场景中使用广泛</a:t>
            </a:r>
            <a:r>
              <a:rPr lang="zh-CN" altLang="en-US" dirty="0" smtClean="0"/>
              <a:t>。</a:t>
            </a:r>
            <a:endParaRPr lang="en-US" altLang="zh-CN" dirty="0" smtClean="0"/>
          </a:p>
          <a:p>
            <a:r>
              <a:rPr lang="zh-CN" altLang="en-US" dirty="0" smtClean="0"/>
              <a:t>他</a:t>
            </a:r>
            <a:r>
              <a:rPr lang="zh-CN" altLang="en-US" dirty="0"/>
              <a:t>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2" name="ïṥlîḍé"/>
          <p:cNvSpPr>
            <a:spLocks noGrp="1"/>
          </p:cNvSpPr>
          <p:nvPr>
            <p:ph type="title"/>
          </p:nvPr>
        </p:nvSpPr>
        <p:spPr/>
        <p:txBody>
          <a:bodyPr/>
          <a:lstStyle/>
          <a:p>
            <a:r>
              <a:rPr lang="en-US" altLang="zh-CN" smtClean="0"/>
              <a:t>Use "Title Only"</a:t>
            </a:r>
            <a:r>
              <a:rPr lang="en-US" altLang="zh-CN" sz="100" smtClean="0"/>
              <a:t> </a:t>
            </a:r>
            <a:r>
              <a:rPr lang="en-US" altLang="zh-CN" smtClean="0"/>
              <a:t> Layout</a:t>
            </a:r>
            <a:endParaRPr lang="zh-CN" altLang="en-US"/>
          </a:p>
        </p:txBody>
      </p:sp>
      <p:sp>
        <p:nvSpPr>
          <p:cNvPr id="3" name="îşḻïḑê"/>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a:t>
            </a:r>
            <a:r>
              <a:rPr lang="zh-CN" altLang="en-US" sz="100" smtClean="0"/>
              <a:t> </a:t>
            </a:r>
            <a:r>
              <a:rPr lang="zh-CN" altLang="en-US" smtClean="0"/>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23</a:t>
            </a:fld>
            <a:endParaRPr lang="zh-CN" altLang="en-US"/>
          </a:p>
        </p:txBody>
      </p:sp>
    </p:spTree>
    <p:custDataLst>
      <p:tags r:id="rId1"/>
    </p:custDataLst>
    <p:extLst>
      <p:ext uri="{BB962C8B-B14F-4D97-AF65-F5344CB8AC3E}">
        <p14:creationId xmlns:p14="http://schemas.microsoft.com/office/powerpoint/2010/main" val="1130850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3"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p14="http://schemas.microsoft.com/office/powerpoint/2010/main" xmlns:v="urn:schemas-microsoft-com:vml"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smtClean="0"/>
              <a:t>tha</a:t>
            </a:r>
            <a:r>
              <a:rPr lang="en-US" altLang="zh-CN" sz="100" dirty="0" smtClean="0"/>
              <a:t> </a:t>
            </a:r>
            <a:r>
              <a:rPr lang="en-US" altLang="zh-CN" sz="9600" dirty="0" err="1" smtClean="0"/>
              <a:t>nks</a:t>
            </a:r>
            <a:r>
              <a:rPr lang="en-US" altLang="zh-CN" sz="9600" dirty="0"/>
              <a:t>!</a:t>
            </a:r>
            <a:r>
              <a:rPr lang="en-US" altLang="zh-CN" dirty="0"/>
              <a:t/>
            </a:r>
            <a:br>
              <a:rPr lang="en-US" altLang="zh-CN" dirty="0"/>
            </a:br>
            <a:r>
              <a:rPr lang="en-US" altLang="zh-CN" dirty="0" smtClean="0"/>
              <a:t>Complicated to be Simple</a:t>
            </a:r>
            <a:endParaRPr lang="zh-CN" altLang="en-US" dirty="0"/>
          </a:p>
        </p:txBody>
      </p:sp>
      <p:sp>
        <p:nvSpPr>
          <p:cNvPr id="7" name="îšļïdê"/>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iṡ1iḋê"/>
          <p:cNvSpPr>
            <a:spLocks noGrp="1"/>
          </p:cNvSpPr>
          <p:nvPr>
            <p:ph type="body" sz="quarter" idx="10"/>
          </p:nvPr>
        </p:nvSpPr>
        <p:spPr/>
        <p:txBody>
          <a:bodyPr/>
          <a:lstStyle/>
          <a:p>
            <a:r>
              <a:rPr lang="en-US" altLang="zh-CN" dirty="0" smtClean="0"/>
              <a:t>Sean,23742</a:t>
            </a:r>
            <a:endParaRPr lang="en-US" altLang="zh-CN" dirty="0"/>
          </a:p>
        </p:txBody>
      </p:sp>
      <p:cxnSp>
        <p:nvCxnSpPr>
          <p:cNvPr id="13" name="îṣlíḍe">
            <a:extLst>
              <a:ext uri="{FF2B5EF4-FFF2-40B4-BE49-F238E27FC236}">
                <a16:creationId xmlns:p14="http://schemas.microsoft.com/office/powerpoint/2010/main" xmlns:mc="http://schemas.openxmlformats.org/markup-compatibility/2006" xmlns:v="urn:schemas-microsoft-com:vml"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p14="http://schemas.microsoft.com/office/powerpoint/2010/main" xmlns:mc="http://schemas.openxmlformats.org/markup-compatibility/2006" xmlns:v="urn:schemas-microsoft-com:vml"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accent4"/>
                </a:solidFill>
                <a:latin typeface="Impact" panose="020B0806030902050204" pitchFamily="34" charset="0"/>
                <a:cs typeface="Arial" panose="020B0604020202020204" pitchFamily="34" charset="0"/>
              </a:rPr>
              <a:t>/</a:t>
            </a:r>
            <a:r>
              <a:rPr lang="en-US" altLang="zh-CN" sz="100" spc="100" smtClean="0">
                <a:solidFill>
                  <a:schemeClr val="accent4"/>
                </a:solidFill>
                <a:latin typeface="Impact" panose="020B0806030902050204" pitchFamily="34" charset="0"/>
                <a:cs typeface="Arial" panose="020B0604020202020204" pitchFamily="34" charset="0"/>
              </a:rPr>
              <a:t> </a:t>
            </a:r>
            <a:r>
              <a:rPr lang="en-US" altLang="zh-CN" spc="100" smtClean="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a:t>
            </a:r>
            <a:r>
              <a:rPr lang="zh-TW" altLang="en-US" dirty="0" smtClean="0"/>
              <a:t>，如果</a:t>
            </a:r>
            <a:r>
              <a:rPr lang="zh-TW" altLang="en-US" dirty="0"/>
              <a:t>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smtClean="0"/>
              <a:t>，改</a:t>
            </a:r>
            <a:r>
              <a:rPr lang="zh-TW" altLang="en-US" dirty="0"/>
              <a:t>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smtClean="0"/>
              <a:t>單個神經元展開</a:t>
            </a:r>
            <a:r>
              <a:rPr lang="en-US" altLang="zh-TW"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smtClean="0"/>
              <a:t>單個神經元展開</a:t>
            </a:r>
            <a:r>
              <a:rPr lang="en-US" altLang="zh-TW"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a:t>
            </a:r>
            <a:r>
              <a:rPr lang="zh-CN" altLang="en-US" dirty="0" smtClean="0"/>
              <a:t>是</a:t>
            </a:r>
            <a:r>
              <a:rPr lang="en-US" altLang="zh-CN" dirty="0" smtClean="0"/>
              <a:t>x</a:t>
            </a:r>
            <a:r>
              <a:rPr lang="zh-CN" altLang="en-US" dirty="0" smtClean="0"/>
              <a:t>，</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a:t>
            </a:r>
            <a:r>
              <a:rPr lang="zh-CN" altLang="en-US" dirty="0" smtClean="0"/>
              <a:t>。 </a:t>
            </a:r>
            <a:endParaRPr lang="en-US" altLang="zh-CN" dirty="0" smtClean="0"/>
          </a:p>
          <a:p>
            <a:r>
              <a:rPr lang="zh-CN" altLang="en-US" dirty="0" smtClean="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230</TotalTime>
  <Words>1408</Words>
  <Application>Microsoft Office PowerPoint</Application>
  <PresentationFormat>自訂</PresentationFormat>
  <Paragraphs>102</Paragraphs>
  <Slides>24</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24</vt:i4>
      </vt:variant>
    </vt:vector>
  </HeadingPairs>
  <TitlesOfParts>
    <vt:vector size="26"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RNN 圖解</vt:lpstr>
      <vt:lpstr>RNN特點</vt:lpstr>
      <vt:lpstr>典型RNN模型</vt:lpstr>
      <vt:lpstr>SoftMax function</vt:lpstr>
      <vt:lpstr>Softmax function</vt:lpstr>
      <vt:lpstr>Softmax function</vt:lpstr>
      <vt:lpstr>RNN Demo</vt:lpstr>
      <vt:lpstr>Use "Title Only"  Layout</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19</cp:revision>
  <cp:lastPrinted>2019-07-31T16:00:00Z</cp:lastPrinted>
  <dcterms:created xsi:type="dcterms:W3CDTF">2019-07-31T16:00:00Z</dcterms:created>
  <dcterms:modified xsi:type="dcterms:W3CDTF">2020-11-14T08:17:39Z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