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2" r:id="rId18"/>
    <p:sldId id="293" r:id="rId19"/>
    <p:sldId id="279" r:id="rId20"/>
    <p:sldId id="294" r:id="rId21"/>
    <p:sldId id="295" r:id="rId22"/>
    <p:sldId id="280" r:id="rId23"/>
    <p:sldId id="299" r:id="rId24"/>
    <p:sldId id="270" r:id="rId25"/>
    <p:sldId id="26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14" d="100"/>
          <a:sy n="114" d="100"/>
        </p:scale>
        <p:origin x="474" y="9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2020/11/20</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br>
              <a:rPr lang="en-US" altLang="zh-TW" sz="6000" dirty="0"/>
            </a:br>
            <a:r>
              <a:rPr lang="zh-TW" altLang="en-US" sz="6000" dirty="0"/>
              <a:t>介紹</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3"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237</TotalTime>
  <Words>1538</Words>
  <Application>Microsoft Office PowerPoint</Application>
  <PresentationFormat>寬螢幕</PresentationFormat>
  <Paragraphs>107</Paragraphs>
  <Slides>25</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31" baseType="lpstr">
      <vt:lpstr>等线</vt:lpstr>
      <vt:lpstr>Arial</vt:lpstr>
      <vt:lpstr>Calibri</vt:lpstr>
      <vt:lpstr>Impact</vt: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Razer</cp:lastModifiedBy>
  <cp:revision>25</cp:revision>
  <cp:lastPrinted>2019-07-31T16:00:00Z</cp:lastPrinted>
  <dcterms:created xsi:type="dcterms:W3CDTF">2019-07-31T16:00:00Z</dcterms:created>
  <dcterms:modified xsi:type="dcterms:W3CDTF">2020-11-20T02:53:40Z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