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62" r:id="rId28"/>
    <p:sldId id="283" r:id="rId29"/>
    <p:sldId id="268" r:id="rId30"/>
    <p:sldId id="263" r:id="rId31"/>
    <p:sldId id="264" r:id="rId32"/>
    <p:sldId id="265" r:id="rId33"/>
    <p:sldId id="266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9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08/09/20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/>
              <a:t>看成是负样本，就可以进行分类了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4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2137</TotalTime>
  <Words>761</Words>
  <Application>Microsoft Macintosh PowerPoint</Application>
  <PresentationFormat>全屏显示(4:3)</PresentationFormat>
  <Paragraphs>123</Paragraphs>
  <Slides>34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W4 Item:數學算法</vt:lpstr>
      <vt:lpstr>線性迴歸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68</cp:revision>
  <cp:lastPrinted>2020-08-27T00:07:55Z</cp:lastPrinted>
  <dcterms:created xsi:type="dcterms:W3CDTF">2020-08-26T00:16:19Z</dcterms:created>
  <dcterms:modified xsi:type="dcterms:W3CDTF">2020-09-08T05:54:43Z</dcterms:modified>
</cp:coreProperties>
</file>