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61" r:id="rId7"/>
    <p:sldId id="291" r:id="rId8"/>
    <p:sldId id="269" r:id="rId9"/>
    <p:sldId id="273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62" r:id="rId33"/>
    <p:sldId id="295" r:id="rId34"/>
    <p:sldId id="268" r:id="rId35"/>
    <p:sldId id="263" r:id="rId36"/>
    <p:sldId id="264" r:id="rId37"/>
    <p:sldId id="265" r:id="rId38"/>
    <p:sldId id="266" r:id="rId39"/>
    <p:sldId id="26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10845DB-F75B-D643-A022-4377F3E088D9}">
          <p14:sldIdLst>
            <p14:sldId id="256"/>
            <p14:sldId id="257"/>
            <p14:sldId id="258"/>
            <p14:sldId id="260"/>
            <p14:sldId id="259"/>
            <p14:sldId id="261"/>
            <p14:sldId id="291"/>
            <p14:sldId id="269"/>
            <p14:sldId id="273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62"/>
            <p14:sldId id="295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35" d="100"/>
          <a:sy n="135" d="100"/>
        </p:scale>
        <p:origin x="-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14/09/20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5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3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pic>
        <p:nvPicPr>
          <p:cNvPr id="4" name="内容占位符 3" descr="Screen Shot 2020-09-04 at 10.13.0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64" b="-11164"/>
          <a:stretch>
            <a:fillRect/>
          </a:stretch>
        </p:blipFill>
        <p:spPr>
          <a:xfrm>
            <a:off x="544285" y="1867515"/>
            <a:ext cx="8237094" cy="4352599"/>
          </a:xfrm>
        </p:spPr>
      </p:pic>
      <p:sp>
        <p:nvSpPr>
          <p:cNvPr id="6" name="文本框 5"/>
          <p:cNvSpPr txBox="1"/>
          <p:nvPr/>
        </p:nvSpPr>
        <p:spPr>
          <a:xfrm>
            <a:off x="559421" y="6003641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decison_tree_demo.py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线性：两个变量之间的关系</a:t>
            </a:r>
            <a:r>
              <a:rPr lang="zh-CN" altLang="en-US" b="1" dirty="0"/>
              <a:t>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是直线</a:t>
            </a:r>
            <a:r>
              <a:rPr lang="zh-CN" altLang="en-US" dirty="0"/>
              <a:t>，叫做线性。</a:t>
            </a:r>
          </a:p>
          <a:p>
            <a:r>
              <a:rPr lang="zh-CN" altLang="en-US" dirty="0"/>
              <a:t>非线性：两个变量之间的关系</a:t>
            </a:r>
            <a:r>
              <a:rPr lang="zh-CN" altLang="en-US" b="1" dirty="0"/>
              <a:t>不是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不是直线</a:t>
            </a:r>
            <a:r>
              <a:rPr lang="zh-CN" altLang="en-US" dirty="0"/>
              <a:t>，叫做非线性。</a:t>
            </a:r>
          </a:p>
          <a:p>
            <a:r>
              <a:rPr lang="zh-CN" altLang="en-US" dirty="0"/>
              <a:t>回归：人们在测量事物的时候因为客观条件所限，求得的都是测量值，而不是事物真实的值，为了能够得到真实值，无限次的进行测量，最后通过这些测量数据计算</a:t>
            </a:r>
            <a:r>
              <a:rPr lang="zh-CN" altLang="en-US" b="1" dirty="0"/>
              <a:t>回归到真实值</a:t>
            </a:r>
            <a:r>
              <a:rPr lang="zh-CN" altLang="en-US" dirty="0"/>
              <a:t>，这就是回归的由来。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4" y="5547016"/>
            <a:ext cx="2514862" cy="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3704048" y="6070724"/>
            <a:ext cx="211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0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878" b="-136878"/>
          <a:stretch>
            <a:fillRect/>
          </a:stretch>
        </p:blipFill>
        <p:spPr>
          <a:xfrm>
            <a:off x="779463" y="1949824"/>
            <a:ext cx="7583488" cy="4007224"/>
          </a:xfrm>
        </p:spPr>
      </p:pic>
    </p:spTree>
    <p:extLst>
      <p:ext uri="{BB962C8B-B14F-4D97-AF65-F5344CB8AC3E}">
        <p14:creationId xmlns:p14="http://schemas.microsoft.com/office/powerpoint/2010/main" val="333053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r>
              <a:rPr kumimoji="1" lang="en-US" altLang="zh-TW" dirty="0"/>
              <a:t>: </a:t>
            </a:r>
            <a:r>
              <a:rPr kumimoji="1" lang="zh-TW" altLang="en-US" smtClean="0"/>
              <a:t>多項式回歸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3468870" y="5968806"/>
            <a:ext cx="27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polynormial_regression.py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2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線性迴歸範例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house_linear_regression.py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05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逻辑回归是用来做分类算法的，大家都熟悉线性回归，一般形式是</a:t>
            </a:r>
            <a:r>
              <a:rPr lang="en-US" altLang="zh-CN" dirty="0"/>
              <a:t>Y=</a:t>
            </a:r>
            <a:r>
              <a:rPr lang="en-US" altLang="zh-CN" dirty="0" err="1"/>
              <a:t>aX+b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的取值范围是</a:t>
            </a:r>
            <a:r>
              <a:rPr lang="en-US" altLang="zh-CN" dirty="0"/>
              <a:t>[-∞, +∞]</a:t>
            </a:r>
            <a:r>
              <a:rPr lang="zh-CN" altLang="en-US" dirty="0"/>
              <a:t>，有这么多取值，怎么进行分类呢？不用担心，伟大的数学家已经为我们找到了一个方法。</a:t>
            </a:r>
          </a:p>
          <a:p>
            <a:r>
              <a:rPr lang="zh-CN" altLang="en-US" dirty="0"/>
              <a:t>也就是把</a:t>
            </a:r>
            <a:r>
              <a:rPr lang="en-US" altLang="zh-CN" dirty="0"/>
              <a:t>Y</a:t>
            </a:r>
            <a:r>
              <a:rPr lang="zh-CN" altLang="en-US" dirty="0"/>
              <a:t>的结果带入一个非线性变换的</a:t>
            </a:r>
            <a:r>
              <a:rPr lang="en-US" altLang="zh-CN" b="1" dirty="0"/>
              <a:t>Sigmoid</a:t>
            </a:r>
            <a:r>
              <a:rPr lang="zh-CN" altLang="en-US" b="1" dirty="0"/>
              <a:t>函数</a:t>
            </a:r>
            <a:r>
              <a:rPr lang="zh-CN" altLang="en-US" dirty="0"/>
              <a:t>中，即可得到</a:t>
            </a:r>
            <a:r>
              <a:rPr lang="en-US" altLang="zh-CN" dirty="0"/>
              <a:t>[0,1]</a:t>
            </a:r>
            <a:r>
              <a:rPr lang="zh-CN" altLang="en-US" dirty="0"/>
              <a:t>之间取值范围的数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可以把它看成是一个概率值，如果我们设置概率阈值为</a:t>
            </a:r>
            <a:r>
              <a:rPr lang="en-US" altLang="zh-CN" dirty="0"/>
              <a:t>0.5</a:t>
            </a:r>
            <a:r>
              <a:rPr lang="zh-CN" altLang="en-US" dirty="0"/>
              <a:t>，那么</a:t>
            </a:r>
            <a:r>
              <a:rPr lang="en-US" altLang="zh-CN" dirty="0"/>
              <a:t>S</a:t>
            </a:r>
            <a:r>
              <a:rPr lang="zh-CN" altLang="en-US" dirty="0"/>
              <a:t>大于</a:t>
            </a:r>
            <a:r>
              <a:rPr lang="en-US" altLang="zh-CN" dirty="0"/>
              <a:t>0.5</a:t>
            </a:r>
            <a:r>
              <a:rPr lang="zh-CN" altLang="en-US" dirty="0"/>
              <a:t>可以看成是正样本，小于</a:t>
            </a:r>
            <a:r>
              <a:rPr lang="en-US" altLang="zh-CN" dirty="0"/>
              <a:t>0.5</a:t>
            </a:r>
            <a:r>
              <a:rPr lang="zh-CN" altLang="en-US" dirty="0"/>
              <a:t>看成是负样本，就可以进行分类了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56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</a:p>
          <a:p>
            <a:r>
              <a:rPr kumimoji="1" lang="en-US" altLang="zh-CN" dirty="0" err="1" smtClean="0"/>
              <a:t>logic_regression_api_prac.py</a:t>
            </a:r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479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概括而言：</a:t>
            </a:r>
            <a:br>
              <a:rPr lang="zh-CN" altLang="en-US" dirty="0"/>
            </a:br>
            <a:r>
              <a:rPr lang="zh-CN" altLang="en-US" dirty="0"/>
              <a:t>感知机是二分类的线性分类模型，输入为实例的特征向量，输出为实例的类别（取</a:t>
            </a:r>
            <a:r>
              <a:rPr lang="en-US" altLang="zh-CN" dirty="0"/>
              <a:t>+1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）。感知机对应于输入空间中将实例划分为两类的分离超平面。感知机旨在求出该超平面，为求得超平面导入了基于误分类的损失函数，利用梯度下降法对损失函数进行最优化。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298030"/>
            <a:ext cx="8940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7470" b="-74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0065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</a:p>
          <a:p>
            <a:r>
              <a:rPr kumimoji="1" lang="en-US" altLang="zh-CN" dirty="0" err="1" smtClean="0"/>
              <a:t>preceptron_api.py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28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 smtClean="0"/>
              <a:t>算法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數學太複雜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請看以下參考資料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zhuanlan.zhihu.com</a:t>
            </a:r>
            <a:r>
              <a:rPr kumimoji="1" lang="en-US" altLang="zh-TW" dirty="0"/>
              <a:t>/p/52168498</a:t>
            </a:r>
          </a:p>
          <a:p>
            <a:r>
              <a:rPr kumimoji="1" lang="en-US" altLang="zh-TW" dirty="0"/>
              <a:t> demo </a:t>
            </a:r>
            <a:r>
              <a:rPr kumimoji="1" lang="zh-TW" altLang="en-US" dirty="0"/>
              <a:t>代碼實</a:t>
            </a:r>
            <a:r>
              <a:rPr kumimoji="1" lang="zh-TW" altLang="en-US" dirty="0" smtClean="0"/>
              <a:t>現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其他相關演算法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 Forest</a:t>
            </a:r>
          </a:p>
          <a:p>
            <a:r>
              <a:rPr kumimoji="1" lang="en-US" altLang="zh-CN" dirty="0" smtClean="0"/>
              <a:t>GBDT</a:t>
            </a:r>
          </a:p>
          <a:p>
            <a:r>
              <a:rPr kumimoji="1" lang="mr-IN" altLang="zh-CN" dirty="0" smtClean="0"/>
              <a:t>…</a:t>
            </a:r>
            <a:endParaRPr kumimoji="1" lang="en-US" altLang="zh-CN" smtClean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194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 smtClean="0"/>
              <a:t>KNN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多項式回歸</a:t>
            </a:r>
            <a:endParaRPr kumimoji="1" lang="en-US" altLang="zh-TW" dirty="0" smtClean="0"/>
          </a:p>
          <a:p>
            <a:r>
              <a:rPr kumimoji="1" lang="zh-TW" altLang="en-US" dirty="0" smtClean="0"/>
              <a:t>羅輯回歸</a:t>
            </a:r>
            <a:r>
              <a:rPr kumimoji="1" lang="en-US" altLang="zh-TW" dirty="0" smtClean="0"/>
              <a:t>-</a:t>
            </a:r>
            <a:endParaRPr kumimoji="1" lang="en-US" altLang="zh-TW" dirty="0"/>
          </a:p>
          <a:p>
            <a:r>
              <a:rPr kumimoji="1" lang="zh-TW" altLang="en-US" dirty="0" smtClean="0"/>
              <a:t>線性分類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感知器</a:t>
            </a:r>
            <a:endParaRPr kumimoji="1" lang="en-US" altLang="zh-TW" dirty="0" smtClean="0"/>
          </a:p>
          <a:p>
            <a:r>
              <a:rPr kumimoji="1" lang="mr-IN" altLang="zh-TW" dirty="0" smtClean="0"/>
              <a:t>……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後面還很多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先暫停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做一個</a:t>
            </a:r>
            <a:r>
              <a:rPr kumimoji="1" lang="en-US" altLang="zh-TW" smtClean="0"/>
              <a:t>demo</a:t>
            </a:r>
          </a:p>
          <a:p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94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2934</TotalTime>
  <Words>823</Words>
  <Application>Microsoft Macintosh PowerPoint</Application>
  <PresentationFormat>全屏显示(4:3)</PresentationFormat>
  <Paragraphs>140</Paragraphs>
  <Slides>39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W4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線性迴歸</vt:lpstr>
      <vt:lpstr>線性迴歸</vt:lpstr>
      <vt:lpstr>線性迴歸: 多項式回歸</vt:lpstr>
      <vt:lpstr>線性迴歸: 多項式回歸</vt:lpstr>
      <vt:lpstr>線性迴歸範例</vt:lpstr>
      <vt:lpstr>邏輯回歸</vt:lpstr>
      <vt:lpstr>邏輯回歸</vt:lpstr>
      <vt:lpstr>線性分類-感知器 </vt:lpstr>
      <vt:lpstr>線性分類-感知器 </vt:lpstr>
      <vt:lpstr>線性分類-感知器 </vt:lpstr>
      <vt:lpstr>W4 Item:數學算法</vt:lpstr>
      <vt:lpstr>其他相關演算法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80</cp:revision>
  <cp:lastPrinted>2020-08-27T00:07:55Z</cp:lastPrinted>
  <dcterms:created xsi:type="dcterms:W3CDTF">2020-08-26T00:16:19Z</dcterms:created>
  <dcterms:modified xsi:type="dcterms:W3CDTF">2020-09-14T00:27:10Z</dcterms:modified>
</cp:coreProperties>
</file>