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2" r:id="rId22"/>
    <p:sldId id="268" r:id="rId23"/>
    <p:sldId id="263" r:id="rId24"/>
    <p:sldId id="264" r:id="rId25"/>
    <p:sldId id="265" r:id="rId26"/>
    <p:sldId id="266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13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03/09/20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1382</TotalTime>
  <Words>612</Words>
  <Application>Microsoft Macintosh PowerPoint</Application>
  <PresentationFormat>全屏显示(4:3)</PresentationFormat>
  <Paragraphs>102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56</cp:revision>
  <cp:lastPrinted>2020-08-27T00:07:55Z</cp:lastPrinted>
  <dcterms:created xsi:type="dcterms:W3CDTF">2020-08-26T00:16:19Z</dcterms:created>
  <dcterms:modified xsi:type="dcterms:W3CDTF">2020-09-03T01:23:44Z</dcterms:modified>
</cp:coreProperties>
</file>