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2" r:id="rId29"/>
    <p:sldId id="268" r:id="rId30"/>
    <p:sldId id="263" r:id="rId31"/>
    <p:sldId id="264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08/09/20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08/09/20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2336</TotalTime>
  <Words>764</Words>
  <Application>Microsoft Macintosh PowerPoint</Application>
  <PresentationFormat>全屏显示(4:3)</PresentationFormat>
  <Paragraphs>125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71</cp:revision>
  <cp:lastPrinted>2020-08-27T00:07:55Z</cp:lastPrinted>
  <dcterms:created xsi:type="dcterms:W3CDTF">2020-08-26T00:16:19Z</dcterms:created>
  <dcterms:modified xsi:type="dcterms:W3CDTF">2020-09-08T09:13:39Z</dcterms:modified>
</cp:coreProperties>
</file>