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91" r:id="rId8"/>
    <p:sldId id="269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62" r:id="rId33"/>
    <p:sldId id="295" r:id="rId34"/>
    <p:sldId id="268" r:id="rId35"/>
    <p:sldId id="263" r:id="rId36"/>
    <p:sldId id="264" r:id="rId37"/>
    <p:sldId id="265" r:id="rId38"/>
    <p:sldId id="266" r:id="rId39"/>
    <p:sldId id="2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0845DB-F75B-D643-A022-4377F3E088D9}">
          <p14:sldIdLst>
            <p14:sldId id="256"/>
            <p14:sldId id="257"/>
            <p14:sldId id="258"/>
            <p14:sldId id="260"/>
            <p14:sldId id="259"/>
            <p14:sldId id="261"/>
            <p14:sldId id="291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62"/>
            <p14:sldId id="295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38" d="100"/>
          <a:sy n="138" d="100"/>
        </p:scale>
        <p:origin x="-120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12/09/20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r>
              <a:rPr kumimoji="1" lang="en-US" altLang="zh-TW" dirty="0"/>
              <a:t>: </a:t>
            </a:r>
            <a:r>
              <a:rPr kumimoji="1" lang="zh-TW" altLang="en-US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線性迴歸範例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house_linear_regression.py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5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逻辑回归是用来做分类算法的，大家都熟悉线性回归，一般形式是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的取值范围是</a:t>
            </a:r>
            <a:r>
              <a:rPr lang="en-US" altLang="zh-CN" dirty="0"/>
              <a:t>[-∞, +∞]</a:t>
            </a:r>
            <a:r>
              <a:rPr lang="zh-CN" altLang="en-US" dirty="0"/>
              <a:t>，有这么多取值，怎么进行分类呢？不用担心，伟大的数学家已经为我们找到了一个方法。</a:t>
            </a:r>
          </a:p>
          <a:p>
            <a:r>
              <a:rPr lang="zh-CN" altLang="en-US" dirty="0"/>
              <a:t>也就是把</a:t>
            </a:r>
            <a:r>
              <a:rPr lang="en-US" altLang="zh-CN" dirty="0"/>
              <a:t>Y</a:t>
            </a:r>
            <a:r>
              <a:rPr lang="zh-CN" altLang="en-US" dirty="0"/>
              <a:t>的结果带入一个非线性变换的</a:t>
            </a:r>
            <a:r>
              <a:rPr lang="en-US" altLang="zh-CN" b="1" dirty="0"/>
              <a:t>Sigmoid</a:t>
            </a:r>
            <a:r>
              <a:rPr lang="zh-CN" altLang="en-US" b="1" dirty="0"/>
              <a:t>函数</a:t>
            </a:r>
            <a:r>
              <a:rPr lang="zh-CN" altLang="en-US" dirty="0"/>
              <a:t>中，即可得到</a:t>
            </a:r>
            <a:r>
              <a:rPr lang="en-US" altLang="zh-CN" dirty="0"/>
              <a:t>[0,1]</a:t>
            </a:r>
            <a:r>
              <a:rPr lang="zh-CN" altLang="en-US" dirty="0"/>
              <a:t>之间取值范围的数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可以把它看成是一个概率值，如果我们设置概率阈值为</a:t>
            </a:r>
            <a:r>
              <a:rPr lang="en-US" altLang="zh-CN" dirty="0"/>
              <a:t>0.5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大于</a:t>
            </a:r>
            <a:r>
              <a:rPr lang="en-US" altLang="zh-CN" dirty="0"/>
              <a:t>0.5</a:t>
            </a:r>
            <a:r>
              <a:rPr lang="zh-CN" altLang="en-US" dirty="0"/>
              <a:t>可以看成是正样本，小于</a:t>
            </a:r>
            <a:r>
              <a:rPr lang="en-US" altLang="zh-CN" dirty="0"/>
              <a:t>0.5</a:t>
            </a:r>
            <a:r>
              <a:rPr lang="zh-CN" altLang="en-US" dirty="0"/>
              <a:t>看成是负样本，就可以进行分类了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56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</a:p>
          <a:p>
            <a:r>
              <a:rPr kumimoji="1" lang="en-US" altLang="zh-CN" dirty="0" err="1" smtClean="0"/>
              <a:t>logic_regression_api_prac.py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7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概括而言：</a:t>
            </a:r>
            <a:br>
              <a:rPr lang="zh-CN" altLang="en-US" dirty="0"/>
            </a:br>
            <a:r>
              <a:rPr lang="zh-CN" altLang="en-US" dirty="0"/>
              <a:t>感知机是二分类的线性分类模型，输入为实例的特征向量，输出为实例的类别（取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）。感知机对应于输入空间中将实例划分为两类的分离超平面。感知机旨在求出该超平面，为求得超平面导入了基于误分类的损失函数，利用梯度下降法对损失函数进行最优化。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98030"/>
            <a:ext cx="8940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7470" b="-7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0065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</a:p>
          <a:p>
            <a:r>
              <a:rPr kumimoji="1" lang="en-US" altLang="zh-CN" dirty="0" err="1" smtClean="0"/>
              <a:t>preceptron_api.py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28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 smtClean="0"/>
              <a:t>算法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數學太複雜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請看以下參考資料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zhuanlan.zhihu.com</a:t>
            </a:r>
            <a:r>
              <a:rPr kumimoji="1" lang="en-US" altLang="zh-TW" dirty="0"/>
              <a:t>/p/52168498</a:t>
            </a:r>
          </a:p>
          <a:p>
            <a:r>
              <a:rPr kumimoji="1" lang="en-US" altLang="zh-TW" dirty="0"/>
              <a:t> demo </a:t>
            </a:r>
            <a:r>
              <a:rPr kumimoji="1" lang="zh-TW" altLang="en-US" dirty="0"/>
              <a:t>代碼實</a:t>
            </a:r>
            <a:r>
              <a:rPr kumimoji="1" lang="zh-TW" altLang="en-US" dirty="0" smtClean="0"/>
              <a:t>現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其他相關演算法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Forest</a:t>
            </a:r>
          </a:p>
          <a:p>
            <a:r>
              <a:rPr kumimoji="1" lang="en-US" altLang="zh-CN" dirty="0" smtClean="0"/>
              <a:t>GBDT</a:t>
            </a:r>
          </a:p>
          <a:p>
            <a:r>
              <a:rPr kumimoji="1" lang="mr-IN" altLang="zh-CN" dirty="0" smtClean="0"/>
              <a:t>…</a:t>
            </a:r>
            <a:endParaRPr kumimoji="1" lang="en-US" altLang="zh-CN" smtClean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194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多項式回歸</a:t>
            </a:r>
            <a:endParaRPr kumimoji="1" lang="en-US" altLang="zh-TW" dirty="0" smtClean="0"/>
          </a:p>
          <a:p>
            <a:r>
              <a:rPr kumimoji="1" lang="zh-TW" altLang="en-US" dirty="0" smtClean="0"/>
              <a:t>羅輯回歸</a:t>
            </a:r>
            <a:r>
              <a:rPr kumimoji="1" lang="en-US" altLang="zh-TW" dirty="0" smtClean="0"/>
              <a:t>-</a:t>
            </a:r>
            <a:endParaRPr kumimoji="1" lang="en-US" altLang="zh-TW" dirty="0"/>
          </a:p>
          <a:p>
            <a:r>
              <a:rPr kumimoji="1" lang="zh-TW" altLang="en-US" dirty="0" smtClean="0"/>
              <a:t>線性分類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感知器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4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2932</TotalTime>
  <Words>816</Words>
  <Application>Microsoft Macintosh PowerPoint</Application>
  <PresentationFormat>全屏显示(4:3)</PresentationFormat>
  <Paragraphs>140</Paragraphs>
  <Slides>39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W4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線性迴歸: 多項式回歸</vt:lpstr>
      <vt:lpstr>線性迴歸: 多項式回歸</vt:lpstr>
      <vt:lpstr>線性迴歸範例</vt:lpstr>
      <vt:lpstr>邏輯回歸</vt:lpstr>
      <vt:lpstr>邏輯回歸</vt:lpstr>
      <vt:lpstr>線性分類-感知器 </vt:lpstr>
      <vt:lpstr>線性分類-感知器 </vt:lpstr>
      <vt:lpstr>線性分類-感知器 </vt:lpstr>
      <vt:lpstr>W4 Item:數學算法</vt:lpstr>
      <vt:lpstr>其他相關演算法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78</cp:revision>
  <cp:lastPrinted>2020-08-27T00:07:55Z</cp:lastPrinted>
  <dcterms:created xsi:type="dcterms:W3CDTF">2020-08-26T00:16:19Z</dcterms:created>
  <dcterms:modified xsi:type="dcterms:W3CDTF">2020-09-12T09:09:43Z</dcterms:modified>
</cp:coreProperties>
</file>