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  <p:sldId id="268" r:id="rId22"/>
    <p:sldId id="263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4" d="100"/>
          <a:sy n="104" d="100"/>
        </p:scale>
        <p:origin x="2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Model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10169596636024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分類</a:t>
            </a:r>
            <a:r>
              <a:rPr kumimoji="1" lang="en-US" altLang="zh-TW" dirty="0"/>
              <a:t> 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?</a:t>
            </a:r>
          </a:p>
          <a:p>
            <a:r>
              <a:rPr kumimoji="1" lang="en-US" altLang="zh-TW" dirty="0" err="1"/>
              <a:t>Gaussian_Naive</a:t>
            </a:r>
            <a:r>
              <a:rPr kumimoji="1" lang="en-US" altLang="zh-TW" dirty="0"/>
              <a:t> 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1354</TotalTime>
  <Words>911</Words>
  <Application>Microsoft Macintosh PowerPoint</Application>
  <PresentationFormat>如螢幕大小 (4:3)</PresentationFormat>
  <Paragraphs>100</Paragraphs>
  <Slides>26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 2</vt:lpstr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Microsoft Office User</cp:lastModifiedBy>
  <cp:revision>53</cp:revision>
  <cp:lastPrinted>2020-08-27T00:07:55Z</cp:lastPrinted>
  <dcterms:created xsi:type="dcterms:W3CDTF">2020-08-26T00:16:19Z</dcterms:created>
  <dcterms:modified xsi:type="dcterms:W3CDTF">2020-09-02T15:21:38Z</dcterms:modified>
</cp:coreProperties>
</file>