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2" r:id="rId22"/>
    <p:sldId id="283" r:id="rId23"/>
    <p:sldId id="268" r:id="rId24"/>
    <p:sldId id="263" r:id="rId25"/>
    <p:sldId id="264" r:id="rId26"/>
    <p:sldId id="265" r:id="rId27"/>
    <p:sldId id="266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08" d="100"/>
          <a:sy n="108" d="100"/>
        </p:scale>
        <p:origin x="-13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04/09/20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5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pic>
        <p:nvPicPr>
          <p:cNvPr id="4" name="内容占位符 3" descr="Screen Shot 2020-09-04 at 10.13.0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64" b="-11164"/>
          <a:stretch>
            <a:fillRect/>
          </a:stretch>
        </p:blipFill>
        <p:spPr>
          <a:xfrm>
            <a:off x="544285" y="1867515"/>
            <a:ext cx="8237094" cy="4352599"/>
          </a:xfrm>
        </p:spPr>
      </p:pic>
      <p:sp>
        <p:nvSpPr>
          <p:cNvPr id="6" name="文本框 5"/>
          <p:cNvSpPr txBox="1"/>
          <p:nvPr/>
        </p:nvSpPr>
        <p:spPr>
          <a:xfrm>
            <a:off x="559421" y="6003641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decison_tree_demo.py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/>
              <a:t>算法</a:t>
            </a:r>
            <a:endParaRPr kumimoji="1" lang="en-US" altLang="zh-TW" dirty="0"/>
          </a:p>
          <a:p>
            <a:r>
              <a:rPr kumimoji="1" lang="en-US" altLang="zh-TW"/>
              <a:t> </a:t>
            </a:r>
            <a:r>
              <a:rPr kumimoji="1" lang="en-US" altLang="zh-TW" dirty="0"/>
              <a:t>demo </a:t>
            </a:r>
            <a:r>
              <a:rPr kumimoji="1" lang="zh-TW" altLang="en-US" dirty="0"/>
              <a:t>代碼實現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mtClean="0"/>
              <a:t>線性迴歸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445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1727</TotalTime>
  <Words>617</Words>
  <Application>Microsoft Macintosh PowerPoint</Application>
  <PresentationFormat>全屏显示(4:3)</PresentationFormat>
  <Paragraphs>107</Paragraphs>
  <Slides>28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W4 Item:數學算法</vt:lpstr>
      <vt:lpstr>線性迴歸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59</cp:revision>
  <cp:lastPrinted>2020-08-27T00:07:55Z</cp:lastPrinted>
  <dcterms:created xsi:type="dcterms:W3CDTF">2020-08-26T00:16:19Z</dcterms:created>
  <dcterms:modified xsi:type="dcterms:W3CDTF">2020-09-04T07:58:55Z</dcterms:modified>
</cp:coreProperties>
</file>