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68" r:id="rId34"/>
    <p:sldId id="263" r:id="rId35"/>
    <p:sldId id="264" r:id="rId36"/>
    <p:sldId id="265" r:id="rId37"/>
    <p:sldId id="266" r:id="rId38"/>
    <p:sldId id="2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11/09/20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err="1" smtClean="0"/>
              <a:t>preceptron_api.py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 smtClean="0"/>
              <a:t>算法</a:t>
            </a:r>
            <a:endParaRPr kumimoji="1" lang="en-US" altLang="zh-TW" dirty="0" smtClean="0"/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zhuanlan.zhihu.com</a:t>
            </a:r>
            <a:r>
              <a:rPr kumimoji="1" lang="en-US" altLang="zh-TW" dirty="0"/>
              <a:t>/p/52168498</a:t>
            </a:r>
            <a:endParaRPr kumimoji="1" lang="en-US" altLang="zh-TW" dirty="0"/>
          </a:p>
          <a:p>
            <a:r>
              <a:rPr kumimoji="1" lang="en-US" altLang="zh-TW" dirty="0"/>
              <a:t> 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2554</TotalTime>
  <Words>804</Words>
  <Application>Microsoft Macintosh PowerPoint</Application>
  <PresentationFormat>全屏显示(4:3)</PresentationFormat>
  <Paragraphs>136</Paragraphs>
  <Slides>38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76</cp:revision>
  <cp:lastPrinted>2020-08-27T00:07:55Z</cp:lastPrinted>
  <dcterms:created xsi:type="dcterms:W3CDTF">2020-08-26T00:16:19Z</dcterms:created>
  <dcterms:modified xsi:type="dcterms:W3CDTF">2020-09-11T01:54:06Z</dcterms:modified>
</cp:coreProperties>
</file>