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2" r:id="rId21"/>
    <p:sldId id="268" r:id="rId22"/>
    <p:sldId id="263" r:id="rId23"/>
    <p:sldId id="264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32" autoAdjust="0"/>
  </p:normalViewPr>
  <p:slideViewPr>
    <p:cSldViewPr snapToGrid="0" snapToObjects="1">
      <p:cViewPr varScale="1">
        <p:scale>
          <a:sx n="108" d="100"/>
          <a:sy n="10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 smtClean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 smtClean="0"/>
            <a:t>Model</a:t>
          </a:r>
        </a:p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smtClean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Alg</a:t>
          </a:r>
          <a:r>
            <a:rPr lang="en-US" altLang="zh-TW" dirty="0" smtClean="0"/>
            <a:t>o</a:t>
          </a:r>
          <a:r>
            <a:rPr lang="en-US" altLang="zh-CN" dirty="0" smtClean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Basic</a:t>
          </a:r>
          <a:r>
            <a:rPr lang="zh-TW" altLang="en-US" dirty="0" smtClean="0"/>
            <a:t> </a:t>
          </a:r>
          <a:r>
            <a:rPr lang="en-US" altLang="zh-TW" dirty="0" smtClean="0"/>
            <a:t>framework&amp;</a:t>
          </a:r>
          <a:r>
            <a:rPr lang="en-US" altLang="zh-CN" dirty="0" smtClean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Alg</a:t>
          </a:r>
          <a:r>
            <a:rPr lang="en-US" altLang="zh-TW" sz="2900" kern="1200" dirty="0" smtClean="0"/>
            <a:t>o</a:t>
          </a:r>
          <a:r>
            <a:rPr lang="en-US" altLang="zh-CN" sz="2900" kern="1200" dirty="0" smtClean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Basic</a:t>
          </a:r>
          <a:r>
            <a:rPr lang="zh-TW" altLang="en-US" sz="2900" kern="1200" dirty="0" smtClean="0"/>
            <a:t> </a:t>
          </a:r>
          <a:r>
            <a:rPr lang="en-US" altLang="zh-TW" sz="2900" kern="1200" dirty="0" smtClean="0"/>
            <a:t>framework&amp;</a:t>
          </a:r>
          <a:r>
            <a:rPr lang="en-US" altLang="zh-CN" sz="2900" kern="1200" dirty="0" smtClean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01/09/20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 smtClean="0"/>
              <a:t>or</a:t>
            </a:r>
            <a:r>
              <a:rPr lang="zh-CN" altLang="en-US" dirty="0" smtClean="0"/>
              <a:t>红色小三角形），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就是解决这个问题的。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K=3</a:t>
            </a:r>
            <a:r>
              <a:rPr lang="zh-CN" altLang="en-US" dirty="0" smtClean="0"/>
              <a:t>，绿色圆点的最近的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个邻居是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个红色小三角形和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K=5</a:t>
            </a:r>
            <a:r>
              <a:rPr lang="zh-CN" altLang="en-US" dirty="0" smtClean="0"/>
              <a:t>，绿色圆点的最近的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个邻居是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个红色三角形和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 smtClean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或分配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到权重更大的那一类。这就是</a:t>
            </a:r>
            <a:r>
              <a:rPr lang="en-US" altLang="zh-CN" b="1" dirty="0" smtClean="0"/>
              <a:t>K</a:t>
            </a:r>
            <a:r>
              <a:rPr lang="zh-CN" altLang="en-US" b="1" smtClean="0"/>
              <a:t>近邻算法的核心思想。</a:t>
            </a:r>
            <a:endParaRPr lang="zh-CN" altLang="en-US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Code example</a:t>
            </a:r>
          </a:p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knn</a:t>
            </a:r>
            <a:r>
              <a:rPr kumimoji="1" lang="en-US" altLang="zh-CN" dirty="0" smtClean="0"/>
              <a:t> to determine number with hand </a:t>
            </a:r>
            <a:r>
              <a:rPr kumimoji="1" lang="en-US" altLang="zh-CN" dirty="0" smtClean="0"/>
              <a:t>writing?</a:t>
            </a:r>
          </a:p>
          <a:p>
            <a:r>
              <a:rPr kumimoji="1" lang="en-US" altLang="zh-CN" dirty="0" err="1" smtClean="0"/>
              <a:t>SKLearn</a:t>
            </a:r>
            <a:r>
              <a:rPr kumimoji="1" lang="en-US" altLang="zh-CN" dirty="0" smtClean="0"/>
              <a:t> lib use  to determine number with hand writing?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K</a:t>
            </a:r>
            <a:r>
              <a:rPr lang="zh-CN" altLang="en-US" dirty="0"/>
              <a:t>折交叉验证寻找最优的</a:t>
            </a:r>
            <a:r>
              <a:rPr lang="en-US" altLang="zh-CN" dirty="0"/>
              <a:t>K 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KNN</a:t>
            </a:r>
            <a:r>
              <a:rPr lang="zh-CN" altLang="en-US" dirty="0"/>
              <a:t>解决房价预测</a:t>
            </a:r>
            <a:r>
              <a:rPr lang="zh-CN" altLang="en-US" dirty="0" smtClean="0"/>
              <a:t>的回归问题</a:t>
            </a:r>
            <a:r>
              <a:rPr lang="en-US" altLang="zh-CN" dirty="0" smtClean="0"/>
              <a:t>?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信息熵</a:t>
            </a:r>
            <a:r>
              <a:rPr lang="en-US" altLang="zh-CN" b="1" dirty="0" smtClean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 ID3</a:t>
            </a:r>
            <a:r>
              <a:rPr kumimoji="1" lang="zh-TW" altLang="en-US" dirty="0" smtClean="0"/>
              <a:t>算法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</a:t>
            </a:r>
            <a:r>
              <a:rPr kumimoji="1" lang="en-US" altLang="zh-CN" dirty="0"/>
              <a:t>ID3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</a:t>
            </a:r>
            <a:r>
              <a:rPr kumimoji="1" lang="en-US" altLang="zh-CN" dirty="0"/>
              <a:t>ID3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</a:t>
            </a:r>
            <a:r>
              <a:rPr kumimoji="1" lang="en-US" altLang="zh-CN" dirty="0"/>
              <a:t>ID3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</a:t>
            </a:r>
            <a:r>
              <a:rPr kumimoji="1" lang="en-US" altLang="zh-CN" sz="2400" dirty="0" smtClean="0"/>
              <a:t>find  a model for </a:t>
            </a:r>
            <a:r>
              <a:rPr kumimoji="1" lang="en-US" altLang="zh-CN" sz="2400" dirty="0"/>
              <a:t>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 smtClean="0"/>
              <a:t>4</a:t>
            </a:r>
            <a:r>
              <a:rPr kumimoji="1" lang="en-US" altLang="zh-CN" dirty="0" smtClean="0"/>
              <a:t> Item:</a:t>
            </a:r>
            <a:r>
              <a:rPr kumimoji="1" lang="zh-TW" altLang="en-US" dirty="0" smtClean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err="1" smtClean="0"/>
              <a:t>Svm</a:t>
            </a:r>
            <a:r>
              <a:rPr kumimoji="1" lang="zh-TW" altLang="en-US" dirty="0" smtClean="0"/>
              <a:t>算法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Svm</a:t>
            </a:r>
            <a:r>
              <a:rPr kumimoji="1" lang="zh-TW" altLang="en-US" dirty="0" smtClean="0"/>
              <a:t>分類</a:t>
            </a:r>
            <a:r>
              <a:rPr kumimoji="1" lang="en-US" altLang="zh-TW" dirty="0" smtClean="0"/>
              <a:t> demo </a:t>
            </a:r>
            <a:r>
              <a:rPr kumimoji="1" lang="zh-TW" altLang="en-US" dirty="0" smtClean="0"/>
              <a:t>代碼實現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en-US" altLang="zh-TW" dirty="0" smtClean="0"/>
              <a:t>? : </a:t>
            </a:r>
            <a:r>
              <a:rPr kumimoji="1" lang="zh-TW" altLang="en-US" dirty="0" smtClean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後續看完基礎數學算法後決定</a:t>
            </a:r>
            <a:endParaRPr kumimoji="1" lang="en-US" altLang="zh-TW" dirty="0" smtClean="0"/>
          </a:p>
          <a:p>
            <a:r>
              <a:rPr kumimoji="1" lang="zh-TW" altLang="en-US" dirty="0" smtClean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 smtClean="0"/>
              <a:t>5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深度學習模型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D</a:t>
            </a:r>
            <a:r>
              <a:rPr kumimoji="1" lang="en-US" altLang="zh-TW" dirty="0" smtClean="0"/>
              <a:t>MN model</a:t>
            </a:r>
          </a:p>
          <a:p>
            <a:r>
              <a:rPr kumimoji="1" lang="en-US" altLang="zh-TW" dirty="0" smtClean="0"/>
              <a:t>CNN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r>
              <a:rPr kumimoji="1" lang="en-US" altLang="zh-TW" dirty="0" smtClean="0"/>
              <a:t>R</a:t>
            </a:r>
            <a:r>
              <a:rPr kumimoji="1" lang="zh-TW" altLang="en-US" dirty="0" smtClean="0"/>
              <a:t>N</a:t>
            </a:r>
            <a:r>
              <a:rPr kumimoji="1" lang="en-US" altLang="zh-TW" dirty="0" smtClean="0"/>
              <a:t>N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深度學習模型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t</a:t>
            </a:r>
            <a:r>
              <a:rPr kumimoji="1" lang="en-US" altLang="zh-TW" dirty="0" err="1" smtClean="0"/>
              <a:t>extCNN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  <a:p>
            <a:r>
              <a:rPr kumimoji="1" lang="zh-TW" altLang="zh-TW" dirty="0" smtClean="0"/>
              <a:t>t</a:t>
            </a:r>
            <a:r>
              <a:rPr kumimoji="1" lang="en-US" altLang="zh-TW" dirty="0" err="1" smtClean="0"/>
              <a:t>extRNN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model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 smtClean="0"/>
              <a:t>7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文本分類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意圖分類</a:t>
            </a:r>
            <a:r>
              <a:rPr kumimoji="1" lang="en-US" altLang="zh-TW" dirty="0" smtClean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文本分類</a:t>
            </a:r>
            <a:r>
              <a:rPr kumimoji="1" lang="en-US" altLang="zh-TW" dirty="0" smtClean="0"/>
              <a:t>DEMO-</a:t>
            </a:r>
            <a:r>
              <a:rPr kumimoji="1" lang="zh-TW" altLang="en-US" dirty="0" smtClean="0"/>
              <a:t>真假新聞分類</a:t>
            </a:r>
            <a:r>
              <a:rPr kumimoji="1" lang="zh-TW" altLang="zh-TW" dirty="0" smtClean="0"/>
              <a:t>D</a:t>
            </a:r>
            <a:r>
              <a:rPr kumimoji="1" lang="en-US" altLang="zh-TW" dirty="0" smtClean="0"/>
              <a:t>EMO</a:t>
            </a:r>
          </a:p>
          <a:p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依練習結果安排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如果到時內容增加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再補充增加時間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TW" altLang="en-US" dirty="0" smtClean="0"/>
              <a:t>暫定計畫時間兩到三個月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預計兩個月後續增加內容調整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9/1 ~ 10/31</a:t>
            </a:r>
            <a:r>
              <a:rPr kumimoji="1" lang="zh-TW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 week last for one algorithm for study and write code</a:t>
            </a:r>
          </a:p>
          <a:p>
            <a:endParaRPr kumimoji="1" lang="en-US" altLang="zh-CN" dirty="0" smtClean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W1 </a:t>
            </a:r>
            <a:r>
              <a:rPr kumimoji="1" lang="en-US" altLang="zh-CN" dirty="0" err="1" smtClean="0"/>
              <a:t>Item:</a:t>
            </a:r>
            <a:r>
              <a:rPr kumimoji="1" lang="en-US" altLang="zh-TW" dirty="0" err="1" smtClean="0"/>
              <a:t>python</a:t>
            </a:r>
            <a:r>
              <a:rPr kumimoji="1" lang="en-US" altLang="zh-TW" dirty="0" smtClean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Python </a:t>
            </a:r>
            <a:r>
              <a:rPr kumimoji="1" lang="zh-TW" altLang="en-US" dirty="0" smtClean="0"/>
              <a:t>基本常用套件熟悉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語法熟悉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2"/>
              </a:rPr>
              <a:t>https://www.liaoxuefeng.com/wiki/</a:t>
            </a:r>
            <a:r>
              <a:rPr kumimoji="1" lang="en-US" altLang="zh-TW" dirty="0" smtClean="0">
                <a:hlinkClick r:id="rId2"/>
              </a:rPr>
              <a:t>1016959663602400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Numpy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套件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Pandas</a:t>
            </a:r>
            <a:r>
              <a:rPr kumimoji="1" lang="zh-TW" altLang="en-US" dirty="0" smtClean="0"/>
              <a:t>套件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Others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en-US" altLang="zh-TW" dirty="0" smtClean="0"/>
              <a:t>2</a:t>
            </a:r>
            <a:r>
              <a:rPr kumimoji="1" lang="en-US" altLang="zh-CN" dirty="0" smtClean="0"/>
              <a:t> Item: </a:t>
            </a:r>
            <a:r>
              <a:rPr kumimoji="1" lang="en-US" altLang="zh-TW" dirty="0" err="1" smtClean="0"/>
              <a:t>tensorflow</a:t>
            </a:r>
            <a:r>
              <a:rPr kumimoji="1" lang="en-US" altLang="zh-TW" dirty="0" smtClean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Tensorflow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基本語法熟悉</a:t>
            </a:r>
            <a:endParaRPr kumimoji="1" lang="en-US" altLang="zh-TW" dirty="0" smtClean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Keras</a:t>
            </a:r>
            <a:r>
              <a:rPr kumimoji="1" lang="zh-TW" altLang="en-US" dirty="0" smtClean="0"/>
              <a:t>框架使用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 smtClean="0"/>
              <a:t> Item:</a:t>
            </a:r>
            <a:r>
              <a:rPr kumimoji="1" lang="zh-TW" altLang="en-US" dirty="0" smtClean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基礎線性代數</a:t>
            </a:r>
            <a:endParaRPr kumimoji="1" lang="en-US" altLang="zh-TW" dirty="0" smtClean="0"/>
          </a:p>
          <a:p>
            <a:r>
              <a:rPr kumimoji="1" lang="zh-TW" altLang="en-US" dirty="0" smtClean="0"/>
              <a:t>基礎微分</a:t>
            </a:r>
            <a:endParaRPr kumimoji="1" lang="en-US" altLang="zh-TW" dirty="0" smtClean="0"/>
          </a:p>
          <a:p>
            <a:r>
              <a:rPr kumimoji="1" lang="zh-TW" altLang="en-US" dirty="0" smtClean="0"/>
              <a:t>貝葉斯算法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KNN</a:t>
            </a:r>
          </a:p>
          <a:p>
            <a:r>
              <a:rPr kumimoji="1" lang="zh-TW" altLang="en-US" dirty="0" smtClean="0"/>
              <a:t>隱瑪爾科夫算法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Tree </a:t>
            </a:r>
            <a:r>
              <a:rPr kumimoji="1" lang="zh-TW" altLang="en-US" dirty="0" smtClean="0"/>
              <a:t>決策樹</a:t>
            </a:r>
            <a:r>
              <a:rPr kumimoji="1" lang="zh-TW" altLang="en-US" dirty="0" smtClean="0"/>
              <a:t>算法</a:t>
            </a:r>
            <a:endParaRPr kumimoji="1" lang="en-US" altLang="zh-TW" dirty="0" smtClean="0"/>
          </a:p>
          <a:p>
            <a:r>
              <a:rPr kumimoji="1" lang="zh-TW" altLang="en-US" dirty="0" smtClean="0"/>
              <a:t>線性迴歸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</a:t>
            </a:r>
            <a:r>
              <a:rPr kumimoji="1" lang="zh-TW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公式：</a:t>
            </a:r>
            <a:endParaRPr lang="en-US" altLang="zh-CN" dirty="0" smtClean="0"/>
          </a:p>
          <a:p>
            <a:r>
              <a:rPr lang="mr-IN" altLang="zh-CN" dirty="0" smtClean="0"/>
              <a:t>P</a:t>
            </a:r>
            <a:r>
              <a:rPr lang="mr-IN" altLang="zh-CN" dirty="0"/>
              <a:t>(A|B) = P(B|A) * P(A)/ P(B</a:t>
            </a:r>
            <a:r>
              <a:rPr lang="mr-IN" altLang="zh-CN" dirty="0" smtClean="0"/>
              <a:t>)</a:t>
            </a:r>
            <a:endParaRPr lang="en-US" altLang="zh-CN" dirty="0" smtClean="0"/>
          </a:p>
          <a:p>
            <a:r>
              <a:rPr kumimoji="1" lang="zh-TW" altLang="en-US" dirty="0" smtClean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Sklearn</a:t>
            </a:r>
            <a:r>
              <a:rPr kumimoji="1" lang="en-US" altLang="zh-TW" dirty="0" smtClean="0"/>
              <a:t> lib use code example ?</a:t>
            </a:r>
          </a:p>
          <a:p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1330</TotalTime>
  <Words>573</Words>
  <Application>Microsoft Macintosh PowerPoint</Application>
  <PresentationFormat>全屏显示(4:3)</PresentationFormat>
  <Paragraphs>91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48</cp:revision>
  <cp:lastPrinted>2020-08-27T00:07:55Z</cp:lastPrinted>
  <dcterms:created xsi:type="dcterms:W3CDTF">2020-08-26T00:16:19Z</dcterms:created>
  <dcterms:modified xsi:type="dcterms:W3CDTF">2020-09-01T09:16:42Z</dcterms:modified>
</cp:coreProperties>
</file>