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63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7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9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5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6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1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E60E-C2CF-4C6D-AB52-35C0B9AC1DA7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4D1F-AEC4-4898-8BD9-1F364F6E0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011589" y="3983547"/>
            <a:ext cx="16778288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0" indent="-30480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論文名稱：深度學習之研究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作者：陳○○、林○○</a:t>
            </a:r>
          </a:p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單位：○○大學 資訊工程系</a:t>
            </a:r>
            <a:endParaRPr lang="zh-CN" altLang="en-US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75430" y="6499734"/>
            <a:ext cx="21048662" cy="163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600200" indent="-11430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【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海報發表注意事項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】 </a:t>
            </a: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經本研討會審核錄取為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『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海報格式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』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發表者，請依下列規格製作全開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(A1)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海報一張，並於研討會當天張貼於研討會會場。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海報發表採一篇論文一面看板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此次研討會之海報版面尺寸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【A1】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為直式約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60 cm(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寬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 *90 cm( 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長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，請作者統一格式製作。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勿使用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A4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紙合併 張貼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圖表需以良好解析度呈現。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海報標題：包含題目與作者資料，依序如下：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海報需有「第二十二屆離島資訊技術與應用研討會」字樣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論文題目：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xxxxxxxxxx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作者姓名：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xxx </a:t>
            </a: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學校單位及系所名稱：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xxxxxx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xxxx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海報內容：海報內容請以呈現研究結果為主，除題目與中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英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文摘要的資料外，簡要內文依序包含如摘要、前言、研究方法、研究結果、結論與建議及參考文獻等。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注意事項：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海報請自行輸出，並於研討會發表日當天自行張貼。 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57400" lvl="2" indent="-914400" algn="just">
              <a:buFont typeface="+mj-lt"/>
              <a:buAutoNum type="arabicPeriod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會議一週前將於研討會網頁公告議程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以大會網站公告的為主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，請論文報告人或研究人員自行列印海報 於所屬場次開始前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分鐘抵達會場報到、簽到後張貼。 論文發表時段請全程參與，並向與會來賓報告成果內容 。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just">
              <a:buFont typeface="Wingdings" panose="05000000000000000000" pitchFamily="2" charset="2"/>
              <a:buChar char="l"/>
            </a:pP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大會僅提供海報板架，並無提供單槍、投影機、麥克風等設 備。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99525" cy="3734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49101F-64D9-46FD-BE3F-E8F9A0629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" y="157937"/>
            <a:ext cx="10344150" cy="26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325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吳小胖</dc:creator>
  <cp:lastModifiedBy>user</cp:lastModifiedBy>
  <cp:revision>7</cp:revision>
  <dcterms:created xsi:type="dcterms:W3CDTF">2022-09-14T08:50:48Z</dcterms:created>
  <dcterms:modified xsi:type="dcterms:W3CDTF">2024-03-29T08:52:55Z</dcterms:modified>
</cp:coreProperties>
</file>