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21599525" cy="323992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28" d="100"/>
          <a:sy n="28" d="100"/>
        </p:scale>
        <p:origin x="2016" y="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9965" y="5302386"/>
            <a:ext cx="18359596" cy="11279752"/>
          </a:xfrm>
        </p:spPr>
        <p:txBody>
          <a:bodyPr anchor="b"/>
          <a:lstStyle>
            <a:lvl1pPr algn="ctr">
              <a:defRPr sz="14173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9941" y="17017128"/>
            <a:ext cx="16199644" cy="7822326"/>
          </a:xfrm>
        </p:spPr>
        <p:txBody>
          <a:bodyPr/>
          <a:lstStyle>
            <a:lvl1pPr marL="0" indent="0" algn="ctr">
              <a:buNone/>
              <a:defRPr sz="5669"/>
            </a:lvl1pPr>
            <a:lvl2pPr marL="1079998" indent="0" algn="ctr">
              <a:buNone/>
              <a:defRPr sz="4724"/>
            </a:lvl2pPr>
            <a:lvl3pPr marL="2159996" indent="0" algn="ctr">
              <a:buNone/>
              <a:defRPr sz="4252"/>
            </a:lvl3pPr>
            <a:lvl4pPr marL="3239994" indent="0" algn="ctr">
              <a:buNone/>
              <a:defRPr sz="3780"/>
            </a:lvl4pPr>
            <a:lvl5pPr marL="4319991" indent="0" algn="ctr">
              <a:buNone/>
              <a:defRPr sz="3780"/>
            </a:lvl5pPr>
            <a:lvl6pPr marL="5399989" indent="0" algn="ctr">
              <a:buNone/>
              <a:defRPr sz="3780"/>
            </a:lvl6pPr>
            <a:lvl7pPr marL="6479987" indent="0" algn="ctr">
              <a:buNone/>
              <a:defRPr sz="3780"/>
            </a:lvl7pPr>
            <a:lvl8pPr marL="7559985" indent="0" algn="ctr">
              <a:buNone/>
              <a:defRPr sz="3780"/>
            </a:lvl8pPr>
            <a:lvl9pPr marL="8639983" indent="0" algn="ctr">
              <a:buNone/>
              <a:defRPr sz="378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9E60E-C2CF-4C6D-AB52-35C0B9AC1DA7}" type="datetimeFigureOut">
              <a:rPr lang="zh-TW" altLang="en-US" smtClean="0"/>
              <a:t>2024/1/16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84D1F-AEC4-4898-8BD9-1F364F6E08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2632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9E60E-C2CF-4C6D-AB52-35C0B9AC1DA7}" type="datetimeFigureOut">
              <a:rPr lang="zh-TW" altLang="en-US" smtClean="0"/>
              <a:t>2024/1/16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84D1F-AEC4-4898-8BD9-1F364F6E08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1026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457161" y="1724962"/>
            <a:ext cx="4657398" cy="27456899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968" y="1724962"/>
            <a:ext cx="13702199" cy="27456899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9E60E-C2CF-4C6D-AB52-35C0B9AC1DA7}" type="datetimeFigureOut">
              <a:rPr lang="zh-TW" altLang="en-US" smtClean="0"/>
              <a:t>2024/1/16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84D1F-AEC4-4898-8BD9-1F364F6E08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8675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9E60E-C2CF-4C6D-AB52-35C0B9AC1DA7}" type="datetimeFigureOut">
              <a:rPr lang="zh-TW" altLang="en-US" smtClean="0"/>
              <a:t>2024/1/16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84D1F-AEC4-4898-8BD9-1F364F6E08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6592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719" y="8077332"/>
            <a:ext cx="18629590" cy="13477201"/>
          </a:xfrm>
        </p:spPr>
        <p:txBody>
          <a:bodyPr anchor="b"/>
          <a:lstStyle>
            <a:lvl1pPr>
              <a:defRPr sz="14173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3719" y="21682033"/>
            <a:ext cx="18629590" cy="7087342"/>
          </a:xfrm>
        </p:spPr>
        <p:txBody>
          <a:bodyPr/>
          <a:lstStyle>
            <a:lvl1pPr marL="0" indent="0">
              <a:buNone/>
              <a:defRPr sz="5669">
                <a:solidFill>
                  <a:schemeClr val="tx1"/>
                </a:solidFill>
              </a:defRPr>
            </a:lvl1pPr>
            <a:lvl2pPr marL="1079998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2pPr>
            <a:lvl3pPr marL="2159996" indent="0">
              <a:buNone/>
              <a:defRPr sz="4252">
                <a:solidFill>
                  <a:schemeClr val="tx1">
                    <a:tint val="75000"/>
                  </a:schemeClr>
                </a:solidFill>
              </a:defRPr>
            </a:lvl3pPr>
            <a:lvl4pPr marL="3239994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4pPr>
            <a:lvl5pPr marL="4319991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5pPr>
            <a:lvl6pPr marL="5399989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6pPr>
            <a:lvl7pPr marL="6479987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7pPr>
            <a:lvl8pPr marL="7559985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8pPr>
            <a:lvl9pPr marL="8639983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9E60E-C2CF-4C6D-AB52-35C0B9AC1DA7}" type="datetimeFigureOut">
              <a:rPr lang="zh-TW" altLang="en-US" smtClean="0"/>
              <a:t>2024/1/16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84D1F-AEC4-4898-8BD9-1F364F6E08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6510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967" y="8624810"/>
            <a:ext cx="9179798" cy="20557051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34760" y="8624810"/>
            <a:ext cx="9179798" cy="20557051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9E60E-C2CF-4C6D-AB52-35C0B9AC1DA7}" type="datetimeFigureOut">
              <a:rPr lang="zh-TW" altLang="en-US" smtClean="0"/>
              <a:t>2024/1/16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84D1F-AEC4-4898-8BD9-1F364F6E08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4218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1724969"/>
            <a:ext cx="18629590" cy="626236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7783" y="7942328"/>
            <a:ext cx="9137610" cy="3892412"/>
          </a:xfrm>
        </p:spPr>
        <p:txBody>
          <a:bodyPr anchor="b"/>
          <a:lstStyle>
            <a:lvl1pPr marL="0" indent="0">
              <a:buNone/>
              <a:defRPr sz="5669" b="1"/>
            </a:lvl1pPr>
            <a:lvl2pPr marL="1079998" indent="0">
              <a:buNone/>
              <a:defRPr sz="4724" b="1"/>
            </a:lvl2pPr>
            <a:lvl3pPr marL="2159996" indent="0">
              <a:buNone/>
              <a:defRPr sz="4252" b="1"/>
            </a:lvl3pPr>
            <a:lvl4pPr marL="3239994" indent="0">
              <a:buNone/>
              <a:defRPr sz="3780" b="1"/>
            </a:lvl4pPr>
            <a:lvl5pPr marL="4319991" indent="0">
              <a:buNone/>
              <a:defRPr sz="3780" b="1"/>
            </a:lvl5pPr>
            <a:lvl6pPr marL="5399989" indent="0">
              <a:buNone/>
              <a:defRPr sz="3780" b="1"/>
            </a:lvl6pPr>
            <a:lvl7pPr marL="6479987" indent="0">
              <a:buNone/>
              <a:defRPr sz="3780" b="1"/>
            </a:lvl7pPr>
            <a:lvl8pPr marL="7559985" indent="0">
              <a:buNone/>
              <a:defRPr sz="3780" b="1"/>
            </a:lvl8pPr>
            <a:lvl9pPr marL="8639983" indent="0">
              <a:buNone/>
              <a:defRPr sz="378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7783" y="11834740"/>
            <a:ext cx="9137610" cy="1740712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34761" y="7942328"/>
            <a:ext cx="9182611" cy="3892412"/>
          </a:xfrm>
        </p:spPr>
        <p:txBody>
          <a:bodyPr anchor="b"/>
          <a:lstStyle>
            <a:lvl1pPr marL="0" indent="0">
              <a:buNone/>
              <a:defRPr sz="5669" b="1"/>
            </a:lvl1pPr>
            <a:lvl2pPr marL="1079998" indent="0">
              <a:buNone/>
              <a:defRPr sz="4724" b="1"/>
            </a:lvl2pPr>
            <a:lvl3pPr marL="2159996" indent="0">
              <a:buNone/>
              <a:defRPr sz="4252" b="1"/>
            </a:lvl3pPr>
            <a:lvl4pPr marL="3239994" indent="0">
              <a:buNone/>
              <a:defRPr sz="3780" b="1"/>
            </a:lvl4pPr>
            <a:lvl5pPr marL="4319991" indent="0">
              <a:buNone/>
              <a:defRPr sz="3780" b="1"/>
            </a:lvl5pPr>
            <a:lvl6pPr marL="5399989" indent="0">
              <a:buNone/>
              <a:defRPr sz="3780" b="1"/>
            </a:lvl6pPr>
            <a:lvl7pPr marL="6479987" indent="0">
              <a:buNone/>
              <a:defRPr sz="3780" b="1"/>
            </a:lvl7pPr>
            <a:lvl8pPr marL="7559985" indent="0">
              <a:buNone/>
              <a:defRPr sz="3780" b="1"/>
            </a:lvl8pPr>
            <a:lvl9pPr marL="8639983" indent="0">
              <a:buNone/>
              <a:defRPr sz="378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34761" y="11834740"/>
            <a:ext cx="9182611" cy="1740712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9E60E-C2CF-4C6D-AB52-35C0B9AC1DA7}" type="datetimeFigureOut">
              <a:rPr lang="zh-TW" altLang="en-US" smtClean="0"/>
              <a:t>2024/1/16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84D1F-AEC4-4898-8BD9-1F364F6E08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5830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9E60E-C2CF-4C6D-AB52-35C0B9AC1DA7}" type="datetimeFigureOut">
              <a:rPr lang="zh-TW" altLang="en-US" smtClean="0"/>
              <a:t>2024/1/16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84D1F-AEC4-4898-8BD9-1F364F6E08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5154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9E60E-C2CF-4C6D-AB52-35C0B9AC1DA7}" type="datetimeFigureOut">
              <a:rPr lang="zh-TW" altLang="en-US" smtClean="0"/>
              <a:t>2024/1/16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84D1F-AEC4-4898-8BD9-1F364F6E08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0427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2159952"/>
            <a:ext cx="6966409" cy="7559834"/>
          </a:xfrm>
        </p:spPr>
        <p:txBody>
          <a:bodyPr anchor="b"/>
          <a:lstStyle>
            <a:lvl1pPr>
              <a:defRPr sz="7559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82611" y="4664905"/>
            <a:ext cx="10934760" cy="23024494"/>
          </a:xfrm>
        </p:spPr>
        <p:txBody>
          <a:bodyPr/>
          <a:lstStyle>
            <a:lvl1pPr>
              <a:defRPr sz="7559"/>
            </a:lvl1pPr>
            <a:lvl2pPr>
              <a:defRPr sz="6614"/>
            </a:lvl2pPr>
            <a:lvl3pPr>
              <a:defRPr sz="5669"/>
            </a:lvl3pPr>
            <a:lvl4pPr>
              <a:defRPr sz="4724"/>
            </a:lvl4pPr>
            <a:lvl5pPr>
              <a:defRPr sz="4724"/>
            </a:lvl5pPr>
            <a:lvl6pPr>
              <a:defRPr sz="4724"/>
            </a:lvl6pPr>
            <a:lvl7pPr>
              <a:defRPr sz="4724"/>
            </a:lvl7pPr>
            <a:lvl8pPr>
              <a:defRPr sz="4724"/>
            </a:lvl8pPr>
            <a:lvl9pPr>
              <a:defRPr sz="4724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1" y="9719786"/>
            <a:ext cx="6966409" cy="18007107"/>
          </a:xfrm>
        </p:spPr>
        <p:txBody>
          <a:bodyPr/>
          <a:lstStyle>
            <a:lvl1pPr marL="0" indent="0">
              <a:buNone/>
              <a:defRPr sz="3780"/>
            </a:lvl1pPr>
            <a:lvl2pPr marL="1079998" indent="0">
              <a:buNone/>
              <a:defRPr sz="3307"/>
            </a:lvl2pPr>
            <a:lvl3pPr marL="2159996" indent="0">
              <a:buNone/>
              <a:defRPr sz="2835"/>
            </a:lvl3pPr>
            <a:lvl4pPr marL="3239994" indent="0">
              <a:buNone/>
              <a:defRPr sz="2362"/>
            </a:lvl4pPr>
            <a:lvl5pPr marL="4319991" indent="0">
              <a:buNone/>
              <a:defRPr sz="2362"/>
            </a:lvl5pPr>
            <a:lvl6pPr marL="5399989" indent="0">
              <a:buNone/>
              <a:defRPr sz="2362"/>
            </a:lvl6pPr>
            <a:lvl7pPr marL="6479987" indent="0">
              <a:buNone/>
              <a:defRPr sz="2362"/>
            </a:lvl7pPr>
            <a:lvl8pPr marL="7559985" indent="0">
              <a:buNone/>
              <a:defRPr sz="2362"/>
            </a:lvl8pPr>
            <a:lvl9pPr marL="8639983" indent="0">
              <a:buNone/>
              <a:defRPr sz="2362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9E60E-C2CF-4C6D-AB52-35C0B9AC1DA7}" type="datetimeFigureOut">
              <a:rPr lang="zh-TW" altLang="en-US" smtClean="0"/>
              <a:t>2024/1/16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84D1F-AEC4-4898-8BD9-1F364F6E08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2660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2159952"/>
            <a:ext cx="6966409" cy="7559834"/>
          </a:xfrm>
        </p:spPr>
        <p:txBody>
          <a:bodyPr anchor="b"/>
          <a:lstStyle>
            <a:lvl1pPr>
              <a:defRPr sz="7559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82611" y="4664905"/>
            <a:ext cx="10934760" cy="23024494"/>
          </a:xfrm>
        </p:spPr>
        <p:txBody>
          <a:bodyPr anchor="t"/>
          <a:lstStyle>
            <a:lvl1pPr marL="0" indent="0">
              <a:buNone/>
              <a:defRPr sz="7559"/>
            </a:lvl1pPr>
            <a:lvl2pPr marL="1079998" indent="0">
              <a:buNone/>
              <a:defRPr sz="6614"/>
            </a:lvl2pPr>
            <a:lvl3pPr marL="2159996" indent="0">
              <a:buNone/>
              <a:defRPr sz="5669"/>
            </a:lvl3pPr>
            <a:lvl4pPr marL="3239994" indent="0">
              <a:buNone/>
              <a:defRPr sz="4724"/>
            </a:lvl4pPr>
            <a:lvl5pPr marL="4319991" indent="0">
              <a:buNone/>
              <a:defRPr sz="4724"/>
            </a:lvl5pPr>
            <a:lvl6pPr marL="5399989" indent="0">
              <a:buNone/>
              <a:defRPr sz="4724"/>
            </a:lvl6pPr>
            <a:lvl7pPr marL="6479987" indent="0">
              <a:buNone/>
              <a:defRPr sz="4724"/>
            </a:lvl7pPr>
            <a:lvl8pPr marL="7559985" indent="0">
              <a:buNone/>
              <a:defRPr sz="4724"/>
            </a:lvl8pPr>
            <a:lvl9pPr marL="8639983" indent="0">
              <a:buNone/>
              <a:defRPr sz="4724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1" y="9719786"/>
            <a:ext cx="6966409" cy="18007107"/>
          </a:xfrm>
        </p:spPr>
        <p:txBody>
          <a:bodyPr/>
          <a:lstStyle>
            <a:lvl1pPr marL="0" indent="0">
              <a:buNone/>
              <a:defRPr sz="3780"/>
            </a:lvl1pPr>
            <a:lvl2pPr marL="1079998" indent="0">
              <a:buNone/>
              <a:defRPr sz="3307"/>
            </a:lvl2pPr>
            <a:lvl3pPr marL="2159996" indent="0">
              <a:buNone/>
              <a:defRPr sz="2835"/>
            </a:lvl3pPr>
            <a:lvl4pPr marL="3239994" indent="0">
              <a:buNone/>
              <a:defRPr sz="2362"/>
            </a:lvl4pPr>
            <a:lvl5pPr marL="4319991" indent="0">
              <a:buNone/>
              <a:defRPr sz="2362"/>
            </a:lvl5pPr>
            <a:lvl6pPr marL="5399989" indent="0">
              <a:buNone/>
              <a:defRPr sz="2362"/>
            </a:lvl6pPr>
            <a:lvl7pPr marL="6479987" indent="0">
              <a:buNone/>
              <a:defRPr sz="2362"/>
            </a:lvl7pPr>
            <a:lvl8pPr marL="7559985" indent="0">
              <a:buNone/>
              <a:defRPr sz="2362"/>
            </a:lvl8pPr>
            <a:lvl9pPr marL="8639983" indent="0">
              <a:buNone/>
              <a:defRPr sz="2362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9E60E-C2CF-4C6D-AB52-35C0B9AC1DA7}" type="datetimeFigureOut">
              <a:rPr lang="zh-TW" altLang="en-US" smtClean="0"/>
              <a:t>2024/1/16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84D1F-AEC4-4898-8BD9-1F364F6E08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1142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968" y="1724969"/>
            <a:ext cx="18629590" cy="62623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968" y="8624810"/>
            <a:ext cx="18629590" cy="205570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84967" y="30029347"/>
            <a:ext cx="4859893" cy="1724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9E60E-C2CF-4C6D-AB52-35C0B9AC1DA7}" type="datetimeFigureOut">
              <a:rPr lang="zh-TW" altLang="en-US" smtClean="0"/>
              <a:t>2024/1/16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54843" y="30029347"/>
            <a:ext cx="7289840" cy="1724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54665" y="30029347"/>
            <a:ext cx="4859893" cy="1724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84D1F-AEC4-4898-8BD9-1F364F6E08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0904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59996" rtl="0" eaLnBrk="1" latinLnBrk="0" hangingPunct="1">
        <a:lnSpc>
          <a:spcPct val="90000"/>
        </a:lnSpc>
        <a:spcBef>
          <a:spcPct val="0"/>
        </a:spcBef>
        <a:buNone/>
        <a:defRPr sz="1039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9999" indent="-539999" algn="l" defTabSz="2159996" rtl="0" eaLnBrk="1" latinLnBrk="0" hangingPunct="1">
        <a:lnSpc>
          <a:spcPct val="90000"/>
        </a:lnSpc>
        <a:spcBef>
          <a:spcPts val="2362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1pPr>
      <a:lvl2pPr marL="1619997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2pPr>
      <a:lvl3pPr marL="2699995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724" kern="1200">
          <a:solidFill>
            <a:schemeClr val="tx1"/>
          </a:solidFill>
          <a:latin typeface="+mn-lt"/>
          <a:ea typeface="+mn-ea"/>
          <a:cs typeface="+mn-cs"/>
        </a:defRPr>
      </a:lvl3pPr>
      <a:lvl4pPr marL="3779992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859990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939988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7019986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8099984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9179982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2pPr>
      <a:lvl3pPr marL="2159996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3pPr>
      <a:lvl4pPr marL="3239994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319991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399989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6479987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7559985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8639983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1"/>
          <p:cNvSpPr>
            <a:spLocks noChangeArrowheads="1"/>
          </p:cNvSpPr>
          <p:nvPr/>
        </p:nvSpPr>
        <p:spPr bwMode="auto">
          <a:xfrm>
            <a:off x="2011589" y="3983547"/>
            <a:ext cx="16778288" cy="228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048000" indent="-3048000">
              <a:defRPr kumimoji="1" sz="59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59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59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59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59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59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59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59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59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/>
            <a:r>
              <a:rPr lang="zh-TW" altLang="en-US" sz="4800" dirty="0">
                <a:latin typeface="Times New Roman" panose="02020603050405020304" pitchFamily="18" charset="0"/>
                <a:ea typeface="標楷體" panose="03000509000000000000" pitchFamily="65" charset="-120"/>
              </a:rPr>
              <a:t>論文名稱：深度學習之研究</a:t>
            </a:r>
          </a:p>
          <a:p>
            <a:pPr algn="ctr"/>
            <a:r>
              <a:rPr lang="zh-TW" altLang="en-US" sz="4800" dirty="0">
                <a:latin typeface="Times New Roman" panose="02020603050405020304" pitchFamily="18" charset="0"/>
                <a:ea typeface="標楷體" panose="03000509000000000000" pitchFamily="65" charset="-120"/>
              </a:rPr>
              <a:t>作者：陳○○、林○○</a:t>
            </a:r>
          </a:p>
          <a:p>
            <a:pPr algn="ctr"/>
            <a:r>
              <a:rPr lang="zh-TW" altLang="en-US" sz="4800" dirty="0">
                <a:latin typeface="Times New Roman" panose="02020603050405020304" pitchFamily="18" charset="0"/>
                <a:ea typeface="標楷體" panose="03000509000000000000" pitchFamily="65" charset="-120"/>
              </a:rPr>
              <a:t>單位：○○大學 資訊工程系</a:t>
            </a:r>
            <a:endParaRPr lang="zh-CN" altLang="en-US" sz="48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9" name="矩形 6"/>
          <p:cNvSpPr>
            <a:spLocks noChangeArrowheads="1"/>
          </p:cNvSpPr>
          <p:nvPr/>
        </p:nvSpPr>
        <p:spPr bwMode="auto">
          <a:xfrm>
            <a:off x="275430" y="6499734"/>
            <a:ext cx="21048662" cy="16342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59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1600200" indent="-1143000">
              <a:defRPr kumimoji="1" sz="59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59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59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59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59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59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59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59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just"/>
            <a:r>
              <a:rPr lang="en-US" altLang="zh-TW" sz="4800" dirty="0">
                <a:latin typeface="Times New Roman" panose="02020603050405020304" pitchFamily="18" charset="0"/>
                <a:ea typeface="標楷體" panose="03000509000000000000" pitchFamily="65" charset="-120"/>
              </a:rPr>
              <a:t>【</a:t>
            </a:r>
            <a:r>
              <a:rPr lang="zh-TW" altLang="en-US" sz="4800" dirty="0">
                <a:latin typeface="Times New Roman" panose="02020603050405020304" pitchFamily="18" charset="0"/>
                <a:ea typeface="標楷體" panose="03000509000000000000" pitchFamily="65" charset="-120"/>
              </a:rPr>
              <a:t>海報發表注意事項 </a:t>
            </a:r>
            <a:r>
              <a:rPr lang="en-US" altLang="zh-TW" sz="4800" dirty="0">
                <a:latin typeface="Times New Roman" panose="02020603050405020304" pitchFamily="18" charset="0"/>
                <a:ea typeface="標楷體" panose="03000509000000000000" pitchFamily="65" charset="-120"/>
              </a:rPr>
              <a:t>】 </a:t>
            </a:r>
          </a:p>
          <a:p>
            <a:pPr marL="685800" indent="-685800" algn="just">
              <a:buFont typeface="Wingdings" panose="05000000000000000000" pitchFamily="2" charset="2"/>
              <a:buChar char="l"/>
            </a:pPr>
            <a:r>
              <a:rPr lang="zh-TW" altLang="en-US" sz="4800" dirty="0">
                <a:latin typeface="Times New Roman" panose="02020603050405020304" pitchFamily="18" charset="0"/>
                <a:ea typeface="標楷體" panose="03000509000000000000" pitchFamily="65" charset="-120"/>
              </a:rPr>
              <a:t>經本研討會審核錄取為</a:t>
            </a:r>
            <a:r>
              <a:rPr lang="en-US" altLang="zh-TW" sz="4800" dirty="0">
                <a:latin typeface="Times New Roman" panose="02020603050405020304" pitchFamily="18" charset="0"/>
                <a:ea typeface="標楷體" panose="03000509000000000000" pitchFamily="65" charset="-120"/>
              </a:rPr>
              <a:t>『</a:t>
            </a:r>
            <a:r>
              <a:rPr lang="zh-TW" altLang="en-US" sz="4800" dirty="0">
                <a:latin typeface="Times New Roman" panose="02020603050405020304" pitchFamily="18" charset="0"/>
                <a:ea typeface="標楷體" panose="03000509000000000000" pitchFamily="65" charset="-120"/>
              </a:rPr>
              <a:t>海報格式</a:t>
            </a:r>
            <a:r>
              <a:rPr lang="en-US" altLang="zh-TW" sz="4800" dirty="0">
                <a:latin typeface="Times New Roman" panose="02020603050405020304" pitchFamily="18" charset="0"/>
                <a:ea typeface="標楷體" panose="03000509000000000000" pitchFamily="65" charset="-120"/>
              </a:rPr>
              <a:t>』</a:t>
            </a:r>
            <a:r>
              <a:rPr lang="zh-TW" altLang="en-US" sz="4800" dirty="0">
                <a:latin typeface="Times New Roman" panose="02020603050405020304" pitchFamily="18" charset="0"/>
                <a:ea typeface="標楷體" panose="03000509000000000000" pitchFamily="65" charset="-120"/>
              </a:rPr>
              <a:t>發表者，請依下列規格製作全開</a:t>
            </a:r>
            <a:r>
              <a:rPr lang="en-US" altLang="zh-TW" sz="4800" dirty="0">
                <a:latin typeface="Times New Roman" panose="02020603050405020304" pitchFamily="18" charset="0"/>
                <a:ea typeface="標楷體" panose="03000509000000000000" pitchFamily="65" charset="-120"/>
              </a:rPr>
              <a:t>(A1)</a:t>
            </a:r>
            <a:r>
              <a:rPr lang="zh-TW" altLang="en-US" sz="4800" dirty="0">
                <a:latin typeface="Times New Roman" panose="02020603050405020304" pitchFamily="18" charset="0"/>
                <a:ea typeface="標楷體" panose="03000509000000000000" pitchFamily="65" charset="-120"/>
              </a:rPr>
              <a:t>海報一張，並於研討會當天張貼於研討會</a:t>
            </a:r>
            <a:r>
              <a:rPr lang="zh-TW" altLang="en-US" sz="48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會場。</a:t>
            </a:r>
            <a:endParaRPr lang="en-US" altLang="zh-TW" sz="48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2057400" lvl="2" indent="-914400" algn="just">
              <a:buFont typeface="+mj-lt"/>
              <a:buAutoNum type="arabicPeriod"/>
            </a:pPr>
            <a:r>
              <a:rPr lang="zh-TW" altLang="en-US" sz="48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海報發表採一篇論文一面看板 </a:t>
            </a:r>
            <a:endParaRPr lang="en-US" altLang="zh-TW" sz="48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2057400" lvl="2" indent="-914400" algn="just">
              <a:buFont typeface="+mj-lt"/>
              <a:buAutoNum type="arabicPeriod"/>
            </a:pPr>
            <a:r>
              <a:rPr lang="zh-TW" altLang="en-US" sz="48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此次</a:t>
            </a:r>
            <a:r>
              <a:rPr lang="zh-TW" altLang="en-US" sz="4800" dirty="0">
                <a:latin typeface="Times New Roman" panose="02020603050405020304" pitchFamily="18" charset="0"/>
                <a:ea typeface="標楷體" panose="03000509000000000000" pitchFamily="65" charset="-120"/>
              </a:rPr>
              <a:t>研討會之海報版面尺寸 </a:t>
            </a:r>
            <a:r>
              <a:rPr lang="en-US" altLang="zh-TW" sz="4800" dirty="0">
                <a:latin typeface="Times New Roman" panose="02020603050405020304" pitchFamily="18" charset="0"/>
                <a:ea typeface="標楷體" panose="03000509000000000000" pitchFamily="65" charset="-120"/>
              </a:rPr>
              <a:t>【A1】</a:t>
            </a:r>
            <a:r>
              <a:rPr lang="zh-TW" altLang="en-US" sz="4800" dirty="0">
                <a:latin typeface="Times New Roman" panose="02020603050405020304" pitchFamily="18" charset="0"/>
                <a:ea typeface="標楷體" panose="03000509000000000000" pitchFamily="65" charset="-120"/>
              </a:rPr>
              <a:t>為直式約 </a:t>
            </a:r>
            <a:r>
              <a:rPr lang="en-US" altLang="zh-TW" sz="4800" dirty="0">
                <a:latin typeface="Times New Roman" panose="02020603050405020304" pitchFamily="18" charset="0"/>
                <a:ea typeface="標楷體" panose="03000509000000000000" pitchFamily="65" charset="-120"/>
              </a:rPr>
              <a:t>60 cm(</a:t>
            </a:r>
            <a:r>
              <a:rPr lang="zh-TW" altLang="en-US" sz="4800" dirty="0">
                <a:latin typeface="Times New Roman" panose="02020603050405020304" pitchFamily="18" charset="0"/>
                <a:ea typeface="標楷體" panose="03000509000000000000" pitchFamily="65" charset="-120"/>
              </a:rPr>
              <a:t>寬</a:t>
            </a:r>
            <a:r>
              <a:rPr lang="en-US" altLang="zh-TW" sz="4800" dirty="0">
                <a:latin typeface="Times New Roman" panose="02020603050405020304" pitchFamily="18" charset="0"/>
                <a:ea typeface="標楷體" panose="03000509000000000000" pitchFamily="65" charset="-120"/>
              </a:rPr>
              <a:t>) *90 cm( </a:t>
            </a:r>
            <a:r>
              <a:rPr lang="zh-TW" altLang="en-US" sz="4800" dirty="0">
                <a:latin typeface="Times New Roman" panose="02020603050405020304" pitchFamily="18" charset="0"/>
                <a:ea typeface="標楷體" panose="03000509000000000000" pitchFamily="65" charset="-120"/>
              </a:rPr>
              <a:t>長</a:t>
            </a:r>
            <a:r>
              <a:rPr lang="en-US" altLang="zh-TW" sz="4800" dirty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  <a:r>
              <a:rPr lang="zh-TW" altLang="en-US" sz="4800" dirty="0">
                <a:latin typeface="Times New Roman" panose="02020603050405020304" pitchFamily="18" charset="0"/>
                <a:ea typeface="標楷體" panose="03000509000000000000" pitchFamily="65" charset="-120"/>
              </a:rPr>
              <a:t>，請作者統一格式製作。</a:t>
            </a:r>
            <a:r>
              <a:rPr lang="en-US" altLang="zh-TW" sz="4800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sz="4800" dirty="0">
                <a:latin typeface="Times New Roman" panose="02020603050405020304" pitchFamily="18" charset="0"/>
                <a:ea typeface="標楷體" panose="03000509000000000000" pitchFamily="65" charset="-120"/>
              </a:rPr>
              <a:t>勿使用</a:t>
            </a:r>
            <a:r>
              <a:rPr lang="en-US" altLang="zh-TW" sz="4800" dirty="0">
                <a:latin typeface="Times New Roman" panose="02020603050405020304" pitchFamily="18" charset="0"/>
                <a:ea typeface="標楷體" panose="03000509000000000000" pitchFamily="65" charset="-120"/>
              </a:rPr>
              <a:t>A4</a:t>
            </a:r>
            <a:r>
              <a:rPr lang="zh-TW" altLang="en-US" sz="4800" dirty="0">
                <a:latin typeface="Times New Roman" panose="02020603050405020304" pitchFamily="18" charset="0"/>
                <a:ea typeface="標楷體" panose="03000509000000000000" pitchFamily="65" charset="-120"/>
              </a:rPr>
              <a:t>紙合併 張貼</a:t>
            </a:r>
            <a:r>
              <a:rPr lang="en-US" altLang="zh-TW" sz="4800" dirty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  <a:r>
              <a:rPr lang="zh-TW" altLang="en-US" sz="4800" dirty="0">
                <a:latin typeface="Times New Roman" panose="02020603050405020304" pitchFamily="18" charset="0"/>
                <a:ea typeface="標楷體" panose="03000509000000000000" pitchFamily="65" charset="-120"/>
              </a:rPr>
              <a:t>。 </a:t>
            </a:r>
            <a:endParaRPr lang="en-US" altLang="zh-TW" sz="48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2057400" lvl="2" indent="-914400" algn="just">
              <a:buFont typeface="+mj-lt"/>
              <a:buAutoNum type="arabicPeriod"/>
            </a:pPr>
            <a:r>
              <a:rPr lang="zh-TW" altLang="en-US" sz="48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圖表</a:t>
            </a:r>
            <a:r>
              <a:rPr lang="zh-TW" altLang="en-US" sz="4800" dirty="0">
                <a:latin typeface="Times New Roman" panose="02020603050405020304" pitchFamily="18" charset="0"/>
                <a:ea typeface="標楷體" panose="03000509000000000000" pitchFamily="65" charset="-120"/>
              </a:rPr>
              <a:t>需以良好解析度呈現</a:t>
            </a:r>
            <a:r>
              <a:rPr lang="zh-TW" altLang="en-US" sz="48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。</a:t>
            </a:r>
            <a:endParaRPr lang="en-US" altLang="zh-TW" sz="48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685800" indent="-685800" algn="just">
              <a:buFont typeface="Wingdings" panose="05000000000000000000" pitchFamily="2" charset="2"/>
              <a:buChar char="l"/>
            </a:pPr>
            <a:r>
              <a:rPr lang="zh-TW" altLang="en-US" sz="48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海報標題：包含題目與作者資料，依序如下：</a:t>
            </a:r>
            <a:endParaRPr lang="en-US" altLang="zh-TW" sz="48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2057400" lvl="2" indent="-914400" algn="just">
              <a:buFont typeface="+mj-lt"/>
              <a:buAutoNum type="arabicPeriod"/>
            </a:pPr>
            <a:r>
              <a:rPr lang="zh-TW" altLang="en-US" sz="48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海報</a:t>
            </a:r>
            <a:r>
              <a:rPr lang="zh-TW" altLang="en-US" sz="4800" dirty="0">
                <a:latin typeface="Times New Roman" panose="02020603050405020304" pitchFamily="18" charset="0"/>
                <a:ea typeface="標楷體" panose="03000509000000000000" pitchFamily="65" charset="-120"/>
              </a:rPr>
              <a:t>需有「</a:t>
            </a:r>
            <a:r>
              <a:rPr lang="zh-TW" altLang="en-US" sz="48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第二十二屆</a:t>
            </a:r>
            <a:r>
              <a:rPr lang="zh-TW" altLang="en-US" sz="4800" dirty="0">
                <a:latin typeface="Times New Roman" panose="02020603050405020304" pitchFamily="18" charset="0"/>
                <a:ea typeface="標楷體" panose="03000509000000000000" pitchFamily="65" charset="-120"/>
              </a:rPr>
              <a:t>離島資訊技術與應用研討會」字樣 </a:t>
            </a:r>
            <a:endParaRPr lang="en-US" altLang="zh-TW" sz="48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2057400" lvl="2" indent="-914400" algn="just">
              <a:buFont typeface="+mj-lt"/>
              <a:buAutoNum type="arabicPeriod"/>
            </a:pPr>
            <a:r>
              <a:rPr lang="zh-TW" altLang="en-US" sz="48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論</a:t>
            </a:r>
            <a:r>
              <a:rPr lang="zh-TW" altLang="en-US" sz="4800" dirty="0">
                <a:latin typeface="Times New Roman" panose="02020603050405020304" pitchFamily="18" charset="0"/>
                <a:ea typeface="標楷體" panose="03000509000000000000" pitchFamily="65" charset="-120"/>
              </a:rPr>
              <a:t>文題目：</a:t>
            </a:r>
            <a:r>
              <a:rPr lang="en-US" altLang="zh-TW" sz="48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xxxxxxxxxx</a:t>
            </a:r>
            <a:r>
              <a:rPr lang="en-US" altLang="zh-TW" sz="4800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endParaRPr lang="en-US" altLang="zh-TW" sz="48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2057400" lvl="2" indent="-914400" algn="just">
              <a:buFont typeface="+mj-lt"/>
              <a:buAutoNum type="arabicPeriod"/>
            </a:pPr>
            <a:r>
              <a:rPr lang="zh-TW" altLang="en-US" sz="48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作者</a:t>
            </a:r>
            <a:r>
              <a:rPr lang="zh-TW" altLang="en-US" sz="4800" dirty="0">
                <a:latin typeface="Times New Roman" panose="02020603050405020304" pitchFamily="18" charset="0"/>
                <a:ea typeface="標楷體" panose="03000509000000000000" pitchFamily="65" charset="-120"/>
              </a:rPr>
              <a:t>姓名：</a:t>
            </a:r>
            <a:r>
              <a:rPr lang="en-US" altLang="zh-TW" sz="4800" dirty="0">
                <a:latin typeface="Times New Roman" panose="02020603050405020304" pitchFamily="18" charset="0"/>
                <a:ea typeface="標楷體" panose="03000509000000000000" pitchFamily="65" charset="-120"/>
              </a:rPr>
              <a:t>xxx</a:t>
            </a:r>
            <a:r>
              <a:rPr lang="zh-TW" altLang="en-US" sz="4800" dirty="0">
                <a:latin typeface="Times New Roman" panose="02020603050405020304" pitchFamily="18" charset="0"/>
                <a:ea typeface="標楷體" panose="03000509000000000000" pitchFamily="65" charset="-120"/>
              </a:rPr>
              <a:t>、</a:t>
            </a:r>
            <a:r>
              <a:rPr lang="en-US" altLang="zh-TW" sz="4800" dirty="0">
                <a:latin typeface="Times New Roman" panose="02020603050405020304" pitchFamily="18" charset="0"/>
                <a:ea typeface="標楷體" panose="03000509000000000000" pitchFamily="65" charset="-120"/>
              </a:rPr>
              <a:t>xxx</a:t>
            </a:r>
            <a:r>
              <a:rPr lang="zh-TW" altLang="en-US" sz="4800" dirty="0">
                <a:latin typeface="Times New Roman" panose="02020603050405020304" pitchFamily="18" charset="0"/>
                <a:ea typeface="標楷體" panose="03000509000000000000" pitchFamily="65" charset="-120"/>
              </a:rPr>
              <a:t>、</a:t>
            </a:r>
            <a:r>
              <a:rPr lang="en-US" altLang="zh-TW" sz="4800" dirty="0">
                <a:latin typeface="Times New Roman" panose="02020603050405020304" pitchFamily="18" charset="0"/>
                <a:ea typeface="標楷體" panose="03000509000000000000" pitchFamily="65" charset="-120"/>
              </a:rPr>
              <a:t>xxx</a:t>
            </a:r>
            <a:r>
              <a:rPr lang="zh-TW" altLang="en-US" sz="4800" dirty="0">
                <a:latin typeface="Times New Roman" panose="02020603050405020304" pitchFamily="18" charset="0"/>
                <a:ea typeface="標楷體" panose="03000509000000000000" pitchFamily="65" charset="-120"/>
              </a:rPr>
              <a:t>、</a:t>
            </a:r>
            <a:r>
              <a:rPr lang="en-US" altLang="zh-TW" sz="4800" dirty="0">
                <a:latin typeface="Times New Roman" panose="02020603050405020304" pitchFamily="18" charset="0"/>
                <a:ea typeface="標楷體" panose="03000509000000000000" pitchFamily="65" charset="-120"/>
              </a:rPr>
              <a:t>xxx </a:t>
            </a:r>
            <a:endParaRPr lang="en-US" altLang="zh-TW" sz="48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2057400" lvl="2" indent="-914400" algn="just">
              <a:buFont typeface="+mj-lt"/>
              <a:buAutoNum type="arabicPeriod"/>
            </a:pPr>
            <a:r>
              <a:rPr lang="zh-TW" altLang="en-US" sz="48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學校</a:t>
            </a:r>
            <a:r>
              <a:rPr lang="zh-TW" altLang="en-US" sz="4800" dirty="0">
                <a:latin typeface="Times New Roman" panose="02020603050405020304" pitchFamily="18" charset="0"/>
                <a:ea typeface="標楷體" panose="03000509000000000000" pitchFamily="65" charset="-120"/>
              </a:rPr>
              <a:t>單位及系所名稱：</a:t>
            </a:r>
            <a:r>
              <a:rPr lang="en-US" altLang="zh-TW" sz="48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xxxxxx</a:t>
            </a:r>
            <a:r>
              <a:rPr lang="zh-TW" altLang="en-US" sz="4800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4800" dirty="0" err="1" smtClean="0">
                <a:latin typeface="Times New Roman" panose="02020603050405020304" pitchFamily="18" charset="0"/>
                <a:ea typeface="標楷體" panose="03000509000000000000" pitchFamily="65" charset="-120"/>
              </a:rPr>
              <a:t>xxxx</a:t>
            </a:r>
            <a:endParaRPr lang="en-US" altLang="zh-TW" sz="48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685800" indent="-685800" algn="just">
              <a:buFont typeface="Wingdings" panose="05000000000000000000" pitchFamily="2" charset="2"/>
              <a:buChar char="l"/>
            </a:pPr>
            <a:r>
              <a:rPr lang="zh-TW" altLang="en-US" sz="4800" dirty="0">
                <a:latin typeface="Times New Roman" panose="02020603050405020304" pitchFamily="18" charset="0"/>
                <a:ea typeface="標楷體" panose="03000509000000000000" pitchFamily="65" charset="-120"/>
              </a:rPr>
              <a:t>海報內容：海報內容請以呈現研究結果為主，除題目與中</a:t>
            </a:r>
            <a:r>
              <a:rPr lang="en-US" altLang="zh-TW" sz="4800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sz="4800" dirty="0">
                <a:latin typeface="Times New Roman" panose="02020603050405020304" pitchFamily="18" charset="0"/>
                <a:ea typeface="標楷體" panose="03000509000000000000" pitchFamily="65" charset="-120"/>
              </a:rPr>
              <a:t>英</a:t>
            </a:r>
            <a:r>
              <a:rPr lang="en-US" altLang="zh-TW" sz="4800" dirty="0">
                <a:latin typeface="Times New Roman" panose="02020603050405020304" pitchFamily="18" charset="0"/>
                <a:ea typeface="標楷體" panose="03000509000000000000" pitchFamily="65" charset="-120"/>
              </a:rPr>
              <a:t>) </a:t>
            </a:r>
            <a:r>
              <a:rPr lang="zh-TW" altLang="en-US" sz="4800" dirty="0">
                <a:latin typeface="Times New Roman" panose="02020603050405020304" pitchFamily="18" charset="0"/>
                <a:ea typeface="標楷體" panose="03000509000000000000" pitchFamily="65" charset="-120"/>
              </a:rPr>
              <a:t>文摘要的資料外，簡要內文依序包含如摘要、前言、研究方法、研究結果、結論與建議及參考文獻等。 </a:t>
            </a:r>
            <a:endParaRPr lang="en-US" altLang="zh-TW" sz="48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685800" indent="-685800" algn="just">
              <a:buFont typeface="Wingdings" panose="05000000000000000000" pitchFamily="2" charset="2"/>
              <a:buChar char="l"/>
            </a:pPr>
            <a:r>
              <a:rPr lang="zh-TW" altLang="en-US" sz="4800" dirty="0">
                <a:latin typeface="Times New Roman" panose="02020603050405020304" pitchFamily="18" charset="0"/>
                <a:ea typeface="標楷體" panose="03000509000000000000" pitchFamily="65" charset="-120"/>
              </a:rPr>
              <a:t>注意事項</a:t>
            </a:r>
            <a:r>
              <a:rPr lang="zh-TW" altLang="en-US" sz="48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：</a:t>
            </a:r>
            <a:endParaRPr lang="en-US" altLang="zh-TW" sz="48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2057400" lvl="2" indent="-914400" algn="just">
              <a:buFont typeface="+mj-lt"/>
              <a:buAutoNum type="arabicPeriod"/>
            </a:pPr>
            <a:r>
              <a:rPr lang="zh-TW" altLang="en-US" sz="48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海報</a:t>
            </a:r>
            <a:r>
              <a:rPr lang="zh-TW" altLang="en-US" sz="4800" dirty="0">
                <a:latin typeface="Times New Roman" panose="02020603050405020304" pitchFamily="18" charset="0"/>
                <a:ea typeface="標楷體" panose="03000509000000000000" pitchFamily="65" charset="-120"/>
              </a:rPr>
              <a:t>請自行輸出，並於研討會發表日當天自行張貼。 </a:t>
            </a:r>
            <a:endParaRPr lang="en-US" altLang="zh-TW" sz="48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2057400" lvl="2" indent="-914400" algn="just">
              <a:buFont typeface="+mj-lt"/>
              <a:buAutoNum type="arabicPeriod"/>
            </a:pPr>
            <a:r>
              <a:rPr lang="zh-TW" altLang="en-US" sz="48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會議</a:t>
            </a:r>
            <a:r>
              <a:rPr lang="zh-TW" altLang="en-US" sz="4800" dirty="0">
                <a:latin typeface="Times New Roman" panose="02020603050405020304" pitchFamily="18" charset="0"/>
                <a:ea typeface="標楷體" panose="03000509000000000000" pitchFamily="65" charset="-120"/>
              </a:rPr>
              <a:t>一週前將於研討會網頁公告議程</a:t>
            </a:r>
            <a:r>
              <a:rPr lang="en-US" altLang="zh-TW" sz="4800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sz="4800" dirty="0">
                <a:latin typeface="Times New Roman" panose="02020603050405020304" pitchFamily="18" charset="0"/>
                <a:ea typeface="標楷體" panose="03000509000000000000" pitchFamily="65" charset="-120"/>
              </a:rPr>
              <a:t>以大會網站公告的為主</a:t>
            </a:r>
            <a:r>
              <a:rPr lang="en-US" altLang="zh-TW" sz="4800" dirty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  <a:r>
              <a:rPr lang="zh-TW" altLang="en-US" sz="4800" dirty="0">
                <a:latin typeface="Times New Roman" panose="02020603050405020304" pitchFamily="18" charset="0"/>
                <a:ea typeface="標楷體" panose="03000509000000000000" pitchFamily="65" charset="-120"/>
              </a:rPr>
              <a:t>，請論文報告人或研究人員自行列印海報 於所屬場次開始前</a:t>
            </a:r>
            <a:r>
              <a:rPr lang="en-US" altLang="zh-TW" sz="4800" dirty="0">
                <a:latin typeface="Times New Roman" panose="02020603050405020304" pitchFamily="18" charset="0"/>
                <a:ea typeface="標楷體" panose="03000509000000000000" pitchFamily="65" charset="-120"/>
              </a:rPr>
              <a:t>10</a:t>
            </a:r>
            <a:r>
              <a:rPr lang="zh-TW" altLang="en-US" sz="4800" dirty="0">
                <a:latin typeface="Times New Roman" panose="02020603050405020304" pitchFamily="18" charset="0"/>
                <a:ea typeface="標楷體" panose="03000509000000000000" pitchFamily="65" charset="-120"/>
              </a:rPr>
              <a:t>分鐘抵達會場報到、簽到後張貼。 論文發表時段請全程參與，並向與會來賓報告成果內容 </a:t>
            </a:r>
            <a:r>
              <a:rPr lang="zh-TW" altLang="en-US" sz="48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。</a:t>
            </a:r>
            <a:endParaRPr lang="en-US" altLang="zh-TW" sz="48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685800" indent="-685800" algn="just">
              <a:buFont typeface="Wingdings" panose="05000000000000000000" pitchFamily="2" charset="2"/>
              <a:buChar char="l"/>
            </a:pPr>
            <a:r>
              <a:rPr lang="zh-TW" altLang="en-US" sz="48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大會</a:t>
            </a:r>
            <a:r>
              <a:rPr lang="zh-TW" altLang="en-US" sz="4800" dirty="0">
                <a:latin typeface="Times New Roman" panose="02020603050405020304" pitchFamily="18" charset="0"/>
                <a:ea typeface="標楷體" panose="03000509000000000000" pitchFamily="65" charset="-120"/>
              </a:rPr>
              <a:t>僅提供海報板架，並無提供單槍、投影機、麥克風等設 備。</a:t>
            </a:r>
          </a:p>
        </p:txBody>
      </p:sp>
      <p:grpSp>
        <p:nvGrpSpPr>
          <p:cNvPr id="14" name="群組 13"/>
          <p:cNvGrpSpPr/>
          <p:nvPr/>
        </p:nvGrpSpPr>
        <p:grpSpPr>
          <a:xfrm>
            <a:off x="0" y="0"/>
            <a:ext cx="21599525" cy="3734918"/>
            <a:chOff x="0" y="0"/>
            <a:chExt cx="21599525" cy="3734918"/>
          </a:xfrm>
        </p:grpSpPr>
        <p:pic>
          <p:nvPicPr>
            <p:cNvPr id="12" name="圖片 1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21599525" cy="3734918"/>
            </a:xfrm>
            <a:prstGeom prst="rect">
              <a:avLst/>
            </a:prstGeom>
          </p:spPr>
        </p:pic>
        <p:pic>
          <p:nvPicPr>
            <p:cNvPr id="13" name="圖片 12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1189" y="211737"/>
              <a:ext cx="8718233" cy="221170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10759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</TotalTime>
  <Words>325</Words>
  <Application>Microsoft Office PowerPoint</Application>
  <PresentationFormat>自訂</PresentationFormat>
  <Paragraphs>18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9" baseType="lpstr">
      <vt:lpstr>新細明體</vt:lpstr>
      <vt:lpstr>標楷體</vt:lpstr>
      <vt:lpstr>Arial</vt:lpstr>
      <vt:lpstr>Calibri</vt:lpstr>
      <vt:lpstr>Calibri Light</vt:lpstr>
      <vt:lpstr>Times New Roman</vt:lpstr>
      <vt:lpstr>Wingdings</vt:lpstr>
      <vt:lpstr>Office 佈景主題</vt:lpstr>
      <vt:lpstr>PowerPoint 簡報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吳小胖</dc:creator>
  <cp:lastModifiedBy>Administrator</cp:lastModifiedBy>
  <cp:revision>5</cp:revision>
  <dcterms:created xsi:type="dcterms:W3CDTF">2022-09-14T08:50:48Z</dcterms:created>
  <dcterms:modified xsi:type="dcterms:W3CDTF">2024-01-16T06:44:52Z</dcterms:modified>
</cp:coreProperties>
</file>