
<file path=[Content_Types].xml><?xml version="1.0" encoding="utf-8"?>
<Types xmlns="http://schemas.openxmlformats.org/package/2006/content-types">
  <Default Extension="jpeg" ContentType="image/jpeg"/>
  <Default Extension="gif" ContentType="image/gif"/>
  <Default Extension="png" ContentType="image/png"/>
  <Default Extension="wdp" ContentType="image/vnd.ms-photo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301" r:id="rId3"/>
    <p:sldId id="303" r:id="rId5"/>
    <p:sldId id="304" r:id="rId6"/>
    <p:sldId id="378" r:id="rId7"/>
    <p:sldId id="379" r:id="rId8"/>
    <p:sldId id="382" r:id="rId9"/>
    <p:sldId id="381" r:id="rId10"/>
    <p:sldId id="383" r:id="rId11"/>
    <p:sldId id="384" r:id="rId12"/>
    <p:sldId id="385" r:id="rId13"/>
    <p:sldId id="386" r:id="rId14"/>
    <p:sldId id="387" r:id="rId15"/>
    <p:sldId id="388" r:id="rId16"/>
    <p:sldId id="389" r:id="rId17"/>
    <p:sldId id="390" r:id="rId18"/>
    <p:sldId id="391" r:id="rId19"/>
    <p:sldId id="392" r:id="rId20"/>
    <p:sldId id="342" r:id="rId21"/>
  </p:sldIdLst>
  <p:sldSz cx="11522075" cy="6480175"/>
  <p:notesSz cx="6858000" cy="9144000"/>
  <p:custDataLst>
    <p:tags r:id="rId25"/>
  </p:custDataLst>
  <p:defaultTextStyle>
    <a:defPPr>
      <a:defRPr lang="fr-FR"/>
    </a:defPPr>
    <a:lvl1pPr marL="0" algn="l" defTabSz="102870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14350" algn="l" defTabSz="102870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28700" algn="l" defTabSz="102870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43050" algn="l" defTabSz="102870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57400" algn="l" defTabSz="102870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71115" algn="l" defTabSz="102870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85465" algn="l" defTabSz="102870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99815" algn="l" defTabSz="102870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114165" algn="l" defTabSz="102870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B97EF"/>
    <a:srgbClr val="FC453A"/>
    <a:srgbClr val="90CD48"/>
    <a:srgbClr val="58595B"/>
    <a:srgbClr val="5DB72C"/>
    <a:srgbClr val="3B3B3D"/>
    <a:srgbClr val="76B62A"/>
    <a:srgbClr val="05BDCE"/>
    <a:srgbClr val="F3A808"/>
    <a:srgbClr val="C7C5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850" autoAdjust="0"/>
    <p:restoredTop sz="92365" autoAdjust="0"/>
  </p:normalViewPr>
  <p:slideViewPr>
    <p:cSldViewPr>
      <p:cViewPr>
        <p:scale>
          <a:sx n="50" d="100"/>
          <a:sy n="50" d="100"/>
        </p:scale>
        <p:origin x="-702" y="-1602"/>
      </p:cViewPr>
      <p:guideLst>
        <p:guide orient="horz" pos="2046"/>
        <p:guide orient="horz" pos="250"/>
        <p:guide pos="3641"/>
        <p:guide pos="22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7" d="100"/>
        <a:sy n="147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5" Type="http://schemas.openxmlformats.org/officeDocument/2006/relationships/tags" Target="tags/tag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072A0-D8E9-4771-82D0-D36BEED6867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E86CE7-54B7-4226-80CF-29E24D83A39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318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15900" algn="l" defTabSz="4318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31800" algn="l" defTabSz="4318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47700" algn="l" defTabSz="4318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864235" algn="l" defTabSz="4318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080135" algn="l" defTabSz="4318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296035" algn="l" defTabSz="4318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511935" algn="l" defTabSz="4318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727835" algn="l" defTabSz="4318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E86CE7-54B7-4226-80CF-29E24D83A39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3F456E-4B5F-483E-AAF0-0D6AA3A6C0AE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3F456E-4B5F-483E-AAF0-0D6AA3A6C0AE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3F456E-4B5F-483E-AAF0-0D6AA3A6C0AE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3F456E-4B5F-483E-AAF0-0D6AA3A6C0AE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3F456E-4B5F-483E-AAF0-0D6AA3A6C0AE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3F456E-4B5F-483E-AAF0-0D6AA3A6C0AE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3F456E-4B5F-483E-AAF0-0D6AA3A6C0AE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3F456E-4B5F-483E-AAF0-0D6AA3A6C0AE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3F456E-4B5F-483E-AAF0-0D6AA3A6C0AE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3F456E-4B5F-483E-AAF0-0D6AA3A6C0AE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3F456E-4B5F-483E-AAF0-0D6AA3A6C0AE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3F456E-4B5F-483E-AAF0-0D6AA3A6C0AE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3F456E-4B5F-483E-AAF0-0D6AA3A6C0AE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3F456E-4B5F-483E-AAF0-0D6AA3A6C0AE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3F456E-4B5F-483E-AAF0-0D6AA3A6C0AE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3F456E-4B5F-483E-AAF0-0D6AA3A6C0AE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3F456E-4B5F-483E-AAF0-0D6AA3A6C0AE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Pr>
        <a:blipFill dpi="0" rotWithShape="1">
          <a:blip r:embed="rId2" cstate="email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864156" y="2013055"/>
            <a:ext cx="9793764" cy="1389037"/>
          </a:xfrm>
        </p:spPr>
        <p:txBody>
          <a:bodyPr/>
          <a:lstStyle/>
          <a:p>
            <a:endParaRPr lang="fr-BE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728311" y="3672099"/>
            <a:ext cx="8065453" cy="165604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14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430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711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854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998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114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fr-BE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</a:fld>
            <a:endParaRPr lang="fr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576104" y="259883"/>
            <a:ext cx="10369867" cy="1080029"/>
          </a:xfrm>
          <a:prstGeom prst="rect">
            <a:avLst/>
          </a:prstGeom>
        </p:spPr>
        <p:txBody>
          <a:bodyPr vert="horz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576104" y="1512042"/>
            <a:ext cx="10369867" cy="4276241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fr-FR" smtClean="0"/>
              <a:t>Cliquez pour modifier les styles du texte du masque</a:t>
            </a:r>
            <a:endParaRPr lang="fr-FR" smtClean="0"/>
          </a:p>
          <a:p>
            <a:pPr lvl="1"/>
            <a:r>
              <a:rPr lang="fr-FR" smtClean="0"/>
              <a:t>Deuxième niveau</a:t>
            </a:r>
            <a:endParaRPr lang="fr-FR" smtClean="0"/>
          </a:p>
          <a:p>
            <a:pPr lvl="2"/>
            <a:r>
              <a:rPr lang="fr-FR" smtClean="0"/>
              <a:t>Troisième niveau</a:t>
            </a:r>
            <a:endParaRPr lang="fr-FR" smtClean="0"/>
          </a:p>
          <a:p>
            <a:pPr lvl="3"/>
            <a:r>
              <a:rPr lang="fr-FR" smtClean="0"/>
              <a:t>Quatrième niveau</a:t>
            </a:r>
            <a:endParaRPr lang="fr-FR" smtClean="0"/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 cstate="email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576104" y="259508"/>
            <a:ext cx="10369867" cy="1080029"/>
          </a:xfrm>
          <a:prstGeom prst="rect">
            <a:avLst/>
          </a:prstGeom>
        </p:spPr>
        <p:txBody>
          <a:bodyPr vert="horz" lIns="102855" tIns="51427" rIns="102855" bIns="51427" rtlCol="0" anchor="ctr">
            <a:normAutofit/>
          </a:bodyPr>
          <a:lstStyle/>
          <a:p>
            <a:endParaRPr lang="fr-BE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76104" y="1512042"/>
            <a:ext cx="10369867" cy="4276616"/>
          </a:xfrm>
          <a:prstGeom prst="rect">
            <a:avLst/>
          </a:prstGeom>
        </p:spPr>
        <p:txBody>
          <a:bodyPr vert="horz" lIns="102855" tIns="51427" rIns="102855" bIns="51427" rtlCol="0">
            <a:normAutofit/>
          </a:bodyPr>
          <a:lstStyle/>
          <a:p>
            <a:pPr lvl="0"/>
            <a:endParaRPr lang="fr-BE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576104" y="6006163"/>
            <a:ext cx="2688484" cy="345010"/>
          </a:xfrm>
          <a:prstGeom prst="rect">
            <a:avLst/>
          </a:prstGeom>
        </p:spPr>
        <p:txBody>
          <a:bodyPr vert="horz" lIns="102855" tIns="51427" rIns="102855" bIns="51427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936709" y="6006163"/>
            <a:ext cx="3648657" cy="345010"/>
          </a:xfrm>
          <a:prstGeom prst="rect">
            <a:avLst/>
          </a:prstGeom>
        </p:spPr>
        <p:txBody>
          <a:bodyPr vert="horz" lIns="102855" tIns="51427" rIns="102855" bIns="51427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257487" y="6006163"/>
            <a:ext cx="2688484" cy="345010"/>
          </a:xfrm>
          <a:prstGeom prst="rect">
            <a:avLst/>
          </a:prstGeom>
        </p:spPr>
        <p:txBody>
          <a:bodyPr vert="horz" lIns="102855" tIns="51427" rIns="102855" bIns="51427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iming>
    <p:tnLst>
      <p:par>
        <p:cTn id="1" dur="indefinite" restart="never" nodeType="tmRoot"/>
      </p:par>
    </p:tnLst>
  </p:timing>
  <p:txStyles>
    <p:titleStyle>
      <a:lvl1pPr algn="ctr" defTabSz="1028700" rtl="0" eaLnBrk="1" latinLnBrk="0" hangingPunct="1"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85445" indent="-385445" algn="l" defTabSz="10287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835660" indent="-321310" algn="l" defTabSz="1028700" rtl="0" eaLnBrk="1" latinLnBrk="0" hangingPunct="1">
        <a:spcBef>
          <a:spcPct val="20000"/>
        </a:spcBef>
        <a:buFont typeface="Arial" panose="020B0604020202020204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285875" indent="-257175" algn="l" defTabSz="10287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800225" indent="-257175" algn="l" defTabSz="10287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13940" indent="-257175" algn="l" defTabSz="1028700" rtl="0" eaLnBrk="1" latinLnBrk="0" hangingPunct="1">
        <a:spcBef>
          <a:spcPct val="20000"/>
        </a:spcBef>
        <a:buFont typeface="Arial" panose="020B0604020202020204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28290" indent="-257175" algn="l" defTabSz="10287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342640" indent="-257175" algn="l" defTabSz="10287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856990" indent="-257175" algn="l" defTabSz="10287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371340" indent="-257175" algn="l" defTabSz="10287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10287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algn="l" defTabSz="10287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algn="l" defTabSz="10287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43050" algn="l" defTabSz="10287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algn="l" defTabSz="10287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71115" algn="l" defTabSz="10287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85465" algn="l" defTabSz="10287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99815" algn="l" defTabSz="10287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114165" algn="l" defTabSz="10287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0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5.jpeg"/><Relationship Id="rId4" Type="http://schemas.openxmlformats.org/officeDocument/2006/relationships/image" Target="../media/image10.GIF"/><Relationship Id="rId3" Type="http://schemas.openxmlformats.org/officeDocument/2006/relationships/image" Target="../media/image14.jpeg"/><Relationship Id="rId2" Type="http://schemas.openxmlformats.org/officeDocument/2006/relationships/image" Target="../media/image6.GIF"/><Relationship Id="rId1" Type="http://schemas.openxmlformats.org/officeDocument/2006/relationships/image" Target="../media/image5.GIF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3.GIF"/><Relationship Id="rId2" Type="http://schemas.openxmlformats.org/officeDocument/2006/relationships/image" Target="../media/image12.GIF"/><Relationship Id="rId1" Type="http://schemas.openxmlformats.org/officeDocument/2006/relationships/image" Target="../media/image5.GIF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2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0.GIF"/><Relationship Id="rId3" Type="http://schemas.openxmlformats.org/officeDocument/2006/relationships/image" Target="../media/image6.GIF"/><Relationship Id="rId2" Type="http://schemas.openxmlformats.org/officeDocument/2006/relationships/image" Target="../media/image5.GIF"/><Relationship Id="rId1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GI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GIF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5.xml"/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11.GIF"/><Relationship Id="rId6" Type="http://schemas.openxmlformats.org/officeDocument/2006/relationships/image" Target="../media/image21.jpeg"/><Relationship Id="rId5" Type="http://schemas.openxmlformats.org/officeDocument/2006/relationships/image" Target="../media/image20.jpeg"/><Relationship Id="rId4" Type="http://schemas.openxmlformats.org/officeDocument/2006/relationships/image" Target="../media/image19.jpeg"/><Relationship Id="rId3" Type="http://schemas.openxmlformats.org/officeDocument/2006/relationships/image" Target="../media/image18.GIF"/><Relationship Id="rId2" Type="http://schemas.openxmlformats.org/officeDocument/2006/relationships/image" Target="../media/image17.GIF"/><Relationship Id="rId1" Type="http://schemas.openxmlformats.org/officeDocument/2006/relationships/image" Target="../media/image12.GIF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1.jpeg"/><Relationship Id="rId2" Type="http://schemas.openxmlformats.org/officeDocument/2006/relationships/image" Target="../media/image5.GIF"/><Relationship Id="rId1" Type="http://schemas.openxmlformats.org/officeDocument/2006/relationships/image" Target="../media/image6.GIF"/></Relationships>
</file>

<file path=ppt/slides/_rels/slide1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7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8.GIF"/><Relationship Id="rId4" Type="http://schemas.openxmlformats.org/officeDocument/2006/relationships/image" Target="../media/image19.jpeg"/><Relationship Id="rId3" Type="http://schemas.openxmlformats.org/officeDocument/2006/relationships/image" Target="../media/image20.jpeg"/><Relationship Id="rId2" Type="http://schemas.openxmlformats.org/officeDocument/2006/relationships/image" Target="../media/image21.jpeg"/><Relationship Id="rId1" Type="http://schemas.openxmlformats.org/officeDocument/2006/relationships/image" Target="../media/image9.jpeg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image" Target="../media/image18.GIF"/><Relationship Id="rId8" Type="http://schemas.openxmlformats.org/officeDocument/2006/relationships/image" Target="../media/image12.GIF"/><Relationship Id="rId7" Type="http://schemas.openxmlformats.org/officeDocument/2006/relationships/image" Target="../media/image17.GIF"/><Relationship Id="rId6" Type="http://schemas.openxmlformats.org/officeDocument/2006/relationships/image" Target="../media/image5.GIF"/><Relationship Id="rId5" Type="http://schemas.openxmlformats.org/officeDocument/2006/relationships/image" Target="../media/image6.GIF"/><Relationship Id="rId4" Type="http://schemas.microsoft.com/office/2007/relationships/hdphoto" Target="../media/image25.wdp"/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1" Type="http://schemas.openxmlformats.org/officeDocument/2006/relationships/notesSlide" Target="../notesSlides/notesSlide18.xml"/><Relationship Id="rId10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emf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GIF"/><Relationship Id="rId1" Type="http://schemas.openxmlformats.org/officeDocument/2006/relationships/image" Target="../media/image5.GIF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GIF"/><Relationship Id="rId1" Type="http://schemas.openxmlformats.org/officeDocument/2006/relationships/image" Target="../media/image5.GIF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0.GIF"/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1.GIF"/><Relationship Id="rId2" Type="http://schemas.openxmlformats.org/officeDocument/2006/relationships/image" Target="../media/image4.emf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GIF"/><Relationship Id="rId1" Type="http://schemas.openxmlformats.org/officeDocument/2006/relationships/image" Target="../media/image5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GIF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GIF"/><Relationship Id="rId1" Type="http://schemas.openxmlformats.org/officeDocument/2006/relationships/image" Target="../media/image13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ZoneTexte 18"/>
          <p:cNvSpPr txBox="1"/>
          <p:nvPr/>
        </p:nvSpPr>
        <p:spPr>
          <a:xfrm>
            <a:off x="4554681" y="5859359"/>
            <a:ext cx="2412969" cy="273685"/>
          </a:xfrm>
          <a:prstGeom prst="rect">
            <a:avLst/>
          </a:prstGeom>
          <a:noFill/>
        </p:spPr>
        <p:txBody>
          <a:bodyPr wrap="square" lIns="43196" tIns="21598" rIns="43196" bIns="21598" rtlCol="0">
            <a:spAutoFit/>
          </a:bodyPr>
          <a:lstStyle/>
          <a:p>
            <a:pPr algn="ctr"/>
            <a:r>
              <a:rPr lang="fr-FR" sz="15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201</a:t>
            </a:r>
            <a:r>
              <a:rPr lang="en-US" altLang="fr-FR" sz="15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9</a:t>
            </a:r>
            <a:r>
              <a:rPr lang="en-US" sz="15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.12.21</a:t>
            </a:r>
            <a:endParaRPr lang="fr-FR" sz="15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14" name="TextBox 5"/>
          <p:cNvSpPr txBox="1"/>
          <p:nvPr/>
        </p:nvSpPr>
        <p:spPr>
          <a:xfrm>
            <a:off x="2267089" y="3307217"/>
            <a:ext cx="5926004" cy="64579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zh-CN" sz="4200" dirty="0">
                <a:latin typeface="+mn-ea"/>
              </a:rPr>
              <a:t>通过买飞机来看</a:t>
            </a:r>
            <a:endParaRPr lang="zh-CN" sz="4200" dirty="0">
              <a:latin typeface="+mn-ea"/>
            </a:endParaRPr>
          </a:p>
        </p:txBody>
      </p:sp>
      <p:sp>
        <p:nvSpPr>
          <p:cNvPr id="7" name="Freeform 5"/>
          <p:cNvSpPr>
            <a:spLocks noEditPoints="1"/>
          </p:cNvSpPr>
          <p:nvPr/>
        </p:nvSpPr>
        <p:spPr bwMode="auto">
          <a:xfrm>
            <a:off x="3984014" y="934417"/>
            <a:ext cx="384794" cy="365217"/>
          </a:xfrm>
          <a:custGeom>
            <a:avLst/>
            <a:gdLst>
              <a:gd name="T0" fmla="*/ 168 w 214"/>
              <a:gd name="T1" fmla="*/ 88 h 203"/>
              <a:gd name="T2" fmla="*/ 185 w 214"/>
              <a:gd name="T3" fmla="*/ 29 h 203"/>
              <a:gd name="T4" fmla="*/ 122 w 214"/>
              <a:gd name="T5" fmla="*/ 52 h 203"/>
              <a:gd name="T6" fmla="*/ 65 w 214"/>
              <a:gd name="T7" fmla="*/ 6 h 203"/>
              <a:gd name="T8" fmla="*/ 7 w 214"/>
              <a:gd name="T9" fmla="*/ 67 h 203"/>
              <a:gd name="T10" fmla="*/ 28 w 214"/>
              <a:gd name="T11" fmla="*/ 100 h 203"/>
              <a:gd name="T12" fmla="*/ 29 w 214"/>
              <a:gd name="T13" fmla="*/ 183 h 203"/>
              <a:gd name="T14" fmla="*/ 95 w 214"/>
              <a:gd name="T15" fmla="*/ 154 h 203"/>
              <a:gd name="T16" fmla="*/ 121 w 214"/>
              <a:gd name="T17" fmla="*/ 197 h 203"/>
              <a:gd name="T18" fmla="*/ 208 w 214"/>
              <a:gd name="T19" fmla="*/ 149 h 203"/>
              <a:gd name="T20" fmla="*/ 171 w 214"/>
              <a:gd name="T21" fmla="*/ 59 h 203"/>
              <a:gd name="T22" fmla="*/ 179 w 214"/>
              <a:gd name="T23" fmla="*/ 41 h 203"/>
              <a:gd name="T24" fmla="*/ 144 w 214"/>
              <a:gd name="T25" fmla="*/ 54 h 203"/>
              <a:gd name="T26" fmla="*/ 169 w 214"/>
              <a:gd name="T27" fmla="*/ 64 h 203"/>
              <a:gd name="T28" fmla="*/ 143 w 214"/>
              <a:gd name="T29" fmla="*/ 54 h 203"/>
              <a:gd name="T30" fmla="*/ 138 w 214"/>
              <a:gd name="T31" fmla="*/ 56 h 203"/>
              <a:gd name="T32" fmla="*/ 158 w 214"/>
              <a:gd name="T33" fmla="*/ 86 h 203"/>
              <a:gd name="T34" fmla="*/ 125 w 214"/>
              <a:gd name="T35" fmla="*/ 61 h 203"/>
              <a:gd name="T36" fmla="*/ 45 w 214"/>
              <a:gd name="T37" fmla="*/ 173 h 203"/>
              <a:gd name="T38" fmla="*/ 59 w 214"/>
              <a:gd name="T39" fmla="*/ 164 h 203"/>
              <a:gd name="T40" fmla="*/ 45 w 214"/>
              <a:gd name="T41" fmla="*/ 173 h 203"/>
              <a:gd name="T42" fmla="*/ 61 w 214"/>
              <a:gd name="T43" fmla="*/ 162 h 203"/>
              <a:gd name="T44" fmla="*/ 59 w 214"/>
              <a:gd name="T45" fmla="*/ 148 h 203"/>
              <a:gd name="T46" fmla="*/ 70 w 214"/>
              <a:gd name="T47" fmla="*/ 158 h 203"/>
              <a:gd name="T48" fmla="*/ 74 w 214"/>
              <a:gd name="T49" fmla="*/ 156 h 203"/>
              <a:gd name="T50" fmla="*/ 60 w 214"/>
              <a:gd name="T51" fmla="*/ 145 h 203"/>
              <a:gd name="T52" fmla="*/ 84 w 214"/>
              <a:gd name="T53" fmla="*/ 149 h 203"/>
              <a:gd name="T54" fmla="*/ 95 w 214"/>
              <a:gd name="T55" fmla="*/ 142 h 203"/>
              <a:gd name="T56" fmla="*/ 67 w 214"/>
              <a:gd name="T57" fmla="*/ 133 h 203"/>
              <a:gd name="T58" fmla="*/ 69 w 214"/>
              <a:gd name="T59" fmla="*/ 121 h 203"/>
              <a:gd name="T60" fmla="*/ 21 w 214"/>
              <a:gd name="T61" fmla="*/ 76 h 203"/>
              <a:gd name="T62" fmla="*/ 95 w 214"/>
              <a:gd name="T63" fmla="*/ 142 h 203"/>
              <a:gd name="T64" fmla="*/ 103 w 214"/>
              <a:gd name="T65" fmla="*/ 146 h 203"/>
              <a:gd name="T66" fmla="*/ 116 w 214"/>
              <a:gd name="T67" fmla="*/ 182 h 203"/>
              <a:gd name="T68" fmla="*/ 27 w 214"/>
              <a:gd name="T69" fmla="*/ 77 h 203"/>
              <a:gd name="T70" fmla="*/ 39 w 214"/>
              <a:gd name="T71" fmla="*/ 79 h 203"/>
              <a:gd name="T72" fmla="*/ 124 w 214"/>
              <a:gd name="T73" fmla="*/ 157 h 203"/>
              <a:gd name="T74" fmla="*/ 48 w 214"/>
              <a:gd name="T75" fmla="*/ 81 h 203"/>
              <a:gd name="T76" fmla="*/ 71 w 214"/>
              <a:gd name="T77" fmla="*/ 84 h 203"/>
              <a:gd name="T78" fmla="*/ 127 w 214"/>
              <a:gd name="T79" fmla="*/ 144 h 203"/>
              <a:gd name="T80" fmla="*/ 133 w 214"/>
              <a:gd name="T81" fmla="*/ 129 h 203"/>
              <a:gd name="T82" fmla="*/ 72 w 214"/>
              <a:gd name="T83" fmla="*/ 77 h 203"/>
              <a:gd name="T84" fmla="*/ 117 w 214"/>
              <a:gd name="T85" fmla="*/ 103 h 203"/>
              <a:gd name="T86" fmla="*/ 138 w 214"/>
              <a:gd name="T87" fmla="*/ 128 h 203"/>
              <a:gd name="T88" fmla="*/ 167 w 214"/>
              <a:gd name="T89" fmla="*/ 133 h 203"/>
              <a:gd name="T90" fmla="*/ 72 w 214"/>
              <a:gd name="T91" fmla="*/ 60 h 203"/>
              <a:gd name="T92" fmla="*/ 178 w 214"/>
              <a:gd name="T93" fmla="*/ 137 h 203"/>
              <a:gd name="T94" fmla="*/ 188 w 214"/>
              <a:gd name="T95" fmla="*/ 138 h 203"/>
              <a:gd name="T96" fmla="*/ 73 w 214"/>
              <a:gd name="T97" fmla="*/ 16 h 203"/>
              <a:gd name="T98" fmla="*/ 116 w 214"/>
              <a:gd name="T99" fmla="*/ 62 h 203"/>
              <a:gd name="T100" fmla="*/ 141 w 214"/>
              <a:gd name="T101" fmla="*/ 81 h 203"/>
              <a:gd name="T102" fmla="*/ 154 w 214"/>
              <a:gd name="T103" fmla="*/ 94 h 203"/>
              <a:gd name="T104" fmla="*/ 194 w 214"/>
              <a:gd name="T105" fmla="*/ 139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214" h="203">
                <a:moveTo>
                  <a:pt x="210" y="140"/>
                </a:moveTo>
                <a:cubicBezTo>
                  <a:pt x="196" y="129"/>
                  <a:pt x="162" y="108"/>
                  <a:pt x="168" y="88"/>
                </a:cubicBezTo>
                <a:cubicBezTo>
                  <a:pt x="174" y="70"/>
                  <a:pt x="185" y="53"/>
                  <a:pt x="191" y="35"/>
                </a:cubicBezTo>
                <a:cubicBezTo>
                  <a:pt x="192" y="31"/>
                  <a:pt x="189" y="27"/>
                  <a:pt x="185" y="29"/>
                </a:cubicBezTo>
                <a:cubicBezTo>
                  <a:pt x="175" y="32"/>
                  <a:pt x="164" y="36"/>
                  <a:pt x="154" y="40"/>
                </a:cubicBezTo>
                <a:cubicBezTo>
                  <a:pt x="146" y="43"/>
                  <a:pt x="130" y="53"/>
                  <a:pt x="122" y="52"/>
                </a:cubicBezTo>
                <a:cubicBezTo>
                  <a:pt x="105" y="50"/>
                  <a:pt x="84" y="15"/>
                  <a:pt x="73" y="3"/>
                </a:cubicBezTo>
                <a:cubicBezTo>
                  <a:pt x="70" y="0"/>
                  <a:pt x="66" y="2"/>
                  <a:pt x="65" y="6"/>
                </a:cubicBezTo>
                <a:cubicBezTo>
                  <a:pt x="63" y="30"/>
                  <a:pt x="63" y="53"/>
                  <a:pt x="66" y="77"/>
                </a:cubicBezTo>
                <a:cubicBezTo>
                  <a:pt x="47" y="69"/>
                  <a:pt x="27" y="65"/>
                  <a:pt x="7" y="67"/>
                </a:cubicBezTo>
                <a:cubicBezTo>
                  <a:pt x="2" y="67"/>
                  <a:pt x="0" y="72"/>
                  <a:pt x="3" y="75"/>
                </a:cubicBezTo>
                <a:cubicBezTo>
                  <a:pt x="11" y="84"/>
                  <a:pt x="19" y="92"/>
                  <a:pt x="28" y="100"/>
                </a:cubicBezTo>
                <a:cubicBezTo>
                  <a:pt x="34" y="105"/>
                  <a:pt x="52" y="116"/>
                  <a:pt x="55" y="123"/>
                </a:cubicBezTo>
                <a:cubicBezTo>
                  <a:pt x="61" y="138"/>
                  <a:pt x="36" y="169"/>
                  <a:pt x="29" y="183"/>
                </a:cubicBezTo>
                <a:cubicBezTo>
                  <a:pt x="27" y="188"/>
                  <a:pt x="31" y="192"/>
                  <a:pt x="36" y="190"/>
                </a:cubicBezTo>
                <a:cubicBezTo>
                  <a:pt x="56" y="179"/>
                  <a:pt x="76" y="167"/>
                  <a:pt x="95" y="154"/>
                </a:cubicBezTo>
                <a:cubicBezTo>
                  <a:pt x="100" y="169"/>
                  <a:pt x="106" y="184"/>
                  <a:pt x="112" y="199"/>
                </a:cubicBezTo>
                <a:cubicBezTo>
                  <a:pt x="114" y="203"/>
                  <a:pt x="120" y="201"/>
                  <a:pt x="121" y="197"/>
                </a:cubicBezTo>
                <a:cubicBezTo>
                  <a:pt x="127" y="178"/>
                  <a:pt x="133" y="158"/>
                  <a:pt x="139" y="139"/>
                </a:cubicBezTo>
                <a:cubicBezTo>
                  <a:pt x="162" y="146"/>
                  <a:pt x="184" y="149"/>
                  <a:pt x="208" y="149"/>
                </a:cubicBezTo>
                <a:cubicBezTo>
                  <a:pt x="213" y="149"/>
                  <a:pt x="214" y="142"/>
                  <a:pt x="210" y="140"/>
                </a:cubicBezTo>
                <a:close/>
                <a:moveTo>
                  <a:pt x="171" y="59"/>
                </a:moveTo>
                <a:cubicBezTo>
                  <a:pt x="167" y="56"/>
                  <a:pt x="163" y="52"/>
                  <a:pt x="158" y="49"/>
                </a:cubicBezTo>
                <a:cubicBezTo>
                  <a:pt x="165" y="46"/>
                  <a:pt x="172" y="44"/>
                  <a:pt x="179" y="41"/>
                </a:cubicBezTo>
                <a:cubicBezTo>
                  <a:pt x="176" y="47"/>
                  <a:pt x="174" y="53"/>
                  <a:pt x="171" y="59"/>
                </a:cubicBezTo>
                <a:close/>
                <a:moveTo>
                  <a:pt x="144" y="54"/>
                </a:moveTo>
                <a:cubicBezTo>
                  <a:pt x="147" y="53"/>
                  <a:pt x="151" y="51"/>
                  <a:pt x="154" y="50"/>
                </a:cubicBezTo>
                <a:cubicBezTo>
                  <a:pt x="159" y="55"/>
                  <a:pt x="164" y="59"/>
                  <a:pt x="169" y="64"/>
                </a:cubicBezTo>
                <a:cubicBezTo>
                  <a:pt x="168" y="66"/>
                  <a:pt x="167" y="69"/>
                  <a:pt x="166" y="72"/>
                </a:cubicBezTo>
                <a:cubicBezTo>
                  <a:pt x="158" y="67"/>
                  <a:pt x="150" y="61"/>
                  <a:pt x="143" y="54"/>
                </a:cubicBezTo>
                <a:cubicBezTo>
                  <a:pt x="144" y="54"/>
                  <a:pt x="144" y="54"/>
                  <a:pt x="144" y="54"/>
                </a:cubicBezTo>
                <a:close/>
                <a:moveTo>
                  <a:pt x="138" y="56"/>
                </a:moveTo>
                <a:cubicBezTo>
                  <a:pt x="145" y="65"/>
                  <a:pt x="153" y="72"/>
                  <a:pt x="163" y="77"/>
                </a:cubicBezTo>
                <a:cubicBezTo>
                  <a:pt x="162" y="80"/>
                  <a:pt x="160" y="83"/>
                  <a:pt x="158" y="86"/>
                </a:cubicBezTo>
                <a:cubicBezTo>
                  <a:pt x="154" y="83"/>
                  <a:pt x="149" y="80"/>
                  <a:pt x="145" y="76"/>
                </a:cubicBezTo>
                <a:cubicBezTo>
                  <a:pt x="138" y="71"/>
                  <a:pt x="131" y="66"/>
                  <a:pt x="125" y="61"/>
                </a:cubicBezTo>
                <a:cubicBezTo>
                  <a:pt x="129" y="60"/>
                  <a:pt x="134" y="58"/>
                  <a:pt x="138" y="56"/>
                </a:cubicBezTo>
                <a:close/>
                <a:moveTo>
                  <a:pt x="45" y="173"/>
                </a:moveTo>
                <a:cubicBezTo>
                  <a:pt x="48" y="169"/>
                  <a:pt x="50" y="164"/>
                  <a:pt x="53" y="160"/>
                </a:cubicBezTo>
                <a:cubicBezTo>
                  <a:pt x="55" y="161"/>
                  <a:pt x="57" y="163"/>
                  <a:pt x="59" y="164"/>
                </a:cubicBezTo>
                <a:cubicBezTo>
                  <a:pt x="59" y="165"/>
                  <a:pt x="59" y="165"/>
                  <a:pt x="60" y="165"/>
                </a:cubicBezTo>
                <a:cubicBezTo>
                  <a:pt x="55" y="168"/>
                  <a:pt x="50" y="170"/>
                  <a:pt x="45" y="173"/>
                </a:cubicBezTo>
                <a:close/>
                <a:moveTo>
                  <a:pt x="61" y="164"/>
                </a:moveTo>
                <a:cubicBezTo>
                  <a:pt x="62" y="163"/>
                  <a:pt x="62" y="162"/>
                  <a:pt x="61" y="162"/>
                </a:cubicBezTo>
                <a:cubicBezTo>
                  <a:pt x="59" y="160"/>
                  <a:pt x="57" y="158"/>
                  <a:pt x="55" y="156"/>
                </a:cubicBezTo>
                <a:cubicBezTo>
                  <a:pt x="56" y="153"/>
                  <a:pt x="57" y="151"/>
                  <a:pt x="59" y="148"/>
                </a:cubicBezTo>
                <a:cubicBezTo>
                  <a:pt x="61" y="150"/>
                  <a:pt x="63" y="152"/>
                  <a:pt x="66" y="154"/>
                </a:cubicBezTo>
                <a:cubicBezTo>
                  <a:pt x="67" y="156"/>
                  <a:pt x="69" y="157"/>
                  <a:pt x="70" y="158"/>
                </a:cubicBezTo>
                <a:cubicBezTo>
                  <a:pt x="67" y="160"/>
                  <a:pt x="64" y="162"/>
                  <a:pt x="61" y="164"/>
                </a:cubicBezTo>
                <a:close/>
                <a:moveTo>
                  <a:pt x="74" y="156"/>
                </a:moveTo>
                <a:cubicBezTo>
                  <a:pt x="72" y="154"/>
                  <a:pt x="69" y="153"/>
                  <a:pt x="67" y="151"/>
                </a:cubicBezTo>
                <a:cubicBezTo>
                  <a:pt x="65" y="149"/>
                  <a:pt x="62" y="147"/>
                  <a:pt x="60" y="145"/>
                </a:cubicBezTo>
                <a:cubicBezTo>
                  <a:pt x="62" y="142"/>
                  <a:pt x="63" y="139"/>
                  <a:pt x="65" y="136"/>
                </a:cubicBezTo>
                <a:cubicBezTo>
                  <a:pt x="71" y="141"/>
                  <a:pt x="77" y="146"/>
                  <a:pt x="84" y="149"/>
                </a:cubicBezTo>
                <a:cubicBezTo>
                  <a:pt x="80" y="152"/>
                  <a:pt x="77" y="154"/>
                  <a:pt x="74" y="156"/>
                </a:cubicBezTo>
                <a:close/>
                <a:moveTo>
                  <a:pt x="95" y="142"/>
                </a:moveTo>
                <a:cubicBezTo>
                  <a:pt x="92" y="144"/>
                  <a:pt x="90" y="145"/>
                  <a:pt x="87" y="147"/>
                </a:cubicBezTo>
                <a:cubicBezTo>
                  <a:pt x="80" y="142"/>
                  <a:pt x="73" y="137"/>
                  <a:pt x="67" y="133"/>
                </a:cubicBezTo>
                <a:cubicBezTo>
                  <a:pt x="68" y="131"/>
                  <a:pt x="68" y="129"/>
                  <a:pt x="69" y="127"/>
                </a:cubicBezTo>
                <a:cubicBezTo>
                  <a:pt x="70" y="126"/>
                  <a:pt x="70" y="123"/>
                  <a:pt x="69" y="121"/>
                </a:cubicBezTo>
                <a:cubicBezTo>
                  <a:pt x="51" y="107"/>
                  <a:pt x="34" y="92"/>
                  <a:pt x="18" y="76"/>
                </a:cubicBezTo>
                <a:cubicBezTo>
                  <a:pt x="19" y="76"/>
                  <a:pt x="20" y="76"/>
                  <a:pt x="21" y="76"/>
                </a:cubicBezTo>
                <a:cubicBezTo>
                  <a:pt x="46" y="98"/>
                  <a:pt x="71" y="120"/>
                  <a:pt x="97" y="141"/>
                </a:cubicBezTo>
                <a:cubicBezTo>
                  <a:pt x="96" y="141"/>
                  <a:pt x="96" y="141"/>
                  <a:pt x="95" y="142"/>
                </a:cubicBezTo>
                <a:close/>
                <a:moveTo>
                  <a:pt x="116" y="182"/>
                </a:moveTo>
                <a:cubicBezTo>
                  <a:pt x="111" y="170"/>
                  <a:pt x="107" y="158"/>
                  <a:pt x="103" y="146"/>
                </a:cubicBezTo>
                <a:cubicBezTo>
                  <a:pt x="109" y="151"/>
                  <a:pt x="116" y="156"/>
                  <a:pt x="122" y="161"/>
                </a:cubicBezTo>
                <a:cubicBezTo>
                  <a:pt x="120" y="168"/>
                  <a:pt x="118" y="175"/>
                  <a:pt x="116" y="182"/>
                </a:cubicBezTo>
                <a:close/>
                <a:moveTo>
                  <a:pt x="124" y="157"/>
                </a:moveTo>
                <a:cubicBezTo>
                  <a:pt x="93" y="129"/>
                  <a:pt x="60" y="102"/>
                  <a:pt x="27" y="77"/>
                </a:cubicBezTo>
                <a:cubicBezTo>
                  <a:pt x="31" y="77"/>
                  <a:pt x="35" y="78"/>
                  <a:pt x="39" y="79"/>
                </a:cubicBezTo>
                <a:cubicBezTo>
                  <a:pt x="39" y="79"/>
                  <a:pt x="39" y="79"/>
                  <a:pt x="39" y="79"/>
                </a:cubicBezTo>
                <a:cubicBezTo>
                  <a:pt x="69" y="102"/>
                  <a:pt x="97" y="125"/>
                  <a:pt x="126" y="148"/>
                </a:cubicBezTo>
                <a:cubicBezTo>
                  <a:pt x="125" y="151"/>
                  <a:pt x="124" y="154"/>
                  <a:pt x="124" y="157"/>
                </a:cubicBezTo>
                <a:close/>
                <a:moveTo>
                  <a:pt x="127" y="144"/>
                </a:moveTo>
                <a:cubicBezTo>
                  <a:pt x="102" y="121"/>
                  <a:pt x="75" y="100"/>
                  <a:pt x="48" y="81"/>
                </a:cubicBezTo>
                <a:cubicBezTo>
                  <a:pt x="53" y="82"/>
                  <a:pt x="59" y="85"/>
                  <a:pt x="64" y="87"/>
                </a:cubicBezTo>
                <a:cubicBezTo>
                  <a:pt x="68" y="89"/>
                  <a:pt x="70" y="87"/>
                  <a:pt x="71" y="84"/>
                </a:cubicBezTo>
                <a:cubicBezTo>
                  <a:pt x="91" y="101"/>
                  <a:pt x="111" y="117"/>
                  <a:pt x="131" y="133"/>
                </a:cubicBezTo>
                <a:cubicBezTo>
                  <a:pt x="130" y="137"/>
                  <a:pt x="129" y="141"/>
                  <a:pt x="127" y="144"/>
                </a:cubicBezTo>
                <a:close/>
                <a:moveTo>
                  <a:pt x="138" y="128"/>
                </a:moveTo>
                <a:cubicBezTo>
                  <a:pt x="136" y="127"/>
                  <a:pt x="134" y="128"/>
                  <a:pt x="133" y="129"/>
                </a:cubicBezTo>
                <a:cubicBezTo>
                  <a:pt x="113" y="112"/>
                  <a:pt x="92" y="96"/>
                  <a:pt x="72" y="79"/>
                </a:cubicBezTo>
                <a:cubicBezTo>
                  <a:pt x="72" y="78"/>
                  <a:pt x="72" y="78"/>
                  <a:pt x="72" y="77"/>
                </a:cubicBezTo>
                <a:cubicBezTo>
                  <a:pt x="72" y="73"/>
                  <a:pt x="72" y="69"/>
                  <a:pt x="72" y="66"/>
                </a:cubicBezTo>
                <a:cubicBezTo>
                  <a:pt x="86" y="79"/>
                  <a:pt x="101" y="91"/>
                  <a:pt x="117" y="103"/>
                </a:cubicBezTo>
                <a:cubicBezTo>
                  <a:pt x="130" y="113"/>
                  <a:pt x="142" y="125"/>
                  <a:pt x="157" y="133"/>
                </a:cubicBezTo>
                <a:cubicBezTo>
                  <a:pt x="150" y="132"/>
                  <a:pt x="144" y="130"/>
                  <a:pt x="138" y="128"/>
                </a:cubicBezTo>
                <a:close/>
                <a:moveTo>
                  <a:pt x="167" y="136"/>
                </a:moveTo>
                <a:cubicBezTo>
                  <a:pt x="168" y="135"/>
                  <a:pt x="168" y="134"/>
                  <a:pt x="167" y="133"/>
                </a:cubicBezTo>
                <a:cubicBezTo>
                  <a:pt x="153" y="119"/>
                  <a:pt x="136" y="109"/>
                  <a:pt x="121" y="98"/>
                </a:cubicBezTo>
                <a:cubicBezTo>
                  <a:pt x="105" y="85"/>
                  <a:pt x="88" y="72"/>
                  <a:pt x="72" y="60"/>
                </a:cubicBezTo>
                <a:cubicBezTo>
                  <a:pt x="72" y="54"/>
                  <a:pt x="72" y="48"/>
                  <a:pt x="72" y="43"/>
                </a:cubicBezTo>
                <a:cubicBezTo>
                  <a:pt x="108" y="74"/>
                  <a:pt x="142" y="106"/>
                  <a:pt x="178" y="137"/>
                </a:cubicBezTo>
                <a:cubicBezTo>
                  <a:pt x="174" y="137"/>
                  <a:pt x="171" y="136"/>
                  <a:pt x="167" y="136"/>
                </a:cubicBezTo>
                <a:close/>
                <a:moveTo>
                  <a:pt x="188" y="138"/>
                </a:moveTo>
                <a:cubicBezTo>
                  <a:pt x="152" y="102"/>
                  <a:pt x="112" y="69"/>
                  <a:pt x="72" y="37"/>
                </a:cubicBezTo>
                <a:cubicBezTo>
                  <a:pt x="72" y="30"/>
                  <a:pt x="73" y="23"/>
                  <a:pt x="73" y="16"/>
                </a:cubicBezTo>
                <a:cubicBezTo>
                  <a:pt x="81" y="25"/>
                  <a:pt x="89" y="34"/>
                  <a:pt x="97" y="43"/>
                </a:cubicBezTo>
                <a:cubicBezTo>
                  <a:pt x="101" y="49"/>
                  <a:pt x="108" y="60"/>
                  <a:pt x="116" y="62"/>
                </a:cubicBezTo>
                <a:cubicBezTo>
                  <a:pt x="117" y="62"/>
                  <a:pt x="117" y="62"/>
                  <a:pt x="118" y="62"/>
                </a:cubicBezTo>
                <a:cubicBezTo>
                  <a:pt x="126" y="68"/>
                  <a:pt x="134" y="75"/>
                  <a:pt x="141" y="81"/>
                </a:cubicBezTo>
                <a:cubicBezTo>
                  <a:pt x="146" y="84"/>
                  <a:pt x="150" y="89"/>
                  <a:pt x="155" y="92"/>
                </a:cubicBezTo>
                <a:cubicBezTo>
                  <a:pt x="155" y="93"/>
                  <a:pt x="154" y="94"/>
                  <a:pt x="154" y="94"/>
                </a:cubicBezTo>
                <a:cubicBezTo>
                  <a:pt x="153" y="96"/>
                  <a:pt x="153" y="99"/>
                  <a:pt x="155" y="100"/>
                </a:cubicBezTo>
                <a:cubicBezTo>
                  <a:pt x="167" y="114"/>
                  <a:pt x="180" y="127"/>
                  <a:pt x="194" y="139"/>
                </a:cubicBezTo>
                <a:cubicBezTo>
                  <a:pt x="192" y="139"/>
                  <a:pt x="190" y="138"/>
                  <a:pt x="188" y="138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43196" tIns="21598" rIns="43196" bIns="21598" numCol="1" anchor="t" anchorCtr="0" compatLnSpc="1"/>
          <a:lstStyle/>
          <a:p>
            <a:endParaRPr lang="zh-CN" altLang="en-US"/>
          </a:p>
        </p:txBody>
      </p:sp>
      <p:sp>
        <p:nvSpPr>
          <p:cNvPr id="18" name="Freeform 5"/>
          <p:cNvSpPr>
            <a:spLocks noEditPoints="1"/>
          </p:cNvSpPr>
          <p:nvPr/>
        </p:nvSpPr>
        <p:spPr bwMode="auto">
          <a:xfrm>
            <a:off x="3431479" y="1951045"/>
            <a:ext cx="384794" cy="365217"/>
          </a:xfrm>
          <a:custGeom>
            <a:avLst/>
            <a:gdLst>
              <a:gd name="T0" fmla="*/ 168 w 214"/>
              <a:gd name="T1" fmla="*/ 88 h 203"/>
              <a:gd name="T2" fmla="*/ 185 w 214"/>
              <a:gd name="T3" fmla="*/ 29 h 203"/>
              <a:gd name="T4" fmla="*/ 122 w 214"/>
              <a:gd name="T5" fmla="*/ 52 h 203"/>
              <a:gd name="T6" fmla="*/ 65 w 214"/>
              <a:gd name="T7" fmla="*/ 6 h 203"/>
              <a:gd name="T8" fmla="*/ 7 w 214"/>
              <a:gd name="T9" fmla="*/ 67 h 203"/>
              <a:gd name="T10" fmla="*/ 28 w 214"/>
              <a:gd name="T11" fmla="*/ 100 h 203"/>
              <a:gd name="T12" fmla="*/ 29 w 214"/>
              <a:gd name="T13" fmla="*/ 183 h 203"/>
              <a:gd name="T14" fmla="*/ 95 w 214"/>
              <a:gd name="T15" fmla="*/ 154 h 203"/>
              <a:gd name="T16" fmla="*/ 121 w 214"/>
              <a:gd name="T17" fmla="*/ 197 h 203"/>
              <a:gd name="T18" fmla="*/ 208 w 214"/>
              <a:gd name="T19" fmla="*/ 149 h 203"/>
              <a:gd name="T20" fmla="*/ 171 w 214"/>
              <a:gd name="T21" fmla="*/ 59 h 203"/>
              <a:gd name="T22" fmla="*/ 179 w 214"/>
              <a:gd name="T23" fmla="*/ 41 h 203"/>
              <a:gd name="T24" fmla="*/ 144 w 214"/>
              <a:gd name="T25" fmla="*/ 54 h 203"/>
              <a:gd name="T26" fmla="*/ 169 w 214"/>
              <a:gd name="T27" fmla="*/ 64 h 203"/>
              <a:gd name="T28" fmla="*/ 143 w 214"/>
              <a:gd name="T29" fmla="*/ 54 h 203"/>
              <a:gd name="T30" fmla="*/ 138 w 214"/>
              <a:gd name="T31" fmla="*/ 56 h 203"/>
              <a:gd name="T32" fmla="*/ 158 w 214"/>
              <a:gd name="T33" fmla="*/ 86 h 203"/>
              <a:gd name="T34" fmla="*/ 125 w 214"/>
              <a:gd name="T35" fmla="*/ 61 h 203"/>
              <a:gd name="T36" fmla="*/ 45 w 214"/>
              <a:gd name="T37" fmla="*/ 173 h 203"/>
              <a:gd name="T38" fmla="*/ 59 w 214"/>
              <a:gd name="T39" fmla="*/ 164 h 203"/>
              <a:gd name="T40" fmla="*/ 45 w 214"/>
              <a:gd name="T41" fmla="*/ 173 h 203"/>
              <a:gd name="T42" fmla="*/ 61 w 214"/>
              <a:gd name="T43" fmla="*/ 162 h 203"/>
              <a:gd name="T44" fmla="*/ 59 w 214"/>
              <a:gd name="T45" fmla="*/ 148 h 203"/>
              <a:gd name="T46" fmla="*/ 70 w 214"/>
              <a:gd name="T47" fmla="*/ 158 h 203"/>
              <a:gd name="T48" fmla="*/ 74 w 214"/>
              <a:gd name="T49" fmla="*/ 156 h 203"/>
              <a:gd name="T50" fmla="*/ 60 w 214"/>
              <a:gd name="T51" fmla="*/ 145 h 203"/>
              <a:gd name="T52" fmla="*/ 84 w 214"/>
              <a:gd name="T53" fmla="*/ 149 h 203"/>
              <a:gd name="T54" fmla="*/ 95 w 214"/>
              <a:gd name="T55" fmla="*/ 142 h 203"/>
              <a:gd name="T56" fmla="*/ 67 w 214"/>
              <a:gd name="T57" fmla="*/ 133 h 203"/>
              <a:gd name="T58" fmla="*/ 69 w 214"/>
              <a:gd name="T59" fmla="*/ 121 h 203"/>
              <a:gd name="T60" fmla="*/ 21 w 214"/>
              <a:gd name="T61" fmla="*/ 76 h 203"/>
              <a:gd name="T62" fmla="*/ 95 w 214"/>
              <a:gd name="T63" fmla="*/ 142 h 203"/>
              <a:gd name="T64" fmla="*/ 103 w 214"/>
              <a:gd name="T65" fmla="*/ 146 h 203"/>
              <a:gd name="T66" fmla="*/ 116 w 214"/>
              <a:gd name="T67" fmla="*/ 182 h 203"/>
              <a:gd name="T68" fmla="*/ 27 w 214"/>
              <a:gd name="T69" fmla="*/ 77 h 203"/>
              <a:gd name="T70" fmla="*/ 39 w 214"/>
              <a:gd name="T71" fmla="*/ 79 h 203"/>
              <a:gd name="T72" fmla="*/ 124 w 214"/>
              <a:gd name="T73" fmla="*/ 157 h 203"/>
              <a:gd name="T74" fmla="*/ 48 w 214"/>
              <a:gd name="T75" fmla="*/ 81 h 203"/>
              <a:gd name="T76" fmla="*/ 71 w 214"/>
              <a:gd name="T77" fmla="*/ 84 h 203"/>
              <a:gd name="T78" fmla="*/ 127 w 214"/>
              <a:gd name="T79" fmla="*/ 144 h 203"/>
              <a:gd name="T80" fmla="*/ 133 w 214"/>
              <a:gd name="T81" fmla="*/ 129 h 203"/>
              <a:gd name="T82" fmla="*/ 72 w 214"/>
              <a:gd name="T83" fmla="*/ 77 h 203"/>
              <a:gd name="T84" fmla="*/ 117 w 214"/>
              <a:gd name="T85" fmla="*/ 103 h 203"/>
              <a:gd name="T86" fmla="*/ 138 w 214"/>
              <a:gd name="T87" fmla="*/ 128 h 203"/>
              <a:gd name="T88" fmla="*/ 167 w 214"/>
              <a:gd name="T89" fmla="*/ 133 h 203"/>
              <a:gd name="T90" fmla="*/ 72 w 214"/>
              <a:gd name="T91" fmla="*/ 60 h 203"/>
              <a:gd name="T92" fmla="*/ 178 w 214"/>
              <a:gd name="T93" fmla="*/ 137 h 203"/>
              <a:gd name="T94" fmla="*/ 188 w 214"/>
              <a:gd name="T95" fmla="*/ 138 h 203"/>
              <a:gd name="T96" fmla="*/ 73 w 214"/>
              <a:gd name="T97" fmla="*/ 16 h 203"/>
              <a:gd name="T98" fmla="*/ 116 w 214"/>
              <a:gd name="T99" fmla="*/ 62 h 203"/>
              <a:gd name="T100" fmla="*/ 141 w 214"/>
              <a:gd name="T101" fmla="*/ 81 h 203"/>
              <a:gd name="T102" fmla="*/ 154 w 214"/>
              <a:gd name="T103" fmla="*/ 94 h 203"/>
              <a:gd name="T104" fmla="*/ 194 w 214"/>
              <a:gd name="T105" fmla="*/ 139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214" h="203">
                <a:moveTo>
                  <a:pt x="210" y="140"/>
                </a:moveTo>
                <a:cubicBezTo>
                  <a:pt x="196" y="129"/>
                  <a:pt x="162" y="108"/>
                  <a:pt x="168" y="88"/>
                </a:cubicBezTo>
                <a:cubicBezTo>
                  <a:pt x="174" y="70"/>
                  <a:pt x="185" y="53"/>
                  <a:pt x="191" y="35"/>
                </a:cubicBezTo>
                <a:cubicBezTo>
                  <a:pt x="192" y="31"/>
                  <a:pt x="189" y="27"/>
                  <a:pt x="185" y="29"/>
                </a:cubicBezTo>
                <a:cubicBezTo>
                  <a:pt x="175" y="32"/>
                  <a:pt x="164" y="36"/>
                  <a:pt x="154" y="40"/>
                </a:cubicBezTo>
                <a:cubicBezTo>
                  <a:pt x="146" y="43"/>
                  <a:pt x="130" y="53"/>
                  <a:pt x="122" y="52"/>
                </a:cubicBezTo>
                <a:cubicBezTo>
                  <a:pt x="105" y="50"/>
                  <a:pt x="84" y="15"/>
                  <a:pt x="73" y="3"/>
                </a:cubicBezTo>
                <a:cubicBezTo>
                  <a:pt x="70" y="0"/>
                  <a:pt x="66" y="2"/>
                  <a:pt x="65" y="6"/>
                </a:cubicBezTo>
                <a:cubicBezTo>
                  <a:pt x="63" y="30"/>
                  <a:pt x="63" y="53"/>
                  <a:pt x="66" y="77"/>
                </a:cubicBezTo>
                <a:cubicBezTo>
                  <a:pt x="47" y="69"/>
                  <a:pt x="27" y="65"/>
                  <a:pt x="7" y="67"/>
                </a:cubicBezTo>
                <a:cubicBezTo>
                  <a:pt x="2" y="67"/>
                  <a:pt x="0" y="72"/>
                  <a:pt x="3" y="75"/>
                </a:cubicBezTo>
                <a:cubicBezTo>
                  <a:pt x="11" y="84"/>
                  <a:pt x="19" y="92"/>
                  <a:pt x="28" y="100"/>
                </a:cubicBezTo>
                <a:cubicBezTo>
                  <a:pt x="34" y="105"/>
                  <a:pt x="52" y="116"/>
                  <a:pt x="55" y="123"/>
                </a:cubicBezTo>
                <a:cubicBezTo>
                  <a:pt x="61" y="138"/>
                  <a:pt x="36" y="169"/>
                  <a:pt x="29" y="183"/>
                </a:cubicBezTo>
                <a:cubicBezTo>
                  <a:pt x="27" y="188"/>
                  <a:pt x="31" y="192"/>
                  <a:pt x="36" y="190"/>
                </a:cubicBezTo>
                <a:cubicBezTo>
                  <a:pt x="56" y="179"/>
                  <a:pt x="76" y="167"/>
                  <a:pt x="95" y="154"/>
                </a:cubicBezTo>
                <a:cubicBezTo>
                  <a:pt x="100" y="169"/>
                  <a:pt x="106" y="184"/>
                  <a:pt x="112" y="199"/>
                </a:cubicBezTo>
                <a:cubicBezTo>
                  <a:pt x="114" y="203"/>
                  <a:pt x="120" y="201"/>
                  <a:pt x="121" y="197"/>
                </a:cubicBezTo>
                <a:cubicBezTo>
                  <a:pt x="127" y="178"/>
                  <a:pt x="133" y="158"/>
                  <a:pt x="139" y="139"/>
                </a:cubicBezTo>
                <a:cubicBezTo>
                  <a:pt x="162" y="146"/>
                  <a:pt x="184" y="149"/>
                  <a:pt x="208" y="149"/>
                </a:cubicBezTo>
                <a:cubicBezTo>
                  <a:pt x="213" y="149"/>
                  <a:pt x="214" y="142"/>
                  <a:pt x="210" y="140"/>
                </a:cubicBezTo>
                <a:close/>
                <a:moveTo>
                  <a:pt x="171" y="59"/>
                </a:moveTo>
                <a:cubicBezTo>
                  <a:pt x="167" y="56"/>
                  <a:pt x="163" y="52"/>
                  <a:pt x="158" y="49"/>
                </a:cubicBezTo>
                <a:cubicBezTo>
                  <a:pt x="165" y="46"/>
                  <a:pt x="172" y="44"/>
                  <a:pt x="179" y="41"/>
                </a:cubicBezTo>
                <a:cubicBezTo>
                  <a:pt x="176" y="47"/>
                  <a:pt x="174" y="53"/>
                  <a:pt x="171" y="59"/>
                </a:cubicBezTo>
                <a:close/>
                <a:moveTo>
                  <a:pt x="144" y="54"/>
                </a:moveTo>
                <a:cubicBezTo>
                  <a:pt x="147" y="53"/>
                  <a:pt x="151" y="51"/>
                  <a:pt x="154" y="50"/>
                </a:cubicBezTo>
                <a:cubicBezTo>
                  <a:pt x="159" y="55"/>
                  <a:pt x="164" y="59"/>
                  <a:pt x="169" y="64"/>
                </a:cubicBezTo>
                <a:cubicBezTo>
                  <a:pt x="168" y="66"/>
                  <a:pt x="167" y="69"/>
                  <a:pt x="166" y="72"/>
                </a:cubicBezTo>
                <a:cubicBezTo>
                  <a:pt x="158" y="67"/>
                  <a:pt x="150" y="61"/>
                  <a:pt x="143" y="54"/>
                </a:cubicBezTo>
                <a:cubicBezTo>
                  <a:pt x="144" y="54"/>
                  <a:pt x="144" y="54"/>
                  <a:pt x="144" y="54"/>
                </a:cubicBezTo>
                <a:close/>
                <a:moveTo>
                  <a:pt x="138" y="56"/>
                </a:moveTo>
                <a:cubicBezTo>
                  <a:pt x="145" y="65"/>
                  <a:pt x="153" y="72"/>
                  <a:pt x="163" y="77"/>
                </a:cubicBezTo>
                <a:cubicBezTo>
                  <a:pt x="162" y="80"/>
                  <a:pt x="160" y="83"/>
                  <a:pt x="158" y="86"/>
                </a:cubicBezTo>
                <a:cubicBezTo>
                  <a:pt x="154" y="83"/>
                  <a:pt x="149" y="80"/>
                  <a:pt x="145" y="76"/>
                </a:cubicBezTo>
                <a:cubicBezTo>
                  <a:pt x="138" y="71"/>
                  <a:pt x="131" y="66"/>
                  <a:pt x="125" y="61"/>
                </a:cubicBezTo>
                <a:cubicBezTo>
                  <a:pt x="129" y="60"/>
                  <a:pt x="134" y="58"/>
                  <a:pt x="138" y="56"/>
                </a:cubicBezTo>
                <a:close/>
                <a:moveTo>
                  <a:pt x="45" y="173"/>
                </a:moveTo>
                <a:cubicBezTo>
                  <a:pt x="48" y="169"/>
                  <a:pt x="50" y="164"/>
                  <a:pt x="53" y="160"/>
                </a:cubicBezTo>
                <a:cubicBezTo>
                  <a:pt x="55" y="161"/>
                  <a:pt x="57" y="163"/>
                  <a:pt x="59" y="164"/>
                </a:cubicBezTo>
                <a:cubicBezTo>
                  <a:pt x="59" y="165"/>
                  <a:pt x="59" y="165"/>
                  <a:pt x="60" y="165"/>
                </a:cubicBezTo>
                <a:cubicBezTo>
                  <a:pt x="55" y="168"/>
                  <a:pt x="50" y="170"/>
                  <a:pt x="45" y="173"/>
                </a:cubicBezTo>
                <a:close/>
                <a:moveTo>
                  <a:pt x="61" y="164"/>
                </a:moveTo>
                <a:cubicBezTo>
                  <a:pt x="62" y="163"/>
                  <a:pt x="62" y="162"/>
                  <a:pt x="61" y="162"/>
                </a:cubicBezTo>
                <a:cubicBezTo>
                  <a:pt x="59" y="160"/>
                  <a:pt x="57" y="158"/>
                  <a:pt x="55" y="156"/>
                </a:cubicBezTo>
                <a:cubicBezTo>
                  <a:pt x="56" y="153"/>
                  <a:pt x="57" y="151"/>
                  <a:pt x="59" y="148"/>
                </a:cubicBezTo>
                <a:cubicBezTo>
                  <a:pt x="61" y="150"/>
                  <a:pt x="63" y="152"/>
                  <a:pt x="66" y="154"/>
                </a:cubicBezTo>
                <a:cubicBezTo>
                  <a:pt x="67" y="156"/>
                  <a:pt x="69" y="157"/>
                  <a:pt x="70" y="158"/>
                </a:cubicBezTo>
                <a:cubicBezTo>
                  <a:pt x="67" y="160"/>
                  <a:pt x="64" y="162"/>
                  <a:pt x="61" y="164"/>
                </a:cubicBezTo>
                <a:close/>
                <a:moveTo>
                  <a:pt x="74" y="156"/>
                </a:moveTo>
                <a:cubicBezTo>
                  <a:pt x="72" y="154"/>
                  <a:pt x="69" y="153"/>
                  <a:pt x="67" y="151"/>
                </a:cubicBezTo>
                <a:cubicBezTo>
                  <a:pt x="65" y="149"/>
                  <a:pt x="62" y="147"/>
                  <a:pt x="60" y="145"/>
                </a:cubicBezTo>
                <a:cubicBezTo>
                  <a:pt x="62" y="142"/>
                  <a:pt x="63" y="139"/>
                  <a:pt x="65" y="136"/>
                </a:cubicBezTo>
                <a:cubicBezTo>
                  <a:pt x="71" y="141"/>
                  <a:pt x="77" y="146"/>
                  <a:pt x="84" y="149"/>
                </a:cubicBezTo>
                <a:cubicBezTo>
                  <a:pt x="80" y="152"/>
                  <a:pt x="77" y="154"/>
                  <a:pt x="74" y="156"/>
                </a:cubicBezTo>
                <a:close/>
                <a:moveTo>
                  <a:pt x="95" y="142"/>
                </a:moveTo>
                <a:cubicBezTo>
                  <a:pt x="92" y="144"/>
                  <a:pt x="90" y="145"/>
                  <a:pt x="87" y="147"/>
                </a:cubicBezTo>
                <a:cubicBezTo>
                  <a:pt x="80" y="142"/>
                  <a:pt x="73" y="137"/>
                  <a:pt x="67" y="133"/>
                </a:cubicBezTo>
                <a:cubicBezTo>
                  <a:pt x="68" y="131"/>
                  <a:pt x="68" y="129"/>
                  <a:pt x="69" y="127"/>
                </a:cubicBezTo>
                <a:cubicBezTo>
                  <a:pt x="70" y="126"/>
                  <a:pt x="70" y="123"/>
                  <a:pt x="69" y="121"/>
                </a:cubicBezTo>
                <a:cubicBezTo>
                  <a:pt x="51" y="107"/>
                  <a:pt x="34" y="92"/>
                  <a:pt x="18" y="76"/>
                </a:cubicBezTo>
                <a:cubicBezTo>
                  <a:pt x="19" y="76"/>
                  <a:pt x="20" y="76"/>
                  <a:pt x="21" y="76"/>
                </a:cubicBezTo>
                <a:cubicBezTo>
                  <a:pt x="46" y="98"/>
                  <a:pt x="71" y="120"/>
                  <a:pt x="97" y="141"/>
                </a:cubicBezTo>
                <a:cubicBezTo>
                  <a:pt x="96" y="141"/>
                  <a:pt x="96" y="141"/>
                  <a:pt x="95" y="142"/>
                </a:cubicBezTo>
                <a:close/>
                <a:moveTo>
                  <a:pt x="116" y="182"/>
                </a:moveTo>
                <a:cubicBezTo>
                  <a:pt x="111" y="170"/>
                  <a:pt x="107" y="158"/>
                  <a:pt x="103" y="146"/>
                </a:cubicBezTo>
                <a:cubicBezTo>
                  <a:pt x="109" y="151"/>
                  <a:pt x="116" y="156"/>
                  <a:pt x="122" y="161"/>
                </a:cubicBezTo>
                <a:cubicBezTo>
                  <a:pt x="120" y="168"/>
                  <a:pt x="118" y="175"/>
                  <a:pt x="116" y="182"/>
                </a:cubicBezTo>
                <a:close/>
                <a:moveTo>
                  <a:pt x="124" y="157"/>
                </a:moveTo>
                <a:cubicBezTo>
                  <a:pt x="93" y="129"/>
                  <a:pt x="60" y="102"/>
                  <a:pt x="27" y="77"/>
                </a:cubicBezTo>
                <a:cubicBezTo>
                  <a:pt x="31" y="77"/>
                  <a:pt x="35" y="78"/>
                  <a:pt x="39" y="79"/>
                </a:cubicBezTo>
                <a:cubicBezTo>
                  <a:pt x="39" y="79"/>
                  <a:pt x="39" y="79"/>
                  <a:pt x="39" y="79"/>
                </a:cubicBezTo>
                <a:cubicBezTo>
                  <a:pt x="69" y="102"/>
                  <a:pt x="97" y="125"/>
                  <a:pt x="126" y="148"/>
                </a:cubicBezTo>
                <a:cubicBezTo>
                  <a:pt x="125" y="151"/>
                  <a:pt x="124" y="154"/>
                  <a:pt x="124" y="157"/>
                </a:cubicBezTo>
                <a:close/>
                <a:moveTo>
                  <a:pt x="127" y="144"/>
                </a:moveTo>
                <a:cubicBezTo>
                  <a:pt x="102" y="121"/>
                  <a:pt x="75" y="100"/>
                  <a:pt x="48" y="81"/>
                </a:cubicBezTo>
                <a:cubicBezTo>
                  <a:pt x="53" y="82"/>
                  <a:pt x="59" y="85"/>
                  <a:pt x="64" y="87"/>
                </a:cubicBezTo>
                <a:cubicBezTo>
                  <a:pt x="68" y="89"/>
                  <a:pt x="70" y="87"/>
                  <a:pt x="71" y="84"/>
                </a:cubicBezTo>
                <a:cubicBezTo>
                  <a:pt x="91" y="101"/>
                  <a:pt x="111" y="117"/>
                  <a:pt x="131" y="133"/>
                </a:cubicBezTo>
                <a:cubicBezTo>
                  <a:pt x="130" y="137"/>
                  <a:pt x="129" y="141"/>
                  <a:pt x="127" y="144"/>
                </a:cubicBezTo>
                <a:close/>
                <a:moveTo>
                  <a:pt x="138" y="128"/>
                </a:moveTo>
                <a:cubicBezTo>
                  <a:pt x="136" y="127"/>
                  <a:pt x="134" y="128"/>
                  <a:pt x="133" y="129"/>
                </a:cubicBezTo>
                <a:cubicBezTo>
                  <a:pt x="113" y="112"/>
                  <a:pt x="92" y="96"/>
                  <a:pt x="72" y="79"/>
                </a:cubicBezTo>
                <a:cubicBezTo>
                  <a:pt x="72" y="78"/>
                  <a:pt x="72" y="78"/>
                  <a:pt x="72" y="77"/>
                </a:cubicBezTo>
                <a:cubicBezTo>
                  <a:pt x="72" y="73"/>
                  <a:pt x="72" y="69"/>
                  <a:pt x="72" y="66"/>
                </a:cubicBezTo>
                <a:cubicBezTo>
                  <a:pt x="86" y="79"/>
                  <a:pt x="101" y="91"/>
                  <a:pt x="117" y="103"/>
                </a:cubicBezTo>
                <a:cubicBezTo>
                  <a:pt x="130" y="113"/>
                  <a:pt x="142" y="125"/>
                  <a:pt x="157" y="133"/>
                </a:cubicBezTo>
                <a:cubicBezTo>
                  <a:pt x="150" y="132"/>
                  <a:pt x="144" y="130"/>
                  <a:pt x="138" y="128"/>
                </a:cubicBezTo>
                <a:close/>
                <a:moveTo>
                  <a:pt x="167" y="136"/>
                </a:moveTo>
                <a:cubicBezTo>
                  <a:pt x="168" y="135"/>
                  <a:pt x="168" y="134"/>
                  <a:pt x="167" y="133"/>
                </a:cubicBezTo>
                <a:cubicBezTo>
                  <a:pt x="153" y="119"/>
                  <a:pt x="136" y="109"/>
                  <a:pt x="121" y="98"/>
                </a:cubicBezTo>
                <a:cubicBezTo>
                  <a:pt x="105" y="85"/>
                  <a:pt x="88" y="72"/>
                  <a:pt x="72" y="60"/>
                </a:cubicBezTo>
                <a:cubicBezTo>
                  <a:pt x="72" y="54"/>
                  <a:pt x="72" y="48"/>
                  <a:pt x="72" y="43"/>
                </a:cubicBezTo>
                <a:cubicBezTo>
                  <a:pt x="108" y="74"/>
                  <a:pt x="142" y="106"/>
                  <a:pt x="178" y="137"/>
                </a:cubicBezTo>
                <a:cubicBezTo>
                  <a:pt x="174" y="137"/>
                  <a:pt x="171" y="136"/>
                  <a:pt x="167" y="136"/>
                </a:cubicBezTo>
                <a:close/>
                <a:moveTo>
                  <a:pt x="188" y="138"/>
                </a:moveTo>
                <a:cubicBezTo>
                  <a:pt x="152" y="102"/>
                  <a:pt x="112" y="69"/>
                  <a:pt x="72" y="37"/>
                </a:cubicBezTo>
                <a:cubicBezTo>
                  <a:pt x="72" y="30"/>
                  <a:pt x="73" y="23"/>
                  <a:pt x="73" y="16"/>
                </a:cubicBezTo>
                <a:cubicBezTo>
                  <a:pt x="81" y="25"/>
                  <a:pt x="89" y="34"/>
                  <a:pt x="97" y="43"/>
                </a:cubicBezTo>
                <a:cubicBezTo>
                  <a:pt x="101" y="49"/>
                  <a:pt x="108" y="60"/>
                  <a:pt x="116" y="62"/>
                </a:cubicBezTo>
                <a:cubicBezTo>
                  <a:pt x="117" y="62"/>
                  <a:pt x="117" y="62"/>
                  <a:pt x="118" y="62"/>
                </a:cubicBezTo>
                <a:cubicBezTo>
                  <a:pt x="126" y="68"/>
                  <a:pt x="134" y="75"/>
                  <a:pt x="141" y="81"/>
                </a:cubicBezTo>
                <a:cubicBezTo>
                  <a:pt x="146" y="84"/>
                  <a:pt x="150" y="89"/>
                  <a:pt x="155" y="92"/>
                </a:cubicBezTo>
                <a:cubicBezTo>
                  <a:pt x="155" y="93"/>
                  <a:pt x="154" y="94"/>
                  <a:pt x="154" y="94"/>
                </a:cubicBezTo>
                <a:cubicBezTo>
                  <a:pt x="153" y="96"/>
                  <a:pt x="153" y="99"/>
                  <a:pt x="155" y="100"/>
                </a:cubicBezTo>
                <a:cubicBezTo>
                  <a:pt x="167" y="114"/>
                  <a:pt x="180" y="127"/>
                  <a:pt x="194" y="139"/>
                </a:cubicBezTo>
                <a:cubicBezTo>
                  <a:pt x="192" y="139"/>
                  <a:pt x="190" y="138"/>
                  <a:pt x="188" y="138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43196" tIns="21598" rIns="43196" bIns="21598" numCol="1" anchor="t" anchorCtr="0" compatLnSpc="1"/>
          <a:lstStyle/>
          <a:p>
            <a:endParaRPr lang="zh-CN" altLang="en-US"/>
          </a:p>
        </p:txBody>
      </p:sp>
      <p:grpSp>
        <p:nvGrpSpPr>
          <p:cNvPr id="8" name="Group 8"/>
          <p:cNvGrpSpPr>
            <a:grpSpLocks noChangeAspect="1"/>
          </p:cNvGrpSpPr>
          <p:nvPr/>
        </p:nvGrpSpPr>
        <p:grpSpPr bwMode="auto">
          <a:xfrm rot="3562348">
            <a:off x="1559580" y="276198"/>
            <a:ext cx="1799091" cy="3151113"/>
            <a:chOff x="9737" y="572"/>
            <a:chExt cx="2399" cy="4201"/>
          </a:xfrm>
        </p:grpSpPr>
        <p:sp>
          <p:nvSpPr>
            <p:cNvPr id="10" name="Freeform 9"/>
            <p:cNvSpPr>
              <a:spLocks noEditPoints="1"/>
            </p:cNvSpPr>
            <p:nvPr/>
          </p:nvSpPr>
          <p:spPr bwMode="auto">
            <a:xfrm>
              <a:off x="9737" y="572"/>
              <a:ext cx="2399" cy="4201"/>
            </a:xfrm>
            <a:custGeom>
              <a:avLst/>
              <a:gdLst>
                <a:gd name="T0" fmla="*/ 396 w 549"/>
                <a:gd name="T1" fmla="*/ 426 h 964"/>
                <a:gd name="T2" fmla="*/ 112 w 549"/>
                <a:gd name="T3" fmla="*/ 237 h 964"/>
                <a:gd name="T4" fmla="*/ 105 w 549"/>
                <a:gd name="T5" fmla="*/ 459 h 964"/>
                <a:gd name="T6" fmla="*/ 127 w 549"/>
                <a:gd name="T7" fmla="*/ 802 h 964"/>
                <a:gd name="T8" fmla="*/ 221 w 549"/>
                <a:gd name="T9" fmla="*/ 736 h 964"/>
                <a:gd name="T10" fmla="*/ 264 w 549"/>
                <a:gd name="T11" fmla="*/ 794 h 964"/>
                <a:gd name="T12" fmla="*/ 350 w 549"/>
                <a:gd name="T13" fmla="*/ 734 h 964"/>
                <a:gd name="T14" fmla="*/ 473 w 549"/>
                <a:gd name="T15" fmla="*/ 775 h 964"/>
                <a:gd name="T16" fmla="*/ 331 w 549"/>
                <a:gd name="T17" fmla="*/ 384 h 964"/>
                <a:gd name="T18" fmla="*/ 259 w 549"/>
                <a:gd name="T19" fmla="*/ 429 h 964"/>
                <a:gd name="T20" fmla="*/ 335 w 549"/>
                <a:gd name="T21" fmla="*/ 320 h 964"/>
                <a:gd name="T22" fmla="*/ 334 w 549"/>
                <a:gd name="T23" fmla="*/ 379 h 964"/>
                <a:gd name="T24" fmla="*/ 366 w 549"/>
                <a:gd name="T25" fmla="*/ 384 h 964"/>
                <a:gd name="T26" fmla="*/ 384 w 549"/>
                <a:gd name="T27" fmla="*/ 399 h 964"/>
                <a:gd name="T28" fmla="*/ 344 w 549"/>
                <a:gd name="T29" fmla="*/ 317 h 964"/>
                <a:gd name="T30" fmla="*/ 371 w 549"/>
                <a:gd name="T31" fmla="*/ 323 h 964"/>
                <a:gd name="T32" fmla="*/ 361 w 549"/>
                <a:gd name="T33" fmla="*/ 285 h 964"/>
                <a:gd name="T34" fmla="*/ 351 w 549"/>
                <a:gd name="T35" fmla="*/ 254 h 964"/>
                <a:gd name="T36" fmla="*/ 351 w 549"/>
                <a:gd name="T37" fmla="*/ 254 h 964"/>
                <a:gd name="T38" fmla="*/ 347 w 549"/>
                <a:gd name="T39" fmla="*/ 244 h 964"/>
                <a:gd name="T40" fmla="*/ 313 w 549"/>
                <a:gd name="T41" fmla="*/ 168 h 964"/>
                <a:gd name="T42" fmla="*/ 295 w 549"/>
                <a:gd name="T43" fmla="*/ 130 h 964"/>
                <a:gd name="T44" fmla="*/ 269 w 549"/>
                <a:gd name="T45" fmla="*/ 132 h 964"/>
                <a:gd name="T46" fmla="*/ 168 w 549"/>
                <a:gd name="T47" fmla="*/ 155 h 964"/>
                <a:gd name="T48" fmla="*/ 144 w 549"/>
                <a:gd name="T49" fmla="*/ 139 h 964"/>
                <a:gd name="T50" fmla="*/ 131 w 549"/>
                <a:gd name="T51" fmla="*/ 184 h 964"/>
                <a:gd name="T52" fmla="*/ 125 w 549"/>
                <a:gd name="T53" fmla="*/ 210 h 964"/>
                <a:gd name="T54" fmla="*/ 120 w 549"/>
                <a:gd name="T55" fmla="*/ 240 h 964"/>
                <a:gd name="T56" fmla="*/ 115 w 549"/>
                <a:gd name="T57" fmla="*/ 270 h 964"/>
                <a:gd name="T58" fmla="*/ 133 w 549"/>
                <a:gd name="T59" fmla="*/ 308 h 964"/>
                <a:gd name="T60" fmla="*/ 145 w 549"/>
                <a:gd name="T61" fmla="*/ 326 h 964"/>
                <a:gd name="T62" fmla="*/ 147 w 549"/>
                <a:gd name="T63" fmla="*/ 355 h 964"/>
                <a:gd name="T64" fmla="*/ 222 w 549"/>
                <a:gd name="T65" fmla="*/ 510 h 964"/>
                <a:gd name="T66" fmla="*/ 110 w 549"/>
                <a:gd name="T67" fmla="*/ 432 h 964"/>
                <a:gd name="T68" fmla="*/ 298 w 549"/>
                <a:gd name="T69" fmla="*/ 614 h 964"/>
                <a:gd name="T70" fmla="*/ 202 w 549"/>
                <a:gd name="T71" fmla="*/ 543 h 964"/>
                <a:gd name="T72" fmla="*/ 249 w 549"/>
                <a:gd name="T73" fmla="*/ 619 h 964"/>
                <a:gd name="T74" fmla="*/ 117 w 549"/>
                <a:gd name="T75" fmla="*/ 793 h 964"/>
                <a:gd name="T76" fmla="*/ 161 w 549"/>
                <a:gd name="T77" fmla="*/ 613 h 964"/>
                <a:gd name="T78" fmla="*/ 178 w 549"/>
                <a:gd name="T79" fmla="*/ 612 h 964"/>
                <a:gd name="T80" fmla="*/ 139 w 549"/>
                <a:gd name="T81" fmla="*/ 565 h 964"/>
                <a:gd name="T82" fmla="*/ 125 w 549"/>
                <a:gd name="T83" fmla="*/ 520 h 964"/>
                <a:gd name="T84" fmla="*/ 368 w 549"/>
                <a:gd name="T85" fmla="*/ 952 h 964"/>
                <a:gd name="T86" fmla="*/ 254 w 549"/>
                <a:gd name="T87" fmla="*/ 771 h 964"/>
                <a:gd name="T88" fmla="*/ 338 w 549"/>
                <a:gd name="T89" fmla="*/ 890 h 964"/>
                <a:gd name="T90" fmla="*/ 343 w 549"/>
                <a:gd name="T91" fmla="*/ 737 h 964"/>
                <a:gd name="T92" fmla="*/ 278 w 549"/>
                <a:gd name="T93" fmla="*/ 758 h 964"/>
                <a:gd name="T94" fmla="*/ 353 w 549"/>
                <a:gd name="T95" fmla="*/ 821 h 964"/>
                <a:gd name="T96" fmla="*/ 234 w 549"/>
                <a:gd name="T97" fmla="*/ 736 h 964"/>
                <a:gd name="T98" fmla="*/ 351 w 549"/>
                <a:gd name="T99" fmla="*/ 640 h 964"/>
                <a:gd name="T100" fmla="*/ 350 w 549"/>
                <a:gd name="T101" fmla="*/ 641 h 964"/>
                <a:gd name="T102" fmla="*/ 232 w 549"/>
                <a:gd name="T103" fmla="*/ 627 h 964"/>
                <a:gd name="T104" fmla="*/ 224 w 549"/>
                <a:gd name="T105" fmla="*/ 501 h 964"/>
                <a:gd name="T106" fmla="*/ 364 w 549"/>
                <a:gd name="T107" fmla="*/ 592 h 964"/>
                <a:gd name="T108" fmla="*/ 385 w 549"/>
                <a:gd name="T109" fmla="*/ 575 h 964"/>
                <a:gd name="T110" fmla="*/ 388 w 549"/>
                <a:gd name="T111" fmla="*/ 543 h 964"/>
                <a:gd name="T112" fmla="*/ 388 w 549"/>
                <a:gd name="T113" fmla="*/ 534 h 964"/>
                <a:gd name="T114" fmla="*/ 306 w 549"/>
                <a:gd name="T115" fmla="*/ 415 h 964"/>
                <a:gd name="T116" fmla="*/ 306 w 549"/>
                <a:gd name="T117" fmla="*/ 415 h 964"/>
                <a:gd name="T118" fmla="*/ 522 w 549"/>
                <a:gd name="T119" fmla="*/ 592 h 9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549" h="964">
                  <a:moveTo>
                    <a:pt x="532" y="590"/>
                  </a:moveTo>
                  <a:cubicBezTo>
                    <a:pt x="516" y="525"/>
                    <a:pt x="463" y="474"/>
                    <a:pt x="399" y="456"/>
                  </a:cubicBezTo>
                  <a:cubicBezTo>
                    <a:pt x="399" y="456"/>
                    <a:pt x="398" y="456"/>
                    <a:pt x="398" y="456"/>
                  </a:cubicBezTo>
                  <a:cubicBezTo>
                    <a:pt x="397" y="449"/>
                    <a:pt x="397" y="441"/>
                    <a:pt x="396" y="433"/>
                  </a:cubicBezTo>
                  <a:cubicBezTo>
                    <a:pt x="399" y="433"/>
                    <a:pt x="400" y="430"/>
                    <a:pt x="398" y="428"/>
                  </a:cubicBezTo>
                  <a:cubicBezTo>
                    <a:pt x="397" y="428"/>
                    <a:pt x="397" y="427"/>
                    <a:pt x="396" y="426"/>
                  </a:cubicBezTo>
                  <a:cubicBezTo>
                    <a:pt x="391" y="370"/>
                    <a:pt x="380" y="313"/>
                    <a:pt x="362" y="259"/>
                  </a:cubicBezTo>
                  <a:cubicBezTo>
                    <a:pt x="346" y="210"/>
                    <a:pt x="325" y="163"/>
                    <a:pt x="299" y="118"/>
                  </a:cubicBezTo>
                  <a:cubicBezTo>
                    <a:pt x="275" y="77"/>
                    <a:pt x="245" y="26"/>
                    <a:pt x="202" y="2"/>
                  </a:cubicBezTo>
                  <a:cubicBezTo>
                    <a:pt x="201" y="2"/>
                    <a:pt x="200" y="2"/>
                    <a:pt x="199" y="2"/>
                  </a:cubicBezTo>
                  <a:cubicBezTo>
                    <a:pt x="197" y="1"/>
                    <a:pt x="194" y="0"/>
                    <a:pt x="192" y="3"/>
                  </a:cubicBezTo>
                  <a:cubicBezTo>
                    <a:pt x="152" y="76"/>
                    <a:pt x="126" y="156"/>
                    <a:pt x="112" y="237"/>
                  </a:cubicBezTo>
                  <a:cubicBezTo>
                    <a:pt x="111" y="238"/>
                    <a:pt x="111" y="238"/>
                    <a:pt x="111" y="238"/>
                  </a:cubicBezTo>
                  <a:cubicBezTo>
                    <a:pt x="108" y="262"/>
                    <a:pt x="105" y="285"/>
                    <a:pt x="103" y="308"/>
                  </a:cubicBezTo>
                  <a:cubicBezTo>
                    <a:pt x="101" y="329"/>
                    <a:pt x="100" y="351"/>
                    <a:pt x="100" y="372"/>
                  </a:cubicBezTo>
                  <a:cubicBezTo>
                    <a:pt x="98" y="373"/>
                    <a:pt x="98" y="375"/>
                    <a:pt x="99" y="376"/>
                  </a:cubicBezTo>
                  <a:cubicBezTo>
                    <a:pt x="99" y="376"/>
                    <a:pt x="100" y="376"/>
                    <a:pt x="100" y="376"/>
                  </a:cubicBezTo>
                  <a:cubicBezTo>
                    <a:pt x="100" y="404"/>
                    <a:pt x="101" y="432"/>
                    <a:pt x="105" y="459"/>
                  </a:cubicBezTo>
                  <a:cubicBezTo>
                    <a:pt x="104" y="460"/>
                    <a:pt x="104" y="460"/>
                    <a:pt x="105" y="461"/>
                  </a:cubicBezTo>
                  <a:cubicBezTo>
                    <a:pt x="105" y="461"/>
                    <a:pt x="105" y="461"/>
                    <a:pt x="105" y="461"/>
                  </a:cubicBezTo>
                  <a:cubicBezTo>
                    <a:pt x="107" y="475"/>
                    <a:pt x="109" y="488"/>
                    <a:pt x="112" y="501"/>
                  </a:cubicBezTo>
                  <a:cubicBezTo>
                    <a:pt x="112" y="501"/>
                    <a:pt x="111" y="501"/>
                    <a:pt x="110" y="501"/>
                  </a:cubicBezTo>
                  <a:cubicBezTo>
                    <a:pt x="0" y="573"/>
                    <a:pt x="17" y="737"/>
                    <a:pt x="120" y="807"/>
                  </a:cubicBezTo>
                  <a:cubicBezTo>
                    <a:pt x="123" y="809"/>
                    <a:pt x="127" y="806"/>
                    <a:pt x="127" y="802"/>
                  </a:cubicBezTo>
                  <a:cubicBezTo>
                    <a:pt x="122" y="738"/>
                    <a:pt x="129" y="671"/>
                    <a:pt x="170" y="618"/>
                  </a:cubicBezTo>
                  <a:cubicBezTo>
                    <a:pt x="170" y="618"/>
                    <a:pt x="170" y="618"/>
                    <a:pt x="170" y="618"/>
                  </a:cubicBezTo>
                  <a:cubicBezTo>
                    <a:pt x="179" y="621"/>
                    <a:pt x="188" y="623"/>
                    <a:pt x="198" y="624"/>
                  </a:cubicBezTo>
                  <a:cubicBezTo>
                    <a:pt x="207" y="625"/>
                    <a:pt x="216" y="626"/>
                    <a:pt x="225" y="627"/>
                  </a:cubicBezTo>
                  <a:cubicBezTo>
                    <a:pt x="204" y="655"/>
                    <a:pt x="207" y="703"/>
                    <a:pt x="217" y="734"/>
                  </a:cubicBezTo>
                  <a:cubicBezTo>
                    <a:pt x="218" y="736"/>
                    <a:pt x="219" y="737"/>
                    <a:pt x="221" y="736"/>
                  </a:cubicBezTo>
                  <a:cubicBezTo>
                    <a:pt x="222" y="738"/>
                    <a:pt x="224" y="739"/>
                    <a:pt x="226" y="740"/>
                  </a:cubicBezTo>
                  <a:cubicBezTo>
                    <a:pt x="228" y="741"/>
                    <a:pt x="230" y="742"/>
                    <a:pt x="232" y="743"/>
                  </a:cubicBezTo>
                  <a:cubicBezTo>
                    <a:pt x="236" y="745"/>
                    <a:pt x="240" y="746"/>
                    <a:pt x="245" y="748"/>
                  </a:cubicBezTo>
                  <a:cubicBezTo>
                    <a:pt x="230" y="767"/>
                    <a:pt x="229" y="792"/>
                    <a:pt x="237" y="814"/>
                  </a:cubicBezTo>
                  <a:cubicBezTo>
                    <a:pt x="238" y="817"/>
                    <a:pt x="242" y="818"/>
                    <a:pt x="244" y="815"/>
                  </a:cubicBezTo>
                  <a:cubicBezTo>
                    <a:pt x="251" y="806"/>
                    <a:pt x="257" y="800"/>
                    <a:pt x="264" y="794"/>
                  </a:cubicBezTo>
                  <a:cubicBezTo>
                    <a:pt x="266" y="864"/>
                    <a:pt x="305" y="929"/>
                    <a:pt x="368" y="962"/>
                  </a:cubicBezTo>
                  <a:cubicBezTo>
                    <a:pt x="371" y="964"/>
                    <a:pt x="374" y="962"/>
                    <a:pt x="375" y="960"/>
                  </a:cubicBezTo>
                  <a:cubicBezTo>
                    <a:pt x="385" y="930"/>
                    <a:pt x="385" y="900"/>
                    <a:pt x="374" y="871"/>
                  </a:cubicBezTo>
                  <a:cubicBezTo>
                    <a:pt x="379" y="875"/>
                    <a:pt x="383" y="880"/>
                    <a:pt x="388" y="886"/>
                  </a:cubicBezTo>
                  <a:cubicBezTo>
                    <a:pt x="390" y="888"/>
                    <a:pt x="394" y="887"/>
                    <a:pt x="395" y="884"/>
                  </a:cubicBezTo>
                  <a:cubicBezTo>
                    <a:pt x="406" y="829"/>
                    <a:pt x="390" y="773"/>
                    <a:pt x="350" y="734"/>
                  </a:cubicBezTo>
                  <a:cubicBezTo>
                    <a:pt x="358" y="729"/>
                    <a:pt x="366" y="724"/>
                    <a:pt x="371" y="718"/>
                  </a:cubicBezTo>
                  <a:cubicBezTo>
                    <a:pt x="373" y="717"/>
                    <a:pt x="375" y="716"/>
                    <a:pt x="375" y="713"/>
                  </a:cubicBezTo>
                  <a:cubicBezTo>
                    <a:pt x="378" y="677"/>
                    <a:pt x="366" y="640"/>
                    <a:pt x="340" y="614"/>
                  </a:cubicBezTo>
                  <a:cubicBezTo>
                    <a:pt x="357" y="607"/>
                    <a:pt x="373" y="598"/>
                    <a:pt x="386" y="586"/>
                  </a:cubicBezTo>
                  <a:cubicBezTo>
                    <a:pt x="446" y="628"/>
                    <a:pt x="465" y="700"/>
                    <a:pt x="465" y="771"/>
                  </a:cubicBezTo>
                  <a:cubicBezTo>
                    <a:pt x="465" y="776"/>
                    <a:pt x="470" y="777"/>
                    <a:pt x="473" y="775"/>
                  </a:cubicBezTo>
                  <a:cubicBezTo>
                    <a:pt x="524" y="729"/>
                    <a:pt x="549" y="657"/>
                    <a:pt x="532" y="590"/>
                  </a:cubicBezTo>
                  <a:close/>
                  <a:moveTo>
                    <a:pt x="389" y="452"/>
                  </a:moveTo>
                  <a:cubicBezTo>
                    <a:pt x="389" y="452"/>
                    <a:pt x="388" y="451"/>
                    <a:pt x="388" y="451"/>
                  </a:cubicBezTo>
                  <a:cubicBezTo>
                    <a:pt x="379" y="440"/>
                    <a:pt x="365" y="432"/>
                    <a:pt x="353" y="423"/>
                  </a:cubicBezTo>
                  <a:cubicBezTo>
                    <a:pt x="321" y="399"/>
                    <a:pt x="321" y="399"/>
                    <a:pt x="321" y="399"/>
                  </a:cubicBezTo>
                  <a:cubicBezTo>
                    <a:pt x="325" y="394"/>
                    <a:pt x="328" y="389"/>
                    <a:pt x="331" y="384"/>
                  </a:cubicBezTo>
                  <a:cubicBezTo>
                    <a:pt x="348" y="400"/>
                    <a:pt x="367" y="418"/>
                    <a:pt x="387" y="429"/>
                  </a:cubicBezTo>
                  <a:cubicBezTo>
                    <a:pt x="388" y="437"/>
                    <a:pt x="388" y="444"/>
                    <a:pt x="389" y="452"/>
                  </a:cubicBezTo>
                  <a:close/>
                  <a:moveTo>
                    <a:pt x="311" y="397"/>
                  </a:moveTo>
                  <a:cubicBezTo>
                    <a:pt x="303" y="406"/>
                    <a:pt x="292" y="415"/>
                    <a:pt x="280" y="421"/>
                  </a:cubicBezTo>
                  <a:cubicBezTo>
                    <a:pt x="279" y="420"/>
                    <a:pt x="279" y="421"/>
                    <a:pt x="278" y="422"/>
                  </a:cubicBezTo>
                  <a:cubicBezTo>
                    <a:pt x="272" y="424"/>
                    <a:pt x="266" y="427"/>
                    <a:pt x="259" y="429"/>
                  </a:cubicBezTo>
                  <a:cubicBezTo>
                    <a:pt x="259" y="428"/>
                    <a:pt x="258" y="427"/>
                    <a:pt x="257" y="427"/>
                  </a:cubicBezTo>
                  <a:cubicBezTo>
                    <a:pt x="239" y="426"/>
                    <a:pt x="221" y="423"/>
                    <a:pt x="206" y="416"/>
                  </a:cubicBezTo>
                  <a:cubicBezTo>
                    <a:pt x="194" y="407"/>
                    <a:pt x="183" y="398"/>
                    <a:pt x="172" y="389"/>
                  </a:cubicBezTo>
                  <a:cubicBezTo>
                    <a:pt x="164" y="380"/>
                    <a:pt x="159" y="368"/>
                    <a:pt x="156" y="354"/>
                  </a:cubicBezTo>
                  <a:cubicBezTo>
                    <a:pt x="145" y="307"/>
                    <a:pt x="174" y="259"/>
                    <a:pt x="220" y="246"/>
                  </a:cubicBezTo>
                  <a:cubicBezTo>
                    <a:pt x="275" y="231"/>
                    <a:pt x="329" y="263"/>
                    <a:pt x="335" y="320"/>
                  </a:cubicBezTo>
                  <a:cubicBezTo>
                    <a:pt x="338" y="348"/>
                    <a:pt x="330" y="374"/>
                    <a:pt x="314" y="394"/>
                  </a:cubicBezTo>
                  <a:cubicBezTo>
                    <a:pt x="314" y="394"/>
                    <a:pt x="314" y="393"/>
                    <a:pt x="314" y="393"/>
                  </a:cubicBezTo>
                  <a:cubicBezTo>
                    <a:pt x="312" y="392"/>
                    <a:pt x="310" y="395"/>
                    <a:pt x="311" y="397"/>
                  </a:cubicBezTo>
                  <a:close/>
                  <a:moveTo>
                    <a:pt x="386" y="419"/>
                  </a:moveTo>
                  <a:cubicBezTo>
                    <a:pt x="380" y="415"/>
                    <a:pt x="373" y="410"/>
                    <a:pt x="366" y="406"/>
                  </a:cubicBezTo>
                  <a:cubicBezTo>
                    <a:pt x="355" y="397"/>
                    <a:pt x="344" y="389"/>
                    <a:pt x="334" y="379"/>
                  </a:cubicBezTo>
                  <a:cubicBezTo>
                    <a:pt x="335" y="376"/>
                    <a:pt x="337" y="372"/>
                    <a:pt x="338" y="368"/>
                  </a:cubicBezTo>
                  <a:cubicBezTo>
                    <a:pt x="346" y="376"/>
                    <a:pt x="354" y="383"/>
                    <a:pt x="363" y="390"/>
                  </a:cubicBezTo>
                  <a:cubicBezTo>
                    <a:pt x="370" y="396"/>
                    <a:pt x="377" y="403"/>
                    <a:pt x="385" y="407"/>
                  </a:cubicBezTo>
                  <a:cubicBezTo>
                    <a:pt x="386" y="411"/>
                    <a:pt x="386" y="415"/>
                    <a:pt x="386" y="419"/>
                  </a:cubicBezTo>
                  <a:close/>
                  <a:moveTo>
                    <a:pt x="384" y="399"/>
                  </a:moveTo>
                  <a:cubicBezTo>
                    <a:pt x="379" y="393"/>
                    <a:pt x="372" y="389"/>
                    <a:pt x="366" y="384"/>
                  </a:cubicBezTo>
                  <a:cubicBezTo>
                    <a:pt x="357" y="378"/>
                    <a:pt x="349" y="371"/>
                    <a:pt x="340" y="364"/>
                  </a:cubicBezTo>
                  <a:cubicBezTo>
                    <a:pt x="340" y="363"/>
                    <a:pt x="340" y="363"/>
                    <a:pt x="340" y="363"/>
                  </a:cubicBezTo>
                  <a:cubicBezTo>
                    <a:pt x="342" y="358"/>
                    <a:pt x="343" y="352"/>
                    <a:pt x="344" y="346"/>
                  </a:cubicBezTo>
                  <a:cubicBezTo>
                    <a:pt x="350" y="352"/>
                    <a:pt x="356" y="357"/>
                    <a:pt x="362" y="363"/>
                  </a:cubicBezTo>
                  <a:cubicBezTo>
                    <a:pt x="368" y="368"/>
                    <a:pt x="374" y="375"/>
                    <a:pt x="381" y="379"/>
                  </a:cubicBezTo>
                  <a:cubicBezTo>
                    <a:pt x="382" y="385"/>
                    <a:pt x="383" y="392"/>
                    <a:pt x="384" y="399"/>
                  </a:cubicBezTo>
                  <a:close/>
                  <a:moveTo>
                    <a:pt x="364" y="356"/>
                  </a:moveTo>
                  <a:cubicBezTo>
                    <a:pt x="358" y="351"/>
                    <a:pt x="351" y="345"/>
                    <a:pt x="344" y="340"/>
                  </a:cubicBezTo>
                  <a:cubicBezTo>
                    <a:pt x="345" y="335"/>
                    <a:pt x="345" y="330"/>
                    <a:pt x="345" y="325"/>
                  </a:cubicBezTo>
                  <a:cubicBezTo>
                    <a:pt x="353" y="333"/>
                    <a:pt x="361" y="341"/>
                    <a:pt x="371" y="346"/>
                  </a:cubicBezTo>
                  <a:cubicBezTo>
                    <a:pt x="374" y="348"/>
                    <a:pt x="376" y="344"/>
                    <a:pt x="374" y="342"/>
                  </a:cubicBezTo>
                  <a:cubicBezTo>
                    <a:pt x="366" y="332"/>
                    <a:pt x="354" y="325"/>
                    <a:pt x="344" y="317"/>
                  </a:cubicBezTo>
                  <a:cubicBezTo>
                    <a:pt x="343" y="313"/>
                    <a:pt x="343" y="310"/>
                    <a:pt x="342" y="306"/>
                  </a:cubicBezTo>
                  <a:cubicBezTo>
                    <a:pt x="346" y="310"/>
                    <a:pt x="351" y="314"/>
                    <a:pt x="355" y="318"/>
                  </a:cubicBezTo>
                  <a:cubicBezTo>
                    <a:pt x="361" y="323"/>
                    <a:pt x="366" y="329"/>
                    <a:pt x="373" y="333"/>
                  </a:cubicBezTo>
                  <a:cubicBezTo>
                    <a:pt x="375" y="345"/>
                    <a:pt x="378" y="356"/>
                    <a:pt x="380" y="368"/>
                  </a:cubicBezTo>
                  <a:cubicBezTo>
                    <a:pt x="375" y="364"/>
                    <a:pt x="369" y="360"/>
                    <a:pt x="364" y="356"/>
                  </a:cubicBezTo>
                  <a:close/>
                  <a:moveTo>
                    <a:pt x="371" y="323"/>
                  </a:moveTo>
                  <a:cubicBezTo>
                    <a:pt x="367" y="320"/>
                    <a:pt x="362" y="317"/>
                    <a:pt x="358" y="314"/>
                  </a:cubicBezTo>
                  <a:cubicBezTo>
                    <a:pt x="352" y="309"/>
                    <a:pt x="346" y="304"/>
                    <a:pt x="340" y="300"/>
                  </a:cubicBezTo>
                  <a:cubicBezTo>
                    <a:pt x="338" y="293"/>
                    <a:pt x="335" y="287"/>
                    <a:pt x="332" y="281"/>
                  </a:cubicBezTo>
                  <a:cubicBezTo>
                    <a:pt x="344" y="291"/>
                    <a:pt x="356" y="300"/>
                    <a:pt x="367" y="309"/>
                  </a:cubicBezTo>
                  <a:cubicBezTo>
                    <a:pt x="369" y="314"/>
                    <a:pt x="370" y="318"/>
                    <a:pt x="371" y="323"/>
                  </a:cubicBezTo>
                  <a:close/>
                  <a:moveTo>
                    <a:pt x="361" y="285"/>
                  </a:moveTo>
                  <a:cubicBezTo>
                    <a:pt x="362" y="289"/>
                    <a:pt x="363" y="293"/>
                    <a:pt x="364" y="298"/>
                  </a:cubicBezTo>
                  <a:cubicBezTo>
                    <a:pt x="307" y="250"/>
                    <a:pt x="248" y="200"/>
                    <a:pt x="184" y="161"/>
                  </a:cubicBezTo>
                  <a:cubicBezTo>
                    <a:pt x="194" y="164"/>
                    <a:pt x="205" y="165"/>
                    <a:pt x="215" y="164"/>
                  </a:cubicBezTo>
                  <a:cubicBezTo>
                    <a:pt x="261" y="205"/>
                    <a:pt x="308" y="249"/>
                    <a:pt x="357" y="286"/>
                  </a:cubicBezTo>
                  <a:cubicBezTo>
                    <a:pt x="358" y="287"/>
                    <a:pt x="360" y="286"/>
                    <a:pt x="361" y="285"/>
                  </a:cubicBezTo>
                  <a:close/>
                  <a:moveTo>
                    <a:pt x="351" y="254"/>
                  </a:moveTo>
                  <a:cubicBezTo>
                    <a:pt x="353" y="260"/>
                    <a:pt x="355" y="266"/>
                    <a:pt x="357" y="273"/>
                  </a:cubicBezTo>
                  <a:cubicBezTo>
                    <a:pt x="358" y="274"/>
                    <a:pt x="358" y="276"/>
                    <a:pt x="359" y="278"/>
                  </a:cubicBezTo>
                  <a:cubicBezTo>
                    <a:pt x="317" y="236"/>
                    <a:pt x="268" y="199"/>
                    <a:pt x="221" y="164"/>
                  </a:cubicBezTo>
                  <a:cubicBezTo>
                    <a:pt x="226" y="163"/>
                    <a:pt x="231" y="162"/>
                    <a:pt x="236" y="160"/>
                  </a:cubicBezTo>
                  <a:cubicBezTo>
                    <a:pt x="272" y="193"/>
                    <a:pt x="308" y="225"/>
                    <a:pt x="347" y="254"/>
                  </a:cubicBezTo>
                  <a:cubicBezTo>
                    <a:pt x="348" y="255"/>
                    <a:pt x="350" y="255"/>
                    <a:pt x="351" y="254"/>
                  </a:cubicBezTo>
                  <a:close/>
                  <a:moveTo>
                    <a:pt x="347" y="244"/>
                  </a:moveTo>
                  <a:cubicBezTo>
                    <a:pt x="314" y="214"/>
                    <a:pt x="277" y="186"/>
                    <a:pt x="240" y="159"/>
                  </a:cubicBezTo>
                  <a:cubicBezTo>
                    <a:pt x="245" y="157"/>
                    <a:pt x="250" y="155"/>
                    <a:pt x="255" y="152"/>
                  </a:cubicBezTo>
                  <a:cubicBezTo>
                    <a:pt x="267" y="162"/>
                    <a:pt x="278" y="171"/>
                    <a:pt x="290" y="180"/>
                  </a:cubicBezTo>
                  <a:cubicBezTo>
                    <a:pt x="305" y="192"/>
                    <a:pt x="320" y="206"/>
                    <a:pt x="336" y="214"/>
                  </a:cubicBezTo>
                  <a:cubicBezTo>
                    <a:pt x="340" y="224"/>
                    <a:pt x="344" y="234"/>
                    <a:pt x="347" y="244"/>
                  </a:cubicBezTo>
                  <a:close/>
                  <a:moveTo>
                    <a:pt x="315" y="168"/>
                  </a:moveTo>
                  <a:cubicBezTo>
                    <a:pt x="320" y="179"/>
                    <a:pt x="325" y="189"/>
                    <a:pt x="330" y="200"/>
                  </a:cubicBezTo>
                  <a:cubicBezTo>
                    <a:pt x="320" y="192"/>
                    <a:pt x="309" y="185"/>
                    <a:pt x="300" y="178"/>
                  </a:cubicBezTo>
                  <a:cubicBezTo>
                    <a:pt x="286" y="168"/>
                    <a:pt x="273" y="159"/>
                    <a:pt x="260" y="150"/>
                  </a:cubicBezTo>
                  <a:cubicBezTo>
                    <a:pt x="264" y="147"/>
                    <a:pt x="269" y="143"/>
                    <a:pt x="273" y="140"/>
                  </a:cubicBezTo>
                  <a:cubicBezTo>
                    <a:pt x="286" y="150"/>
                    <a:pt x="299" y="160"/>
                    <a:pt x="313" y="168"/>
                  </a:cubicBezTo>
                  <a:cubicBezTo>
                    <a:pt x="314" y="168"/>
                    <a:pt x="315" y="168"/>
                    <a:pt x="315" y="168"/>
                  </a:cubicBezTo>
                  <a:close/>
                  <a:moveTo>
                    <a:pt x="295" y="130"/>
                  </a:moveTo>
                  <a:cubicBezTo>
                    <a:pt x="300" y="139"/>
                    <a:pt x="305" y="149"/>
                    <a:pt x="310" y="158"/>
                  </a:cubicBezTo>
                  <a:cubicBezTo>
                    <a:pt x="300" y="150"/>
                    <a:pt x="288" y="143"/>
                    <a:pt x="277" y="136"/>
                  </a:cubicBezTo>
                  <a:cubicBezTo>
                    <a:pt x="282" y="132"/>
                    <a:pt x="286" y="127"/>
                    <a:pt x="290" y="121"/>
                  </a:cubicBezTo>
                  <a:cubicBezTo>
                    <a:pt x="292" y="124"/>
                    <a:pt x="293" y="127"/>
                    <a:pt x="295" y="130"/>
                  </a:cubicBezTo>
                  <a:close/>
                  <a:moveTo>
                    <a:pt x="200" y="8"/>
                  </a:moveTo>
                  <a:cubicBezTo>
                    <a:pt x="200" y="8"/>
                    <a:pt x="200" y="8"/>
                    <a:pt x="200" y="8"/>
                  </a:cubicBezTo>
                  <a:cubicBezTo>
                    <a:pt x="218" y="27"/>
                    <a:pt x="237" y="44"/>
                    <a:pt x="253" y="65"/>
                  </a:cubicBezTo>
                  <a:cubicBezTo>
                    <a:pt x="265" y="81"/>
                    <a:pt x="276" y="97"/>
                    <a:pt x="286" y="114"/>
                  </a:cubicBezTo>
                  <a:cubicBezTo>
                    <a:pt x="285" y="115"/>
                    <a:pt x="284" y="115"/>
                    <a:pt x="283" y="116"/>
                  </a:cubicBezTo>
                  <a:cubicBezTo>
                    <a:pt x="279" y="122"/>
                    <a:pt x="274" y="127"/>
                    <a:pt x="269" y="132"/>
                  </a:cubicBezTo>
                  <a:cubicBezTo>
                    <a:pt x="269" y="132"/>
                    <a:pt x="269" y="132"/>
                    <a:pt x="269" y="132"/>
                  </a:cubicBezTo>
                  <a:cubicBezTo>
                    <a:pt x="267" y="130"/>
                    <a:pt x="266" y="132"/>
                    <a:pt x="266" y="134"/>
                  </a:cubicBezTo>
                  <a:cubicBezTo>
                    <a:pt x="232" y="163"/>
                    <a:pt x="183" y="163"/>
                    <a:pt x="146" y="134"/>
                  </a:cubicBezTo>
                  <a:cubicBezTo>
                    <a:pt x="160" y="90"/>
                    <a:pt x="178" y="48"/>
                    <a:pt x="200" y="8"/>
                  </a:cubicBezTo>
                  <a:close/>
                  <a:moveTo>
                    <a:pt x="144" y="139"/>
                  </a:moveTo>
                  <a:cubicBezTo>
                    <a:pt x="151" y="146"/>
                    <a:pt x="159" y="151"/>
                    <a:pt x="168" y="155"/>
                  </a:cubicBezTo>
                  <a:cubicBezTo>
                    <a:pt x="207" y="180"/>
                    <a:pt x="243" y="209"/>
                    <a:pt x="280" y="239"/>
                  </a:cubicBezTo>
                  <a:cubicBezTo>
                    <a:pt x="268" y="235"/>
                    <a:pt x="255" y="233"/>
                    <a:pt x="242" y="234"/>
                  </a:cubicBezTo>
                  <a:cubicBezTo>
                    <a:pt x="241" y="233"/>
                    <a:pt x="241" y="232"/>
                    <a:pt x="240" y="232"/>
                  </a:cubicBezTo>
                  <a:cubicBezTo>
                    <a:pt x="207" y="207"/>
                    <a:pt x="172" y="184"/>
                    <a:pt x="138" y="161"/>
                  </a:cubicBezTo>
                  <a:cubicBezTo>
                    <a:pt x="138" y="160"/>
                    <a:pt x="138" y="160"/>
                    <a:pt x="138" y="160"/>
                  </a:cubicBezTo>
                  <a:cubicBezTo>
                    <a:pt x="140" y="153"/>
                    <a:pt x="142" y="146"/>
                    <a:pt x="144" y="139"/>
                  </a:cubicBezTo>
                  <a:close/>
                  <a:moveTo>
                    <a:pt x="137" y="164"/>
                  </a:moveTo>
                  <a:cubicBezTo>
                    <a:pt x="168" y="188"/>
                    <a:pt x="199" y="212"/>
                    <a:pt x="231" y="235"/>
                  </a:cubicBezTo>
                  <a:cubicBezTo>
                    <a:pt x="228" y="235"/>
                    <a:pt x="224" y="236"/>
                    <a:pt x="221" y="237"/>
                  </a:cubicBezTo>
                  <a:cubicBezTo>
                    <a:pt x="216" y="238"/>
                    <a:pt x="211" y="240"/>
                    <a:pt x="207" y="242"/>
                  </a:cubicBezTo>
                  <a:cubicBezTo>
                    <a:pt x="207" y="242"/>
                    <a:pt x="207" y="242"/>
                    <a:pt x="206" y="241"/>
                  </a:cubicBezTo>
                  <a:cubicBezTo>
                    <a:pt x="183" y="221"/>
                    <a:pt x="157" y="203"/>
                    <a:pt x="131" y="184"/>
                  </a:cubicBezTo>
                  <a:cubicBezTo>
                    <a:pt x="133" y="178"/>
                    <a:pt x="135" y="171"/>
                    <a:pt x="137" y="164"/>
                  </a:cubicBezTo>
                  <a:close/>
                  <a:moveTo>
                    <a:pt x="130" y="190"/>
                  </a:moveTo>
                  <a:cubicBezTo>
                    <a:pt x="153" y="208"/>
                    <a:pt x="175" y="229"/>
                    <a:pt x="200" y="245"/>
                  </a:cubicBezTo>
                  <a:cubicBezTo>
                    <a:pt x="196" y="247"/>
                    <a:pt x="192" y="249"/>
                    <a:pt x="188" y="252"/>
                  </a:cubicBezTo>
                  <a:cubicBezTo>
                    <a:pt x="188" y="252"/>
                    <a:pt x="188" y="252"/>
                    <a:pt x="188" y="252"/>
                  </a:cubicBezTo>
                  <a:cubicBezTo>
                    <a:pt x="169" y="237"/>
                    <a:pt x="147" y="222"/>
                    <a:pt x="125" y="210"/>
                  </a:cubicBezTo>
                  <a:cubicBezTo>
                    <a:pt x="127" y="203"/>
                    <a:pt x="128" y="196"/>
                    <a:pt x="130" y="190"/>
                  </a:cubicBezTo>
                  <a:close/>
                  <a:moveTo>
                    <a:pt x="124" y="216"/>
                  </a:moveTo>
                  <a:cubicBezTo>
                    <a:pt x="143" y="230"/>
                    <a:pt x="162" y="245"/>
                    <a:pt x="182" y="256"/>
                  </a:cubicBezTo>
                  <a:cubicBezTo>
                    <a:pt x="176" y="261"/>
                    <a:pt x="171" y="267"/>
                    <a:pt x="167" y="272"/>
                  </a:cubicBezTo>
                  <a:cubicBezTo>
                    <a:pt x="160" y="267"/>
                    <a:pt x="151" y="262"/>
                    <a:pt x="144" y="257"/>
                  </a:cubicBezTo>
                  <a:cubicBezTo>
                    <a:pt x="136" y="252"/>
                    <a:pt x="128" y="246"/>
                    <a:pt x="120" y="240"/>
                  </a:cubicBezTo>
                  <a:cubicBezTo>
                    <a:pt x="121" y="232"/>
                    <a:pt x="123" y="224"/>
                    <a:pt x="124" y="216"/>
                  </a:cubicBezTo>
                  <a:close/>
                  <a:moveTo>
                    <a:pt x="119" y="246"/>
                  </a:moveTo>
                  <a:cubicBezTo>
                    <a:pt x="132" y="258"/>
                    <a:pt x="147" y="271"/>
                    <a:pt x="163" y="277"/>
                  </a:cubicBezTo>
                  <a:cubicBezTo>
                    <a:pt x="159" y="283"/>
                    <a:pt x="155" y="290"/>
                    <a:pt x="152" y="297"/>
                  </a:cubicBezTo>
                  <a:cubicBezTo>
                    <a:pt x="147" y="293"/>
                    <a:pt x="142" y="289"/>
                    <a:pt x="137" y="285"/>
                  </a:cubicBezTo>
                  <a:cubicBezTo>
                    <a:pt x="130" y="280"/>
                    <a:pt x="122" y="275"/>
                    <a:pt x="115" y="270"/>
                  </a:cubicBezTo>
                  <a:cubicBezTo>
                    <a:pt x="116" y="262"/>
                    <a:pt x="117" y="254"/>
                    <a:pt x="119" y="246"/>
                  </a:cubicBezTo>
                  <a:close/>
                  <a:moveTo>
                    <a:pt x="115" y="274"/>
                  </a:moveTo>
                  <a:cubicBezTo>
                    <a:pt x="121" y="279"/>
                    <a:pt x="128" y="285"/>
                    <a:pt x="135" y="290"/>
                  </a:cubicBezTo>
                  <a:cubicBezTo>
                    <a:pt x="140" y="294"/>
                    <a:pt x="145" y="299"/>
                    <a:pt x="150" y="303"/>
                  </a:cubicBezTo>
                  <a:cubicBezTo>
                    <a:pt x="149" y="308"/>
                    <a:pt x="147" y="313"/>
                    <a:pt x="146" y="318"/>
                  </a:cubicBezTo>
                  <a:cubicBezTo>
                    <a:pt x="142" y="314"/>
                    <a:pt x="138" y="311"/>
                    <a:pt x="133" y="308"/>
                  </a:cubicBezTo>
                  <a:cubicBezTo>
                    <a:pt x="127" y="303"/>
                    <a:pt x="120" y="298"/>
                    <a:pt x="112" y="293"/>
                  </a:cubicBezTo>
                  <a:cubicBezTo>
                    <a:pt x="113" y="287"/>
                    <a:pt x="114" y="280"/>
                    <a:pt x="115" y="274"/>
                  </a:cubicBezTo>
                  <a:close/>
                  <a:moveTo>
                    <a:pt x="111" y="308"/>
                  </a:moveTo>
                  <a:cubicBezTo>
                    <a:pt x="111" y="305"/>
                    <a:pt x="111" y="302"/>
                    <a:pt x="112" y="299"/>
                  </a:cubicBezTo>
                  <a:cubicBezTo>
                    <a:pt x="118" y="304"/>
                    <a:pt x="123" y="309"/>
                    <a:pt x="129" y="314"/>
                  </a:cubicBezTo>
                  <a:cubicBezTo>
                    <a:pt x="134" y="318"/>
                    <a:pt x="140" y="323"/>
                    <a:pt x="145" y="326"/>
                  </a:cubicBezTo>
                  <a:cubicBezTo>
                    <a:pt x="145" y="333"/>
                    <a:pt x="145" y="340"/>
                    <a:pt x="146" y="347"/>
                  </a:cubicBezTo>
                  <a:cubicBezTo>
                    <a:pt x="140" y="342"/>
                    <a:pt x="134" y="338"/>
                    <a:pt x="129" y="333"/>
                  </a:cubicBezTo>
                  <a:cubicBezTo>
                    <a:pt x="122" y="327"/>
                    <a:pt x="116" y="320"/>
                    <a:pt x="110" y="314"/>
                  </a:cubicBezTo>
                  <a:cubicBezTo>
                    <a:pt x="111" y="312"/>
                    <a:pt x="111" y="310"/>
                    <a:pt x="111" y="308"/>
                  </a:cubicBezTo>
                  <a:close/>
                  <a:moveTo>
                    <a:pt x="110" y="319"/>
                  </a:moveTo>
                  <a:cubicBezTo>
                    <a:pt x="121" y="332"/>
                    <a:pt x="133" y="346"/>
                    <a:pt x="147" y="355"/>
                  </a:cubicBezTo>
                  <a:cubicBezTo>
                    <a:pt x="149" y="362"/>
                    <a:pt x="151" y="369"/>
                    <a:pt x="154" y="376"/>
                  </a:cubicBezTo>
                  <a:cubicBezTo>
                    <a:pt x="139" y="364"/>
                    <a:pt x="124" y="353"/>
                    <a:pt x="110" y="341"/>
                  </a:cubicBezTo>
                  <a:cubicBezTo>
                    <a:pt x="109" y="341"/>
                    <a:pt x="109" y="341"/>
                    <a:pt x="109" y="341"/>
                  </a:cubicBezTo>
                  <a:cubicBezTo>
                    <a:pt x="109" y="334"/>
                    <a:pt x="109" y="327"/>
                    <a:pt x="110" y="319"/>
                  </a:cubicBezTo>
                  <a:close/>
                  <a:moveTo>
                    <a:pt x="109" y="409"/>
                  </a:moveTo>
                  <a:cubicBezTo>
                    <a:pt x="146" y="443"/>
                    <a:pt x="184" y="476"/>
                    <a:pt x="222" y="510"/>
                  </a:cubicBezTo>
                  <a:cubicBezTo>
                    <a:pt x="259" y="542"/>
                    <a:pt x="295" y="579"/>
                    <a:pt x="335" y="607"/>
                  </a:cubicBezTo>
                  <a:cubicBezTo>
                    <a:pt x="331" y="608"/>
                    <a:pt x="328" y="609"/>
                    <a:pt x="324" y="610"/>
                  </a:cubicBezTo>
                  <a:cubicBezTo>
                    <a:pt x="324" y="610"/>
                    <a:pt x="324" y="610"/>
                    <a:pt x="324" y="610"/>
                  </a:cubicBezTo>
                  <a:cubicBezTo>
                    <a:pt x="291" y="578"/>
                    <a:pt x="253" y="551"/>
                    <a:pt x="217" y="522"/>
                  </a:cubicBezTo>
                  <a:cubicBezTo>
                    <a:pt x="182" y="492"/>
                    <a:pt x="147" y="462"/>
                    <a:pt x="111" y="433"/>
                  </a:cubicBezTo>
                  <a:cubicBezTo>
                    <a:pt x="111" y="432"/>
                    <a:pt x="110" y="432"/>
                    <a:pt x="110" y="432"/>
                  </a:cubicBezTo>
                  <a:cubicBezTo>
                    <a:pt x="109" y="424"/>
                    <a:pt x="109" y="417"/>
                    <a:pt x="109" y="409"/>
                  </a:cubicBezTo>
                  <a:close/>
                  <a:moveTo>
                    <a:pt x="111" y="439"/>
                  </a:moveTo>
                  <a:cubicBezTo>
                    <a:pt x="145" y="470"/>
                    <a:pt x="180" y="500"/>
                    <a:pt x="215" y="530"/>
                  </a:cubicBezTo>
                  <a:cubicBezTo>
                    <a:pt x="248" y="558"/>
                    <a:pt x="281" y="588"/>
                    <a:pt x="317" y="612"/>
                  </a:cubicBezTo>
                  <a:cubicBezTo>
                    <a:pt x="311" y="614"/>
                    <a:pt x="305" y="615"/>
                    <a:pt x="298" y="616"/>
                  </a:cubicBezTo>
                  <a:cubicBezTo>
                    <a:pt x="298" y="615"/>
                    <a:pt x="298" y="615"/>
                    <a:pt x="298" y="614"/>
                  </a:cubicBezTo>
                  <a:cubicBezTo>
                    <a:pt x="269" y="585"/>
                    <a:pt x="235" y="561"/>
                    <a:pt x="203" y="535"/>
                  </a:cubicBezTo>
                  <a:cubicBezTo>
                    <a:pt x="173" y="511"/>
                    <a:pt x="144" y="487"/>
                    <a:pt x="113" y="464"/>
                  </a:cubicBezTo>
                  <a:cubicBezTo>
                    <a:pt x="112" y="455"/>
                    <a:pt x="111" y="447"/>
                    <a:pt x="111" y="439"/>
                  </a:cubicBezTo>
                  <a:close/>
                  <a:moveTo>
                    <a:pt x="118" y="489"/>
                  </a:moveTo>
                  <a:cubicBezTo>
                    <a:pt x="116" y="482"/>
                    <a:pt x="115" y="476"/>
                    <a:pt x="114" y="469"/>
                  </a:cubicBezTo>
                  <a:cubicBezTo>
                    <a:pt x="143" y="494"/>
                    <a:pt x="173" y="519"/>
                    <a:pt x="202" y="543"/>
                  </a:cubicBezTo>
                  <a:cubicBezTo>
                    <a:pt x="231" y="568"/>
                    <a:pt x="260" y="596"/>
                    <a:pt x="292" y="617"/>
                  </a:cubicBezTo>
                  <a:cubicBezTo>
                    <a:pt x="286" y="618"/>
                    <a:pt x="279" y="619"/>
                    <a:pt x="272" y="619"/>
                  </a:cubicBezTo>
                  <a:cubicBezTo>
                    <a:pt x="272" y="619"/>
                    <a:pt x="272" y="618"/>
                    <a:pt x="271" y="618"/>
                  </a:cubicBezTo>
                  <a:cubicBezTo>
                    <a:pt x="223" y="571"/>
                    <a:pt x="168" y="532"/>
                    <a:pt x="118" y="489"/>
                  </a:cubicBezTo>
                  <a:close/>
                  <a:moveTo>
                    <a:pt x="264" y="619"/>
                  </a:moveTo>
                  <a:cubicBezTo>
                    <a:pt x="259" y="619"/>
                    <a:pt x="254" y="619"/>
                    <a:pt x="249" y="619"/>
                  </a:cubicBezTo>
                  <a:cubicBezTo>
                    <a:pt x="249" y="619"/>
                    <a:pt x="249" y="618"/>
                    <a:pt x="248" y="618"/>
                  </a:cubicBezTo>
                  <a:cubicBezTo>
                    <a:pt x="209" y="582"/>
                    <a:pt x="166" y="548"/>
                    <a:pt x="123" y="515"/>
                  </a:cubicBezTo>
                  <a:cubicBezTo>
                    <a:pt x="122" y="508"/>
                    <a:pt x="120" y="501"/>
                    <a:pt x="119" y="494"/>
                  </a:cubicBezTo>
                  <a:cubicBezTo>
                    <a:pt x="165" y="537"/>
                    <a:pt x="212" y="583"/>
                    <a:pt x="264" y="619"/>
                  </a:cubicBezTo>
                  <a:close/>
                  <a:moveTo>
                    <a:pt x="161" y="613"/>
                  </a:moveTo>
                  <a:cubicBezTo>
                    <a:pt x="122" y="665"/>
                    <a:pt x="113" y="729"/>
                    <a:pt x="117" y="793"/>
                  </a:cubicBezTo>
                  <a:cubicBezTo>
                    <a:pt x="72" y="760"/>
                    <a:pt x="44" y="708"/>
                    <a:pt x="43" y="652"/>
                  </a:cubicBezTo>
                  <a:cubicBezTo>
                    <a:pt x="42" y="594"/>
                    <a:pt x="71" y="544"/>
                    <a:pt x="113" y="505"/>
                  </a:cubicBezTo>
                  <a:cubicBezTo>
                    <a:pt x="122" y="542"/>
                    <a:pt x="135" y="577"/>
                    <a:pt x="155" y="610"/>
                  </a:cubicBezTo>
                  <a:cubicBezTo>
                    <a:pt x="156" y="611"/>
                    <a:pt x="157" y="611"/>
                    <a:pt x="158" y="610"/>
                  </a:cubicBezTo>
                  <a:cubicBezTo>
                    <a:pt x="159" y="611"/>
                    <a:pt x="160" y="612"/>
                    <a:pt x="161" y="613"/>
                  </a:cubicBezTo>
                  <a:cubicBezTo>
                    <a:pt x="161" y="613"/>
                    <a:pt x="161" y="613"/>
                    <a:pt x="161" y="613"/>
                  </a:cubicBezTo>
                  <a:close/>
                  <a:moveTo>
                    <a:pt x="158" y="606"/>
                  </a:moveTo>
                  <a:cubicBezTo>
                    <a:pt x="158" y="606"/>
                    <a:pt x="158" y="606"/>
                    <a:pt x="158" y="606"/>
                  </a:cubicBezTo>
                  <a:cubicBezTo>
                    <a:pt x="155" y="601"/>
                    <a:pt x="153" y="597"/>
                    <a:pt x="151" y="592"/>
                  </a:cubicBezTo>
                  <a:cubicBezTo>
                    <a:pt x="157" y="598"/>
                    <a:pt x="163" y="604"/>
                    <a:pt x="169" y="609"/>
                  </a:cubicBezTo>
                  <a:cubicBezTo>
                    <a:pt x="165" y="608"/>
                    <a:pt x="162" y="607"/>
                    <a:pt x="158" y="606"/>
                  </a:cubicBezTo>
                  <a:close/>
                  <a:moveTo>
                    <a:pt x="178" y="612"/>
                  </a:moveTo>
                  <a:cubicBezTo>
                    <a:pt x="169" y="602"/>
                    <a:pt x="158" y="594"/>
                    <a:pt x="148" y="585"/>
                  </a:cubicBezTo>
                  <a:cubicBezTo>
                    <a:pt x="146" y="580"/>
                    <a:pt x="144" y="576"/>
                    <a:pt x="142" y="571"/>
                  </a:cubicBezTo>
                  <a:cubicBezTo>
                    <a:pt x="156" y="585"/>
                    <a:pt x="169" y="600"/>
                    <a:pt x="185" y="613"/>
                  </a:cubicBezTo>
                  <a:cubicBezTo>
                    <a:pt x="183" y="613"/>
                    <a:pt x="180" y="612"/>
                    <a:pt x="178" y="612"/>
                  </a:cubicBezTo>
                  <a:close/>
                  <a:moveTo>
                    <a:pt x="196" y="615"/>
                  </a:moveTo>
                  <a:cubicBezTo>
                    <a:pt x="179" y="597"/>
                    <a:pt x="158" y="582"/>
                    <a:pt x="139" y="565"/>
                  </a:cubicBezTo>
                  <a:cubicBezTo>
                    <a:pt x="137" y="559"/>
                    <a:pt x="135" y="553"/>
                    <a:pt x="133" y="547"/>
                  </a:cubicBezTo>
                  <a:cubicBezTo>
                    <a:pt x="158" y="572"/>
                    <a:pt x="185" y="597"/>
                    <a:pt x="214" y="618"/>
                  </a:cubicBezTo>
                  <a:cubicBezTo>
                    <a:pt x="208" y="617"/>
                    <a:pt x="202" y="616"/>
                    <a:pt x="196" y="615"/>
                  </a:cubicBezTo>
                  <a:close/>
                  <a:moveTo>
                    <a:pt x="224" y="618"/>
                  </a:moveTo>
                  <a:cubicBezTo>
                    <a:pt x="193" y="593"/>
                    <a:pt x="161" y="568"/>
                    <a:pt x="131" y="541"/>
                  </a:cubicBezTo>
                  <a:cubicBezTo>
                    <a:pt x="129" y="534"/>
                    <a:pt x="127" y="527"/>
                    <a:pt x="125" y="520"/>
                  </a:cubicBezTo>
                  <a:cubicBezTo>
                    <a:pt x="163" y="554"/>
                    <a:pt x="201" y="588"/>
                    <a:pt x="242" y="619"/>
                  </a:cubicBezTo>
                  <a:cubicBezTo>
                    <a:pt x="236" y="619"/>
                    <a:pt x="230" y="619"/>
                    <a:pt x="224" y="618"/>
                  </a:cubicBezTo>
                  <a:close/>
                  <a:moveTo>
                    <a:pt x="388" y="873"/>
                  </a:moveTo>
                  <a:cubicBezTo>
                    <a:pt x="381" y="865"/>
                    <a:pt x="374" y="859"/>
                    <a:pt x="365" y="854"/>
                  </a:cubicBezTo>
                  <a:cubicBezTo>
                    <a:pt x="361" y="851"/>
                    <a:pt x="357" y="856"/>
                    <a:pt x="359" y="860"/>
                  </a:cubicBezTo>
                  <a:cubicBezTo>
                    <a:pt x="374" y="889"/>
                    <a:pt x="377" y="920"/>
                    <a:pt x="368" y="952"/>
                  </a:cubicBezTo>
                  <a:cubicBezTo>
                    <a:pt x="308" y="918"/>
                    <a:pt x="272" y="854"/>
                    <a:pt x="272" y="785"/>
                  </a:cubicBezTo>
                  <a:cubicBezTo>
                    <a:pt x="272" y="782"/>
                    <a:pt x="269" y="780"/>
                    <a:pt x="266" y="782"/>
                  </a:cubicBezTo>
                  <a:cubicBezTo>
                    <a:pt x="257" y="788"/>
                    <a:pt x="250" y="796"/>
                    <a:pt x="243" y="804"/>
                  </a:cubicBezTo>
                  <a:cubicBezTo>
                    <a:pt x="238" y="785"/>
                    <a:pt x="242" y="768"/>
                    <a:pt x="251" y="749"/>
                  </a:cubicBezTo>
                  <a:cubicBezTo>
                    <a:pt x="255" y="750"/>
                    <a:pt x="258" y="750"/>
                    <a:pt x="262" y="750"/>
                  </a:cubicBezTo>
                  <a:cubicBezTo>
                    <a:pt x="258" y="756"/>
                    <a:pt x="255" y="762"/>
                    <a:pt x="254" y="771"/>
                  </a:cubicBezTo>
                  <a:cubicBezTo>
                    <a:pt x="254" y="773"/>
                    <a:pt x="256" y="776"/>
                    <a:pt x="259" y="774"/>
                  </a:cubicBezTo>
                  <a:cubicBezTo>
                    <a:pt x="263" y="770"/>
                    <a:pt x="269" y="768"/>
                    <a:pt x="275" y="768"/>
                  </a:cubicBezTo>
                  <a:cubicBezTo>
                    <a:pt x="275" y="771"/>
                    <a:pt x="276" y="773"/>
                    <a:pt x="276" y="775"/>
                  </a:cubicBezTo>
                  <a:cubicBezTo>
                    <a:pt x="275" y="775"/>
                    <a:pt x="278" y="792"/>
                    <a:pt x="278" y="791"/>
                  </a:cubicBezTo>
                  <a:cubicBezTo>
                    <a:pt x="280" y="803"/>
                    <a:pt x="284" y="815"/>
                    <a:pt x="289" y="826"/>
                  </a:cubicBezTo>
                  <a:cubicBezTo>
                    <a:pt x="300" y="852"/>
                    <a:pt x="316" y="873"/>
                    <a:pt x="338" y="890"/>
                  </a:cubicBezTo>
                  <a:cubicBezTo>
                    <a:pt x="340" y="892"/>
                    <a:pt x="344" y="891"/>
                    <a:pt x="344" y="888"/>
                  </a:cubicBezTo>
                  <a:cubicBezTo>
                    <a:pt x="343" y="863"/>
                    <a:pt x="340" y="840"/>
                    <a:pt x="335" y="816"/>
                  </a:cubicBezTo>
                  <a:cubicBezTo>
                    <a:pt x="342" y="821"/>
                    <a:pt x="349" y="826"/>
                    <a:pt x="354" y="834"/>
                  </a:cubicBezTo>
                  <a:cubicBezTo>
                    <a:pt x="356" y="837"/>
                    <a:pt x="361" y="836"/>
                    <a:pt x="361" y="832"/>
                  </a:cubicBezTo>
                  <a:cubicBezTo>
                    <a:pt x="361" y="798"/>
                    <a:pt x="349" y="767"/>
                    <a:pt x="327" y="742"/>
                  </a:cubicBezTo>
                  <a:cubicBezTo>
                    <a:pt x="332" y="741"/>
                    <a:pt x="337" y="739"/>
                    <a:pt x="343" y="737"/>
                  </a:cubicBezTo>
                  <a:cubicBezTo>
                    <a:pt x="343" y="738"/>
                    <a:pt x="343" y="739"/>
                    <a:pt x="344" y="739"/>
                  </a:cubicBezTo>
                  <a:cubicBezTo>
                    <a:pt x="378" y="775"/>
                    <a:pt x="394" y="823"/>
                    <a:pt x="388" y="873"/>
                  </a:cubicBezTo>
                  <a:close/>
                  <a:moveTo>
                    <a:pt x="326" y="810"/>
                  </a:moveTo>
                  <a:cubicBezTo>
                    <a:pt x="332" y="833"/>
                    <a:pt x="335" y="856"/>
                    <a:pt x="336" y="879"/>
                  </a:cubicBezTo>
                  <a:cubicBezTo>
                    <a:pt x="302" y="849"/>
                    <a:pt x="283" y="807"/>
                    <a:pt x="282" y="761"/>
                  </a:cubicBezTo>
                  <a:cubicBezTo>
                    <a:pt x="282" y="759"/>
                    <a:pt x="280" y="757"/>
                    <a:pt x="278" y="758"/>
                  </a:cubicBezTo>
                  <a:cubicBezTo>
                    <a:pt x="271" y="760"/>
                    <a:pt x="266" y="762"/>
                    <a:pt x="261" y="765"/>
                  </a:cubicBezTo>
                  <a:cubicBezTo>
                    <a:pt x="262" y="760"/>
                    <a:pt x="264" y="755"/>
                    <a:pt x="267" y="750"/>
                  </a:cubicBezTo>
                  <a:cubicBezTo>
                    <a:pt x="278" y="751"/>
                    <a:pt x="288" y="750"/>
                    <a:pt x="297" y="748"/>
                  </a:cubicBezTo>
                  <a:cubicBezTo>
                    <a:pt x="304" y="747"/>
                    <a:pt x="311" y="746"/>
                    <a:pt x="318" y="744"/>
                  </a:cubicBezTo>
                  <a:cubicBezTo>
                    <a:pt x="318" y="745"/>
                    <a:pt x="318" y="745"/>
                    <a:pt x="318" y="745"/>
                  </a:cubicBezTo>
                  <a:cubicBezTo>
                    <a:pt x="338" y="767"/>
                    <a:pt x="350" y="793"/>
                    <a:pt x="353" y="821"/>
                  </a:cubicBezTo>
                  <a:cubicBezTo>
                    <a:pt x="347" y="815"/>
                    <a:pt x="340" y="810"/>
                    <a:pt x="332" y="806"/>
                  </a:cubicBezTo>
                  <a:cubicBezTo>
                    <a:pt x="329" y="805"/>
                    <a:pt x="325" y="807"/>
                    <a:pt x="326" y="810"/>
                  </a:cubicBezTo>
                  <a:close/>
                  <a:moveTo>
                    <a:pt x="367" y="710"/>
                  </a:moveTo>
                  <a:cubicBezTo>
                    <a:pt x="367" y="710"/>
                    <a:pt x="367" y="710"/>
                    <a:pt x="367" y="710"/>
                  </a:cubicBezTo>
                  <a:cubicBezTo>
                    <a:pt x="351" y="730"/>
                    <a:pt x="319" y="737"/>
                    <a:pt x="296" y="740"/>
                  </a:cubicBezTo>
                  <a:cubicBezTo>
                    <a:pt x="274" y="744"/>
                    <a:pt x="254" y="738"/>
                    <a:pt x="234" y="736"/>
                  </a:cubicBezTo>
                  <a:cubicBezTo>
                    <a:pt x="232" y="735"/>
                    <a:pt x="231" y="735"/>
                    <a:pt x="229" y="734"/>
                  </a:cubicBezTo>
                  <a:cubicBezTo>
                    <a:pt x="227" y="733"/>
                    <a:pt x="225" y="733"/>
                    <a:pt x="223" y="732"/>
                  </a:cubicBezTo>
                  <a:cubicBezTo>
                    <a:pt x="222" y="724"/>
                    <a:pt x="221" y="715"/>
                    <a:pt x="220" y="707"/>
                  </a:cubicBezTo>
                  <a:cubicBezTo>
                    <a:pt x="268" y="728"/>
                    <a:pt x="327" y="716"/>
                    <a:pt x="365" y="678"/>
                  </a:cubicBezTo>
                  <a:cubicBezTo>
                    <a:pt x="367" y="688"/>
                    <a:pt x="367" y="699"/>
                    <a:pt x="367" y="710"/>
                  </a:cubicBezTo>
                  <a:close/>
                  <a:moveTo>
                    <a:pt x="351" y="640"/>
                  </a:moveTo>
                  <a:cubicBezTo>
                    <a:pt x="356" y="650"/>
                    <a:pt x="360" y="659"/>
                    <a:pt x="362" y="669"/>
                  </a:cubicBezTo>
                  <a:cubicBezTo>
                    <a:pt x="362" y="669"/>
                    <a:pt x="362" y="670"/>
                    <a:pt x="362" y="670"/>
                  </a:cubicBezTo>
                  <a:cubicBezTo>
                    <a:pt x="322" y="709"/>
                    <a:pt x="272" y="718"/>
                    <a:pt x="219" y="701"/>
                  </a:cubicBezTo>
                  <a:cubicBezTo>
                    <a:pt x="218" y="689"/>
                    <a:pt x="218" y="676"/>
                    <a:pt x="219" y="664"/>
                  </a:cubicBezTo>
                  <a:cubicBezTo>
                    <a:pt x="220" y="665"/>
                    <a:pt x="220" y="665"/>
                    <a:pt x="220" y="665"/>
                  </a:cubicBezTo>
                  <a:cubicBezTo>
                    <a:pt x="261" y="687"/>
                    <a:pt x="318" y="671"/>
                    <a:pt x="350" y="641"/>
                  </a:cubicBezTo>
                  <a:cubicBezTo>
                    <a:pt x="351" y="640"/>
                    <a:pt x="351" y="640"/>
                    <a:pt x="351" y="640"/>
                  </a:cubicBezTo>
                  <a:close/>
                  <a:moveTo>
                    <a:pt x="347" y="634"/>
                  </a:moveTo>
                  <a:cubicBezTo>
                    <a:pt x="346" y="634"/>
                    <a:pt x="346" y="634"/>
                    <a:pt x="346" y="634"/>
                  </a:cubicBezTo>
                  <a:cubicBezTo>
                    <a:pt x="311" y="660"/>
                    <a:pt x="266" y="679"/>
                    <a:pt x="222" y="661"/>
                  </a:cubicBezTo>
                  <a:cubicBezTo>
                    <a:pt x="221" y="661"/>
                    <a:pt x="221" y="661"/>
                    <a:pt x="220" y="661"/>
                  </a:cubicBezTo>
                  <a:cubicBezTo>
                    <a:pt x="222" y="649"/>
                    <a:pt x="226" y="638"/>
                    <a:pt x="232" y="627"/>
                  </a:cubicBezTo>
                  <a:cubicBezTo>
                    <a:pt x="248" y="628"/>
                    <a:pt x="264" y="628"/>
                    <a:pt x="280" y="627"/>
                  </a:cubicBezTo>
                  <a:cubicBezTo>
                    <a:pt x="299" y="626"/>
                    <a:pt x="317" y="622"/>
                    <a:pt x="334" y="616"/>
                  </a:cubicBezTo>
                  <a:cubicBezTo>
                    <a:pt x="339" y="622"/>
                    <a:pt x="343" y="628"/>
                    <a:pt x="347" y="634"/>
                  </a:cubicBezTo>
                  <a:close/>
                  <a:moveTo>
                    <a:pt x="342" y="604"/>
                  </a:moveTo>
                  <a:cubicBezTo>
                    <a:pt x="342" y="604"/>
                    <a:pt x="342" y="604"/>
                    <a:pt x="341" y="603"/>
                  </a:cubicBezTo>
                  <a:cubicBezTo>
                    <a:pt x="307" y="566"/>
                    <a:pt x="263" y="534"/>
                    <a:pt x="224" y="501"/>
                  </a:cubicBezTo>
                  <a:cubicBezTo>
                    <a:pt x="186" y="468"/>
                    <a:pt x="147" y="435"/>
                    <a:pt x="108" y="402"/>
                  </a:cubicBezTo>
                  <a:cubicBezTo>
                    <a:pt x="108" y="396"/>
                    <a:pt x="108" y="390"/>
                    <a:pt x="108" y="383"/>
                  </a:cubicBezTo>
                  <a:cubicBezTo>
                    <a:pt x="192" y="453"/>
                    <a:pt x="275" y="524"/>
                    <a:pt x="358" y="595"/>
                  </a:cubicBezTo>
                  <a:cubicBezTo>
                    <a:pt x="353" y="599"/>
                    <a:pt x="347" y="601"/>
                    <a:pt x="342" y="604"/>
                  </a:cubicBezTo>
                  <a:close/>
                  <a:moveTo>
                    <a:pt x="385" y="575"/>
                  </a:moveTo>
                  <a:cubicBezTo>
                    <a:pt x="378" y="581"/>
                    <a:pt x="371" y="587"/>
                    <a:pt x="364" y="592"/>
                  </a:cubicBezTo>
                  <a:cubicBezTo>
                    <a:pt x="280" y="518"/>
                    <a:pt x="195" y="446"/>
                    <a:pt x="108" y="377"/>
                  </a:cubicBezTo>
                  <a:cubicBezTo>
                    <a:pt x="108" y="366"/>
                    <a:pt x="108" y="356"/>
                    <a:pt x="108" y="346"/>
                  </a:cubicBezTo>
                  <a:cubicBezTo>
                    <a:pt x="128" y="362"/>
                    <a:pt x="147" y="379"/>
                    <a:pt x="166" y="395"/>
                  </a:cubicBezTo>
                  <a:cubicBezTo>
                    <a:pt x="175" y="407"/>
                    <a:pt x="186" y="416"/>
                    <a:pt x="198" y="423"/>
                  </a:cubicBezTo>
                  <a:cubicBezTo>
                    <a:pt x="259" y="475"/>
                    <a:pt x="321" y="527"/>
                    <a:pt x="385" y="573"/>
                  </a:cubicBezTo>
                  <a:cubicBezTo>
                    <a:pt x="385" y="574"/>
                    <a:pt x="385" y="575"/>
                    <a:pt x="385" y="575"/>
                  </a:cubicBezTo>
                  <a:close/>
                  <a:moveTo>
                    <a:pt x="386" y="564"/>
                  </a:moveTo>
                  <a:cubicBezTo>
                    <a:pt x="335" y="518"/>
                    <a:pt x="282" y="475"/>
                    <a:pt x="228" y="433"/>
                  </a:cubicBezTo>
                  <a:cubicBezTo>
                    <a:pt x="236" y="434"/>
                    <a:pt x="245" y="434"/>
                    <a:pt x="254" y="433"/>
                  </a:cubicBezTo>
                  <a:cubicBezTo>
                    <a:pt x="254" y="435"/>
                    <a:pt x="256" y="437"/>
                    <a:pt x="258" y="437"/>
                  </a:cubicBezTo>
                  <a:cubicBezTo>
                    <a:pt x="258" y="437"/>
                    <a:pt x="259" y="437"/>
                    <a:pt x="259" y="436"/>
                  </a:cubicBezTo>
                  <a:cubicBezTo>
                    <a:pt x="301" y="473"/>
                    <a:pt x="344" y="509"/>
                    <a:pt x="388" y="543"/>
                  </a:cubicBezTo>
                  <a:cubicBezTo>
                    <a:pt x="387" y="550"/>
                    <a:pt x="387" y="557"/>
                    <a:pt x="386" y="564"/>
                  </a:cubicBezTo>
                  <a:close/>
                  <a:moveTo>
                    <a:pt x="388" y="534"/>
                  </a:moveTo>
                  <a:cubicBezTo>
                    <a:pt x="352" y="497"/>
                    <a:pt x="308" y="463"/>
                    <a:pt x="264" y="435"/>
                  </a:cubicBezTo>
                  <a:cubicBezTo>
                    <a:pt x="271" y="434"/>
                    <a:pt x="278" y="431"/>
                    <a:pt x="285" y="428"/>
                  </a:cubicBezTo>
                  <a:cubicBezTo>
                    <a:pt x="320" y="458"/>
                    <a:pt x="354" y="489"/>
                    <a:pt x="389" y="518"/>
                  </a:cubicBezTo>
                  <a:cubicBezTo>
                    <a:pt x="389" y="523"/>
                    <a:pt x="389" y="529"/>
                    <a:pt x="388" y="534"/>
                  </a:cubicBezTo>
                  <a:close/>
                  <a:moveTo>
                    <a:pt x="389" y="509"/>
                  </a:moveTo>
                  <a:cubicBezTo>
                    <a:pt x="358" y="479"/>
                    <a:pt x="323" y="452"/>
                    <a:pt x="289" y="427"/>
                  </a:cubicBezTo>
                  <a:cubicBezTo>
                    <a:pt x="293" y="424"/>
                    <a:pt x="298" y="421"/>
                    <a:pt x="302" y="418"/>
                  </a:cubicBezTo>
                  <a:cubicBezTo>
                    <a:pt x="332" y="441"/>
                    <a:pt x="359" y="468"/>
                    <a:pt x="390" y="491"/>
                  </a:cubicBezTo>
                  <a:cubicBezTo>
                    <a:pt x="390" y="497"/>
                    <a:pt x="390" y="503"/>
                    <a:pt x="389" y="509"/>
                  </a:cubicBezTo>
                  <a:close/>
                  <a:moveTo>
                    <a:pt x="306" y="415"/>
                  </a:moveTo>
                  <a:cubicBezTo>
                    <a:pt x="310" y="411"/>
                    <a:pt x="315" y="407"/>
                    <a:pt x="318" y="403"/>
                  </a:cubicBezTo>
                  <a:cubicBezTo>
                    <a:pt x="329" y="411"/>
                    <a:pt x="339" y="420"/>
                    <a:pt x="350" y="428"/>
                  </a:cubicBezTo>
                  <a:cubicBezTo>
                    <a:pt x="361" y="438"/>
                    <a:pt x="372" y="449"/>
                    <a:pt x="385" y="456"/>
                  </a:cubicBezTo>
                  <a:cubicBezTo>
                    <a:pt x="387" y="457"/>
                    <a:pt x="388" y="456"/>
                    <a:pt x="389" y="454"/>
                  </a:cubicBezTo>
                  <a:cubicBezTo>
                    <a:pt x="389" y="464"/>
                    <a:pt x="390" y="473"/>
                    <a:pt x="390" y="482"/>
                  </a:cubicBezTo>
                  <a:cubicBezTo>
                    <a:pt x="365" y="457"/>
                    <a:pt x="334" y="436"/>
                    <a:pt x="306" y="415"/>
                  </a:cubicBezTo>
                  <a:close/>
                  <a:moveTo>
                    <a:pt x="474" y="760"/>
                  </a:moveTo>
                  <a:cubicBezTo>
                    <a:pt x="472" y="691"/>
                    <a:pt x="452" y="619"/>
                    <a:pt x="391" y="581"/>
                  </a:cubicBezTo>
                  <a:cubicBezTo>
                    <a:pt x="392" y="580"/>
                    <a:pt x="392" y="579"/>
                    <a:pt x="392" y="578"/>
                  </a:cubicBezTo>
                  <a:cubicBezTo>
                    <a:pt x="393" y="577"/>
                    <a:pt x="393" y="576"/>
                    <a:pt x="393" y="575"/>
                  </a:cubicBezTo>
                  <a:cubicBezTo>
                    <a:pt x="398" y="539"/>
                    <a:pt x="399" y="503"/>
                    <a:pt x="398" y="466"/>
                  </a:cubicBezTo>
                  <a:cubicBezTo>
                    <a:pt x="458" y="484"/>
                    <a:pt x="507" y="532"/>
                    <a:pt x="522" y="592"/>
                  </a:cubicBezTo>
                  <a:cubicBezTo>
                    <a:pt x="537" y="653"/>
                    <a:pt x="517" y="716"/>
                    <a:pt x="474" y="76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10"/>
            <p:cNvSpPr>
              <a:spLocks noEditPoints="1"/>
            </p:cNvSpPr>
            <p:nvPr/>
          </p:nvSpPr>
          <p:spPr bwMode="auto">
            <a:xfrm>
              <a:off x="10471" y="1696"/>
              <a:ext cx="651" cy="658"/>
            </a:xfrm>
            <a:custGeom>
              <a:avLst/>
              <a:gdLst>
                <a:gd name="T0" fmla="*/ 140 w 149"/>
                <a:gd name="T1" fmla="*/ 59 h 151"/>
                <a:gd name="T2" fmla="*/ 50 w 149"/>
                <a:gd name="T3" fmla="*/ 15 h 151"/>
                <a:gd name="T4" fmla="*/ 13 w 149"/>
                <a:gd name="T5" fmla="*/ 102 h 151"/>
                <a:gd name="T6" fmla="*/ 93 w 149"/>
                <a:gd name="T7" fmla="*/ 140 h 151"/>
                <a:gd name="T8" fmla="*/ 96 w 149"/>
                <a:gd name="T9" fmla="*/ 141 h 151"/>
                <a:gd name="T10" fmla="*/ 140 w 149"/>
                <a:gd name="T11" fmla="*/ 59 h 151"/>
                <a:gd name="T12" fmla="*/ 96 w 149"/>
                <a:gd name="T13" fmla="*/ 133 h 151"/>
                <a:gd name="T14" fmla="*/ 93 w 149"/>
                <a:gd name="T15" fmla="*/ 134 h 151"/>
                <a:gd name="T16" fmla="*/ 24 w 149"/>
                <a:gd name="T17" fmla="*/ 108 h 151"/>
                <a:gd name="T18" fmla="*/ 44 w 149"/>
                <a:gd name="T19" fmla="*/ 27 h 151"/>
                <a:gd name="T20" fmla="*/ 126 w 149"/>
                <a:gd name="T21" fmla="*/ 47 h 151"/>
                <a:gd name="T22" fmla="*/ 96 w 149"/>
                <a:gd name="T23" fmla="*/ 133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9" h="151">
                  <a:moveTo>
                    <a:pt x="140" y="59"/>
                  </a:moveTo>
                  <a:cubicBezTo>
                    <a:pt x="129" y="21"/>
                    <a:pt x="87" y="0"/>
                    <a:pt x="50" y="15"/>
                  </a:cubicBezTo>
                  <a:cubicBezTo>
                    <a:pt x="16" y="29"/>
                    <a:pt x="0" y="68"/>
                    <a:pt x="13" y="102"/>
                  </a:cubicBezTo>
                  <a:cubicBezTo>
                    <a:pt x="25" y="133"/>
                    <a:pt x="62" y="151"/>
                    <a:pt x="93" y="140"/>
                  </a:cubicBezTo>
                  <a:cubicBezTo>
                    <a:pt x="93" y="141"/>
                    <a:pt x="94" y="141"/>
                    <a:pt x="96" y="141"/>
                  </a:cubicBezTo>
                  <a:cubicBezTo>
                    <a:pt x="134" y="137"/>
                    <a:pt x="149" y="92"/>
                    <a:pt x="140" y="59"/>
                  </a:cubicBezTo>
                  <a:close/>
                  <a:moveTo>
                    <a:pt x="96" y="133"/>
                  </a:moveTo>
                  <a:cubicBezTo>
                    <a:pt x="94" y="133"/>
                    <a:pt x="93" y="133"/>
                    <a:pt x="93" y="134"/>
                  </a:cubicBezTo>
                  <a:cubicBezTo>
                    <a:pt x="67" y="138"/>
                    <a:pt x="39" y="133"/>
                    <a:pt x="24" y="108"/>
                  </a:cubicBezTo>
                  <a:cubicBezTo>
                    <a:pt x="8" y="81"/>
                    <a:pt x="17" y="43"/>
                    <a:pt x="44" y="27"/>
                  </a:cubicBezTo>
                  <a:cubicBezTo>
                    <a:pt x="72" y="10"/>
                    <a:pt x="110" y="19"/>
                    <a:pt x="126" y="47"/>
                  </a:cubicBezTo>
                  <a:cubicBezTo>
                    <a:pt x="143" y="75"/>
                    <a:pt x="135" y="129"/>
                    <a:pt x="96" y="133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2684562" y="407758"/>
            <a:ext cx="11283475" cy="4121634"/>
            <a:chOff x="5681669" y="863165"/>
            <a:chExt cx="23880609" cy="8724900"/>
          </a:xfrm>
        </p:grpSpPr>
        <p:sp>
          <p:nvSpPr>
            <p:cNvPr id="15" name="TextBox 6"/>
            <p:cNvSpPr txBox="1"/>
            <p:nvPr/>
          </p:nvSpPr>
          <p:spPr>
            <a:xfrm>
              <a:off x="5681669" y="4712975"/>
              <a:ext cx="13022792" cy="24746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zh-CN" altLang="en-US" sz="7600" b="1" dirty="0">
                  <a:latin typeface="+mn-ea"/>
                </a:rPr>
                <a:t>面向对象</a:t>
              </a:r>
              <a:endParaRPr lang="en-US" sz="7600" b="1" dirty="0">
                <a:latin typeface="+mn-ea"/>
              </a:endParaRPr>
            </a:p>
          </p:txBody>
        </p:sp>
        <p:pic>
          <p:nvPicPr>
            <p:cNvPr id="26" name="图片 25"/>
            <p:cNvPicPr>
              <a:picLocks noChangeAspect="1"/>
            </p:cNvPicPr>
            <p:nvPr/>
          </p:nvPicPr>
          <p:blipFill>
            <a:blip r:embed="rId1" cstate="email"/>
            <a:stretch>
              <a:fillRect/>
            </a:stretch>
          </p:blipFill>
          <p:spPr>
            <a:xfrm rot="538563">
              <a:off x="15274778" y="863165"/>
              <a:ext cx="14287500" cy="8724900"/>
            </a:xfrm>
            <a:prstGeom prst="rect">
              <a:avLst/>
            </a:prstGeom>
          </p:spPr>
        </p:pic>
      </p:grpSp>
      <p:sp>
        <p:nvSpPr>
          <p:cNvPr id="2" name="Freeform 5"/>
          <p:cNvSpPr>
            <a:spLocks noEditPoints="1"/>
          </p:cNvSpPr>
          <p:nvPr/>
        </p:nvSpPr>
        <p:spPr bwMode="auto">
          <a:xfrm>
            <a:off x="2299963" y="569762"/>
            <a:ext cx="384794" cy="365217"/>
          </a:xfrm>
          <a:custGeom>
            <a:avLst/>
            <a:gdLst>
              <a:gd name="T0" fmla="*/ 168 w 214"/>
              <a:gd name="T1" fmla="*/ 88 h 203"/>
              <a:gd name="T2" fmla="*/ 185 w 214"/>
              <a:gd name="T3" fmla="*/ 29 h 203"/>
              <a:gd name="T4" fmla="*/ 122 w 214"/>
              <a:gd name="T5" fmla="*/ 52 h 203"/>
              <a:gd name="T6" fmla="*/ 65 w 214"/>
              <a:gd name="T7" fmla="*/ 6 h 203"/>
              <a:gd name="T8" fmla="*/ 7 w 214"/>
              <a:gd name="T9" fmla="*/ 67 h 203"/>
              <a:gd name="T10" fmla="*/ 28 w 214"/>
              <a:gd name="T11" fmla="*/ 100 h 203"/>
              <a:gd name="T12" fmla="*/ 29 w 214"/>
              <a:gd name="T13" fmla="*/ 183 h 203"/>
              <a:gd name="T14" fmla="*/ 95 w 214"/>
              <a:gd name="T15" fmla="*/ 154 h 203"/>
              <a:gd name="T16" fmla="*/ 121 w 214"/>
              <a:gd name="T17" fmla="*/ 197 h 203"/>
              <a:gd name="T18" fmla="*/ 208 w 214"/>
              <a:gd name="T19" fmla="*/ 149 h 203"/>
              <a:gd name="T20" fmla="*/ 171 w 214"/>
              <a:gd name="T21" fmla="*/ 59 h 203"/>
              <a:gd name="T22" fmla="*/ 179 w 214"/>
              <a:gd name="T23" fmla="*/ 41 h 203"/>
              <a:gd name="T24" fmla="*/ 144 w 214"/>
              <a:gd name="T25" fmla="*/ 54 h 203"/>
              <a:gd name="T26" fmla="*/ 169 w 214"/>
              <a:gd name="T27" fmla="*/ 64 h 203"/>
              <a:gd name="T28" fmla="*/ 143 w 214"/>
              <a:gd name="T29" fmla="*/ 54 h 203"/>
              <a:gd name="T30" fmla="*/ 138 w 214"/>
              <a:gd name="T31" fmla="*/ 56 h 203"/>
              <a:gd name="T32" fmla="*/ 158 w 214"/>
              <a:gd name="T33" fmla="*/ 86 h 203"/>
              <a:gd name="T34" fmla="*/ 125 w 214"/>
              <a:gd name="T35" fmla="*/ 61 h 203"/>
              <a:gd name="T36" fmla="*/ 45 w 214"/>
              <a:gd name="T37" fmla="*/ 173 h 203"/>
              <a:gd name="T38" fmla="*/ 59 w 214"/>
              <a:gd name="T39" fmla="*/ 164 h 203"/>
              <a:gd name="T40" fmla="*/ 45 w 214"/>
              <a:gd name="T41" fmla="*/ 173 h 203"/>
              <a:gd name="T42" fmla="*/ 61 w 214"/>
              <a:gd name="T43" fmla="*/ 162 h 203"/>
              <a:gd name="T44" fmla="*/ 59 w 214"/>
              <a:gd name="T45" fmla="*/ 148 h 203"/>
              <a:gd name="T46" fmla="*/ 70 w 214"/>
              <a:gd name="T47" fmla="*/ 158 h 203"/>
              <a:gd name="T48" fmla="*/ 74 w 214"/>
              <a:gd name="T49" fmla="*/ 156 h 203"/>
              <a:gd name="T50" fmla="*/ 60 w 214"/>
              <a:gd name="T51" fmla="*/ 145 h 203"/>
              <a:gd name="T52" fmla="*/ 84 w 214"/>
              <a:gd name="T53" fmla="*/ 149 h 203"/>
              <a:gd name="T54" fmla="*/ 95 w 214"/>
              <a:gd name="T55" fmla="*/ 142 h 203"/>
              <a:gd name="T56" fmla="*/ 67 w 214"/>
              <a:gd name="T57" fmla="*/ 133 h 203"/>
              <a:gd name="T58" fmla="*/ 69 w 214"/>
              <a:gd name="T59" fmla="*/ 121 h 203"/>
              <a:gd name="T60" fmla="*/ 21 w 214"/>
              <a:gd name="T61" fmla="*/ 76 h 203"/>
              <a:gd name="T62" fmla="*/ 95 w 214"/>
              <a:gd name="T63" fmla="*/ 142 h 203"/>
              <a:gd name="T64" fmla="*/ 103 w 214"/>
              <a:gd name="T65" fmla="*/ 146 h 203"/>
              <a:gd name="T66" fmla="*/ 116 w 214"/>
              <a:gd name="T67" fmla="*/ 182 h 203"/>
              <a:gd name="T68" fmla="*/ 27 w 214"/>
              <a:gd name="T69" fmla="*/ 77 h 203"/>
              <a:gd name="T70" fmla="*/ 39 w 214"/>
              <a:gd name="T71" fmla="*/ 79 h 203"/>
              <a:gd name="T72" fmla="*/ 124 w 214"/>
              <a:gd name="T73" fmla="*/ 157 h 203"/>
              <a:gd name="T74" fmla="*/ 48 w 214"/>
              <a:gd name="T75" fmla="*/ 81 h 203"/>
              <a:gd name="T76" fmla="*/ 71 w 214"/>
              <a:gd name="T77" fmla="*/ 84 h 203"/>
              <a:gd name="T78" fmla="*/ 127 w 214"/>
              <a:gd name="T79" fmla="*/ 144 h 203"/>
              <a:gd name="T80" fmla="*/ 133 w 214"/>
              <a:gd name="T81" fmla="*/ 129 h 203"/>
              <a:gd name="T82" fmla="*/ 72 w 214"/>
              <a:gd name="T83" fmla="*/ 77 h 203"/>
              <a:gd name="T84" fmla="*/ 117 w 214"/>
              <a:gd name="T85" fmla="*/ 103 h 203"/>
              <a:gd name="T86" fmla="*/ 138 w 214"/>
              <a:gd name="T87" fmla="*/ 128 h 203"/>
              <a:gd name="T88" fmla="*/ 167 w 214"/>
              <a:gd name="T89" fmla="*/ 133 h 203"/>
              <a:gd name="T90" fmla="*/ 72 w 214"/>
              <a:gd name="T91" fmla="*/ 60 h 203"/>
              <a:gd name="T92" fmla="*/ 178 w 214"/>
              <a:gd name="T93" fmla="*/ 137 h 203"/>
              <a:gd name="T94" fmla="*/ 188 w 214"/>
              <a:gd name="T95" fmla="*/ 138 h 203"/>
              <a:gd name="T96" fmla="*/ 73 w 214"/>
              <a:gd name="T97" fmla="*/ 16 h 203"/>
              <a:gd name="T98" fmla="*/ 116 w 214"/>
              <a:gd name="T99" fmla="*/ 62 h 203"/>
              <a:gd name="T100" fmla="*/ 141 w 214"/>
              <a:gd name="T101" fmla="*/ 81 h 203"/>
              <a:gd name="T102" fmla="*/ 154 w 214"/>
              <a:gd name="T103" fmla="*/ 94 h 203"/>
              <a:gd name="T104" fmla="*/ 194 w 214"/>
              <a:gd name="T105" fmla="*/ 139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214" h="203">
                <a:moveTo>
                  <a:pt x="210" y="140"/>
                </a:moveTo>
                <a:cubicBezTo>
                  <a:pt x="196" y="129"/>
                  <a:pt x="162" y="108"/>
                  <a:pt x="168" y="88"/>
                </a:cubicBezTo>
                <a:cubicBezTo>
                  <a:pt x="174" y="70"/>
                  <a:pt x="185" y="53"/>
                  <a:pt x="191" y="35"/>
                </a:cubicBezTo>
                <a:cubicBezTo>
                  <a:pt x="192" y="31"/>
                  <a:pt x="189" y="27"/>
                  <a:pt x="185" y="29"/>
                </a:cubicBezTo>
                <a:cubicBezTo>
                  <a:pt x="175" y="32"/>
                  <a:pt x="164" y="36"/>
                  <a:pt x="154" y="40"/>
                </a:cubicBezTo>
                <a:cubicBezTo>
                  <a:pt x="146" y="43"/>
                  <a:pt x="130" y="53"/>
                  <a:pt x="122" y="52"/>
                </a:cubicBezTo>
                <a:cubicBezTo>
                  <a:pt x="105" y="50"/>
                  <a:pt x="84" y="15"/>
                  <a:pt x="73" y="3"/>
                </a:cubicBezTo>
                <a:cubicBezTo>
                  <a:pt x="70" y="0"/>
                  <a:pt x="66" y="2"/>
                  <a:pt x="65" y="6"/>
                </a:cubicBezTo>
                <a:cubicBezTo>
                  <a:pt x="63" y="30"/>
                  <a:pt x="63" y="53"/>
                  <a:pt x="66" y="77"/>
                </a:cubicBezTo>
                <a:cubicBezTo>
                  <a:pt x="47" y="69"/>
                  <a:pt x="27" y="65"/>
                  <a:pt x="7" y="67"/>
                </a:cubicBezTo>
                <a:cubicBezTo>
                  <a:pt x="2" y="67"/>
                  <a:pt x="0" y="72"/>
                  <a:pt x="3" y="75"/>
                </a:cubicBezTo>
                <a:cubicBezTo>
                  <a:pt x="11" y="84"/>
                  <a:pt x="19" y="92"/>
                  <a:pt x="28" y="100"/>
                </a:cubicBezTo>
                <a:cubicBezTo>
                  <a:pt x="34" y="105"/>
                  <a:pt x="52" y="116"/>
                  <a:pt x="55" y="123"/>
                </a:cubicBezTo>
                <a:cubicBezTo>
                  <a:pt x="61" y="138"/>
                  <a:pt x="36" y="169"/>
                  <a:pt x="29" y="183"/>
                </a:cubicBezTo>
                <a:cubicBezTo>
                  <a:pt x="27" y="188"/>
                  <a:pt x="31" y="192"/>
                  <a:pt x="36" y="190"/>
                </a:cubicBezTo>
                <a:cubicBezTo>
                  <a:pt x="56" y="179"/>
                  <a:pt x="76" y="167"/>
                  <a:pt x="95" y="154"/>
                </a:cubicBezTo>
                <a:cubicBezTo>
                  <a:pt x="100" y="169"/>
                  <a:pt x="106" y="184"/>
                  <a:pt x="112" y="199"/>
                </a:cubicBezTo>
                <a:cubicBezTo>
                  <a:pt x="114" y="203"/>
                  <a:pt x="120" y="201"/>
                  <a:pt x="121" y="197"/>
                </a:cubicBezTo>
                <a:cubicBezTo>
                  <a:pt x="127" y="178"/>
                  <a:pt x="133" y="158"/>
                  <a:pt x="139" y="139"/>
                </a:cubicBezTo>
                <a:cubicBezTo>
                  <a:pt x="162" y="146"/>
                  <a:pt x="184" y="149"/>
                  <a:pt x="208" y="149"/>
                </a:cubicBezTo>
                <a:cubicBezTo>
                  <a:pt x="213" y="149"/>
                  <a:pt x="214" y="142"/>
                  <a:pt x="210" y="140"/>
                </a:cubicBezTo>
                <a:close/>
                <a:moveTo>
                  <a:pt x="171" y="59"/>
                </a:moveTo>
                <a:cubicBezTo>
                  <a:pt x="167" y="56"/>
                  <a:pt x="163" y="52"/>
                  <a:pt x="158" y="49"/>
                </a:cubicBezTo>
                <a:cubicBezTo>
                  <a:pt x="165" y="46"/>
                  <a:pt x="172" y="44"/>
                  <a:pt x="179" y="41"/>
                </a:cubicBezTo>
                <a:cubicBezTo>
                  <a:pt x="176" y="47"/>
                  <a:pt x="174" y="53"/>
                  <a:pt x="171" y="59"/>
                </a:cubicBezTo>
                <a:close/>
                <a:moveTo>
                  <a:pt x="144" y="54"/>
                </a:moveTo>
                <a:cubicBezTo>
                  <a:pt x="147" y="53"/>
                  <a:pt x="151" y="51"/>
                  <a:pt x="154" y="50"/>
                </a:cubicBezTo>
                <a:cubicBezTo>
                  <a:pt x="159" y="55"/>
                  <a:pt x="164" y="59"/>
                  <a:pt x="169" y="64"/>
                </a:cubicBezTo>
                <a:cubicBezTo>
                  <a:pt x="168" y="66"/>
                  <a:pt x="167" y="69"/>
                  <a:pt x="166" y="72"/>
                </a:cubicBezTo>
                <a:cubicBezTo>
                  <a:pt x="158" y="67"/>
                  <a:pt x="150" y="61"/>
                  <a:pt x="143" y="54"/>
                </a:cubicBezTo>
                <a:cubicBezTo>
                  <a:pt x="144" y="54"/>
                  <a:pt x="144" y="54"/>
                  <a:pt x="144" y="54"/>
                </a:cubicBezTo>
                <a:close/>
                <a:moveTo>
                  <a:pt x="138" y="56"/>
                </a:moveTo>
                <a:cubicBezTo>
                  <a:pt x="145" y="65"/>
                  <a:pt x="153" y="72"/>
                  <a:pt x="163" y="77"/>
                </a:cubicBezTo>
                <a:cubicBezTo>
                  <a:pt x="162" y="80"/>
                  <a:pt x="160" y="83"/>
                  <a:pt x="158" y="86"/>
                </a:cubicBezTo>
                <a:cubicBezTo>
                  <a:pt x="154" y="83"/>
                  <a:pt x="149" y="80"/>
                  <a:pt x="145" y="76"/>
                </a:cubicBezTo>
                <a:cubicBezTo>
                  <a:pt x="138" y="71"/>
                  <a:pt x="131" y="66"/>
                  <a:pt x="125" y="61"/>
                </a:cubicBezTo>
                <a:cubicBezTo>
                  <a:pt x="129" y="60"/>
                  <a:pt x="134" y="58"/>
                  <a:pt x="138" y="56"/>
                </a:cubicBezTo>
                <a:close/>
                <a:moveTo>
                  <a:pt x="45" y="173"/>
                </a:moveTo>
                <a:cubicBezTo>
                  <a:pt x="48" y="169"/>
                  <a:pt x="50" y="164"/>
                  <a:pt x="53" y="160"/>
                </a:cubicBezTo>
                <a:cubicBezTo>
                  <a:pt x="55" y="161"/>
                  <a:pt x="57" y="163"/>
                  <a:pt x="59" y="164"/>
                </a:cubicBezTo>
                <a:cubicBezTo>
                  <a:pt x="59" y="165"/>
                  <a:pt x="59" y="165"/>
                  <a:pt x="60" y="165"/>
                </a:cubicBezTo>
                <a:cubicBezTo>
                  <a:pt x="55" y="168"/>
                  <a:pt x="50" y="170"/>
                  <a:pt x="45" y="173"/>
                </a:cubicBezTo>
                <a:close/>
                <a:moveTo>
                  <a:pt x="61" y="164"/>
                </a:moveTo>
                <a:cubicBezTo>
                  <a:pt x="62" y="163"/>
                  <a:pt x="62" y="162"/>
                  <a:pt x="61" y="162"/>
                </a:cubicBezTo>
                <a:cubicBezTo>
                  <a:pt x="59" y="160"/>
                  <a:pt x="57" y="158"/>
                  <a:pt x="55" y="156"/>
                </a:cubicBezTo>
                <a:cubicBezTo>
                  <a:pt x="56" y="153"/>
                  <a:pt x="57" y="151"/>
                  <a:pt x="59" y="148"/>
                </a:cubicBezTo>
                <a:cubicBezTo>
                  <a:pt x="61" y="150"/>
                  <a:pt x="63" y="152"/>
                  <a:pt x="66" y="154"/>
                </a:cubicBezTo>
                <a:cubicBezTo>
                  <a:pt x="67" y="156"/>
                  <a:pt x="69" y="157"/>
                  <a:pt x="70" y="158"/>
                </a:cubicBezTo>
                <a:cubicBezTo>
                  <a:pt x="67" y="160"/>
                  <a:pt x="64" y="162"/>
                  <a:pt x="61" y="164"/>
                </a:cubicBezTo>
                <a:close/>
                <a:moveTo>
                  <a:pt x="74" y="156"/>
                </a:moveTo>
                <a:cubicBezTo>
                  <a:pt x="72" y="154"/>
                  <a:pt x="69" y="153"/>
                  <a:pt x="67" y="151"/>
                </a:cubicBezTo>
                <a:cubicBezTo>
                  <a:pt x="65" y="149"/>
                  <a:pt x="62" y="147"/>
                  <a:pt x="60" y="145"/>
                </a:cubicBezTo>
                <a:cubicBezTo>
                  <a:pt x="62" y="142"/>
                  <a:pt x="63" y="139"/>
                  <a:pt x="65" y="136"/>
                </a:cubicBezTo>
                <a:cubicBezTo>
                  <a:pt x="71" y="141"/>
                  <a:pt x="77" y="146"/>
                  <a:pt x="84" y="149"/>
                </a:cubicBezTo>
                <a:cubicBezTo>
                  <a:pt x="80" y="152"/>
                  <a:pt x="77" y="154"/>
                  <a:pt x="74" y="156"/>
                </a:cubicBezTo>
                <a:close/>
                <a:moveTo>
                  <a:pt x="95" y="142"/>
                </a:moveTo>
                <a:cubicBezTo>
                  <a:pt x="92" y="144"/>
                  <a:pt x="90" y="145"/>
                  <a:pt x="87" y="147"/>
                </a:cubicBezTo>
                <a:cubicBezTo>
                  <a:pt x="80" y="142"/>
                  <a:pt x="73" y="137"/>
                  <a:pt x="67" y="133"/>
                </a:cubicBezTo>
                <a:cubicBezTo>
                  <a:pt x="68" y="131"/>
                  <a:pt x="68" y="129"/>
                  <a:pt x="69" y="127"/>
                </a:cubicBezTo>
                <a:cubicBezTo>
                  <a:pt x="70" y="126"/>
                  <a:pt x="70" y="123"/>
                  <a:pt x="69" y="121"/>
                </a:cubicBezTo>
                <a:cubicBezTo>
                  <a:pt x="51" y="107"/>
                  <a:pt x="34" y="92"/>
                  <a:pt x="18" y="76"/>
                </a:cubicBezTo>
                <a:cubicBezTo>
                  <a:pt x="19" y="76"/>
                  <a:pt x="20" y="76"/>
                  <a:pt x="21" y="76"/>
                </a:cubicBezTo>
                <a:cubicBezTo>
                  <a:pt x="46" y="98"/>
                  <a:pt x="71" y="120"/>
                  <a:pt x="97" y="141"/>
                </a:cubicBezTo>
                <a:cubicBezTo>
                  <a:pt x="96" y="141"/>
                  <a:pt x="96" y="141"/>
                  <a:pt x="95" y="142"/>
                </a:cubicBezTo>
                <a:close/>
                <a:moveTo>
                  <a:pt x="116" y="182"/>
                </a:moveTo>
                <a:cubicBezTo>
                  <a:pt x="111" y="170"/>
                  <a:pt x="107" y="158"/>
                  <a:pt x="103" y="146"/>
                </a:cubicBezTo>
                <a:cubicBezTo>
                  <a:pt x="109" y="151"/>
                  <a:pt x="116" y="156"/>
                  <a:pt x="122" y="161"/>
                </a:cubicBezTo>
                <a:cubicBezTo>
                  <a:pt x="120" y="168"/>
                  <a:pt x="118" y="175"/>
                  <a:pt x="116" y="182"/>
                </a:cubicBezTo>
                <a:close/>
                <a:moveTo>
                  <a:pt x="124" y="157"/>
                </a:moveTo>
                <a:cubicBezTo>
                  <a:pt x="93" y="129"/>
                  <a:pt x="60" y="102"/>
                  <a:pt x="27" y="77"/>
                </a:cubicBezTo>
                <a:cubicBezTo>
                  <a:pt x="31" y="77"/>
                  <a:pt x="35" y="78"/>
                  <a:pt x="39" y="79"/>
                </a:cubicBezTo>
                <a:cubicBezTo>
                  <a:pt x="39" y="79"/>
                  <a:pt x="39" y="79"/>
                  <a:pt x="39" y="79"/>
                </a:cubicBezTo>
                <a:cubicBezTo>
                  <a:pt x="69" y="102"/>
                  <a:pt x="97" y="125"/>
                  <a:pt x="126" y="148"/>
                </a:cubicBezTo>
                <a:cubicBezTo>
                  <a:pt x="125" y="151"/>
                  <a:pt x="124" y="154"/>
                  <a:pt x="124" y="157"/>
                </a:cubicBezTo>
                <a:close/>
                <a:moveTo>
                  <a:pt x="127" y="144"/>
                </a:moveTo>
                <a:cubicBezTo>
                  <a:pt x="102" y="121"/>
                  <a:pt x="75" y="100"/>
                  <a:pt x="48" y="81"/>
                </a:cubicBezTo>
                <a:cubicBezTo>
                  <a:pt x="53" y="82"/>
                  <a:pt x="59" y="85"/>
                  <a:pt x="64" y="87"/>
                </a:cubicBezTo>
                <a:cubicBezTo>
                  <a:pt x="68" y="89"/>
                  <a:pt x="70" y="87"/>
                  <a:pt x="71" y="84"/>
                </a:cubicBezTo>
                <a:cubicBezTo>
                  <a:pt x="91" y="101"/>
                  <a:pt x="111" y="117"/>
                  <a:pt x="131" y="133"/>
                </a:cubicBezTo>
                <a:cubicBezTo>
                  <a:pt x="130" y="137"/>
                  <a:pt x="129" y="141"/>
                  <a:pt x="127" y="144"/>
                </a:cubicBezTo>
                <a:close/>
                <a:moveTo>
                  <a:pt x="138" y="128"/>
                </a:moveTo>
                <a:cubicBezTo>
                  <a:pt x="136" y="127"/>
                  <a:pt x="134" y="128"/>
                  <a:pt x="133" y="129"/>
                </a:cubicBezTo>
                <a:cubicBezTo>
                  <a:pt x="113" y="112"/>
                  <a:pt x="92" y="96"/>
                  <a:pt x="72" y="79"/>
                </a:cubicBezTo>
                <a:cubicBezTo>
                  <a:pt x="72" y="78"/>
                  <a:pt x="72" y="78"/>
                  <a:pt x="72" y="77"/>
                </a:cubicBezTo>
                <a:cubicBezTo>
                  <a:pt x="72" y="73"/>
                  <a:pt x="72" y="69"/>
                  <a:pt x="72" y="66"/>
                </a:cubicBezTo>
                <a:cubicBezTo>
                  <a:pt x="86" y="79"/>
                  <a:pt x="101" y="91"/>
                  <a:pt x="117" y="103"/>
                </a:cubicBezTo>
                <a:cubicBezTo>
                  <a:pt x="130" y="113"/>
                  <a:pt x="142" y="125"/>
                  <a:pt x="157" y="133"/>
                </a:cubicBezTo>
                <a:cubicBezTo>
                  <a:pt x="150" y="132"/>
                  <a:pt x="144" y="130"/>
                  <a:pt x="138" y="128"/>
                </a:cubicBezTo>
                <a:close/>
                <a:moveTo>
                  <a:pt x="167" y="136"/>
                </a:moveTo>
                <a:cubicBezTo>
                  <a:pt x="168" y="135"/>
                  <a:pt x="168" y="134"/>
                  <a:pt x="167" y="133"/>
                </a:cubicBezTo>
                <a:cubicBezTo>
                  <a:pt x="153" y="119"/>
                  <a:pt x="136" y="109"/>
                  <a:pt x="121" y="98"/>
                </a:cubicBezTo>
                <a:cubicBezTo>
                  <a:pt x="105" y="85"/>
                  <a:pt x="88" y="72"/>
                  <a:pt x="72" y="60"/>
                </a:cubicBezTo>
                <a:cubicBezTo>
                  <a:pt x="72" y="54"/>
                  <a:pt x="72" y="48"/>
                  <a:pt x="72" y="43"/>
                </a:cubicBezTo>
                <a:cubicBezTo>
                  <a:pt x="108" y="74"/>
                  <a:pt x="142" y="106"/>
                  <a:pt x="178" y="137"/>
                </a:cubicBezTo>
                <a:cubicBezTo>
                  <a:pt x="174" y="137"/>
                  <a:pt x="171" y="136"/>
                  <a:pt x="167" y="136"/>
                </a:cubicBezTo>
                <a:close/>
                <a:moveTo>
                  <a:pt x="188" y="138"/>
                </a:moveTo>
                <a:cubicBezTo>
                  <a:pt x="152" y="102"/>
                  <a:pt x="112" y="69"/>
                  <a:pt x="72" y="37"/>
                </a:cubicBezTo>
                <a:cubicBezTo>
                  <a:pt x="72" y="30"/>
                  <a:pt x="73" y="23"/>
                  <a:pt x="73" y="16"/>
                </a:cubicBezTo>
                <a:cubicBezTo>
                  <a:pt x="81" y="25"/>
                  <a:pt x="89" y="34"/>
                  <a:pt x="97" y="43"/>
                </a:cubicBezTo>
                <a:cubicBezTo>
                  <a:pt x="101" y="49"/>
                  <a:pt x="108" y="60"/>
                  <a:pt x="116" y="62"/>
                </a:cubicBezTo>
                <a:cubicBezTo>
                  <a:pt x="117" y="62"/>
                  <a:pt x="117" y="62"/>
                  <a:pt x="118" y="62"/>
                </a:cubicBezTo>
                <a:cubicBezTo>
                  <a:pt x="126" y="68"/>
                  <a:pt x="134" y="75"/>
                  <a:pt x="141" y="81"/>
                </a:cubicBezTo>
                <a:cubicBezTo>
                  <a:pt x="146" y="84"/>
                  <a:pt x="150" y="89"/>
                  <a:pt x="155" y="92"/>
                </a:cubicBezTo>
                <a:cubicBezTo>
                  <a:pt x="155" y="93"/>
                  <a:pt x="154" y="94"/>
                  <a:pt x="154" y="94"/>
                </a:cubicBezTo>
                <a:cubicBezTo>
                  <a:pt x="153" y="96"/>
                  <a:pt x="153" y="99"/>
                  <a:pt x="155" y="100"/>
                </a:cubicBezTo>
                <a:cubicBezTo>
                  <a:pt x="167" y="114"/>
                  <a:pt x="180" y="127"/>
                  <a:pt x="194" y="139"/>
                </a:cubicBezTo>
                <a:cubicBezTo>
                  <a:pt x="192" y="139"/>
                  <a:pt x="190" y="138"/>
                  <a:pt x="188" y="138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43196" tIns="21598" rIns="43196" bIns="21598" numCol="1" anchor="t" anchorCtr="0" compatLnSpc="1"/>
          <a:p>
            <a:endParaRPr lang="zh-CN" altLang="en-US"/>
          </a:p>
        </p:txBody>
      </p:sp>
      <p:sp>
        <p:nvSpPr>
          <p:cNvPr id="3" name="Freeform 5"/>
          <p:cNvSpPr>
            <a:spLocks noEditPoints="1"/>
          </p:cNvSpPr>
          <p:nvPr/>
        </p:nvSpPr>
        <p:spPr bwMode="auto">
          <a:xfrm>
            <a:off x="4273543" y="1586397"/>
            <a:ext cx="384794" cy="365217"/>
          </a:xfrm>
          <a:custGeom>
            <a:avLst/>
            <a:gdLst>
              <a:gd name="T0" fmla="*/ 168 w 214"/>
              <a:gd name="T1" fmla="*/ 88 h 203"/>
              <a:gd name="T2" fmla="*/ 185 w 214"/>
              <a:gd name="T3" fmla="*/ 29 h 203"/>
              <a:gd name="T4" fmla="*/ 122 w 214"/>
              <a:gd name="T5" fmla="*/ 52 h 203"/>
              <a:gd name="T6" fmla="*/ 65 w 214"/>
              <a:gd name="T7" fmla="*/ 6 h 203"/>
              <a:gd name="T8" fmla="*/ 7 w 214"/>
              <a:gd name="T9" fmla="*/ 67 h 203"/>
              <a:gd name="T10" fmla="*/ 28 w 214"/>
              <a:gd name="T11" fmla="*/ 100 h 203"/>
              <a:gd name="T12" fmla="*/ 29 w 214"/>
              <a:gd name="T13" fmla="*/ 183 h 203"/>
              <a:gd name="T14" fmla="*/ 95 w 214"/>
              <a:gd name="T15" fmla="*/ 154 h 203"/>
              <a:gd name="T16" fmla="*/ 121 w 214"/>
              <a:gd name="T17" fmla="*/ 197 h 203"/>
              <a:gd name="T18" fmla="*/ 208 w 214"/>
              <a:gd name="T19" fmla="*/ 149 h 203"/>
              <a:gd name="T20" fmla="*/ 171 w 214"/>
              <a:gd name="T21" fmla="*/ 59 h 203"/>
              <a:gd name="T22" fmla="*/ 179 w 214"/>
              <a:gd name="T23" fmla="*/ 41 h 203"/>
              <a:gd name="T24" fmla="*/ 144 w 214"/>
              <a:gd name="T25" fmla="*/ 54 h 203"/>
              <a:gd name="T26" fmla="*/ 169 w 214"/>
              <a:gd name="T27" fmla="*/ 64 h 203"/>
              <a:gd name="T28" fmla="*/ 143 w 214"/>
              <a:gd name="T29" fmla="*/ 54 h 203"/>
              <a:gd name="T30" fmla="*/ 138 w 214"/>
              <a:gd name="T31" fmla="*/ 56 h 203"/>
              <a:gd name="T32" fmla="*/ 158 w 214"/>
              <a:gd name="T33" fmla="*/ 86 h 203"/>
              <a:gd name="T34" fmla="*/ 125 w 214"/>
              <a:gd name="T35" fmla="*/ 61 h 203"/>
              <a:gd name="T36" fmla="*/ 45 w 214"/>
              <a:gd name="T37" fmla="*/ 173 h 203"/>
              <a:gd name="T38" fmla="*/ 59 w 214"/>
              <a:gd name="T39" fmla="*/ 164 h 203"/>
              <a:gd name="T40" fmla="*/ 45 w 214"/>
              <a:gd name="T41" fmla="*/ 173 h 203"/>
              <a:gd name="T42" fmla="*/ 61 w 214"/>
              <a:gd name="T43" fmla="*/ 162 h 203"/>
              <a:gd name="T44" fmla="*/ 59 w 214"/>
              <a:gd name="T45" fmla="*/ 148 h 203"/>
              <a:gd name="T46" fmla="*/ 70 w 214"/>
              <a:gd name="T47" fmla="*/ 158 h 203"/>
              <a:gd name="T48" fmla="*/ 74 w 214"/>
              <a:gd name="T49" fmla="*/ 156 h 203"/>
              <a:gd name="T50" fmla="*/ 60 w 214"/>
              <a:gd name="T51" fmla="*/ 145 h 203"/>
              <a:gd name="T52" fmla="*/ 84 w 214"/>
              <a:gd name="T53" fmla="*/ 149 h 203"/>
              <a:gd name="T54" fmla="*/ 95 w 214"/>
              <a:gd name="T55" fmla="*/ 142 h 203"/>
              <a:gd name="T56" fmla="*/ 67 w 214"/>
              <a:gd name="T57" fmla="*/ 133 h 203"/>
              <a:gd name="T58" fmla="*/ 69 w 214"/>
              <a:gd name="T59" fmla="*/ 121 h 203"/>
              <a:gd name="T60" fmla="*/ 21 w 214"/>
              <a:gd name="T61" fmla="*/ 76 h 203"/>
              <a:gd name="T62" fmla="*/ 95 w 214"/>
              <a:gd name="T63" fmla="*/ 142 h 203"/>
              <a:gd name="T64" fmla="*/ 103 w 214"/>
              <a:gd name="T65" fmla="*/ 146 h 203"/>
              <a:gd name="T66" fmla="*/ 116 w 214"/>
              <a:gd name="T67" fmla="*/ 182 h 203"/>
              <a:gd name="T68" fmla="*/ 27 w 214"/>
              <a:gd name="T69" fmla="*/ 77 h 203"/>
              <a:gd name="T70" fmla="*/ 39 w 214"/>
              <a:gd name="T71" fmla="*/ 79 h 203"/>
              <a:gd name="T72" fmla="*/ 124 w 214"/>
              <a:gd name="T73" fmla="*/ 157 h 203"/>
              <a:gd name="T74" fmla="*/ 48 w 214"/>
              <a:gd name="T75" fmla="*/ 81 h 203"/>
              <a:gd name="T76" fmla="*/ 71 w 214"/>
              <a:gd name="T77" fmla="*/ 84 h 203"/>
              <a:gd name="T78" fmla="*/ 127 w 214"/>
              <a:gd name="T79" fmla="*/ 144 h 203"/>
              <a:gd name="T80" fmla="*/ 133 w 214"/>
              <a:gd name="T81" fmla="*/ 129 h 203"/>
              <a:gd name="T82" fmla="*/ 72 w 214"/>
              <a:gd name="T83" fmla="*/ 77 h 203"/>
              <a:gd name="T84" fmla="*/ 117 w 214"/>
              <a:gd name="T85" fmla="*/ 103 h 203"/>
              <a:gd name="T86" fmla="*/ 138 w 214"/>
              <a:gd name="T87" fmla="*/ 128 h 203"/>
              <a:gd name="T88" fmla="*/ 167 w 214"/>
              <a:gd name="T89" fmla="*/ 133 h 203"/>
              <a:gd name="T90" fmla="*/ 72 w 214"/>
              <a:gd name="T91" fmla="*/ 60 h 203"/>
              <a:gd name="T92" fmla="*/ 178 w 214"/>
              <a:gd name="T93" fmla="*/ 137 h 203"/>
              <a:gd name="T94" fmla="*/ 188 w 214"/>
              <a:gd name="T95" fmla="*/ 138 h 203"/>
              <a:gd name="T96" fmla="*/ 73 w 214"/>
              <a:gd name="T97" fmla="*/ 16 h 203"/>
              <a:gd name="T98" fmla="*/ 116 w 214"/>
              <a:gd name="T99" fmla="*/ 62 h 203"/>
              <a:gd name="T100" fmla="*/ 141 w 214"/>
              <a:gd name="T101" fmla="*/ 81 h 203"/>
              <a:gd name="T102" fmla="*/ 154 w 214"/>
              <a:gd name="T103" fmla="*/ 94 h 203"/>
              <a:gd name="T104" fmla="*/ 194 w 214"/>
              <a:gd name="T105" fmla="*/ 139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214" h="203">
                <a:moveTo>
                  <a:pt x="210" y="140"/>
                </a:moveTo>
                <a:cubicBezTo>
                  <a:pt x="196" y="129"/>
                  <a:pt x="162" y="108"/>
                  <a:pt x="168" y="88"/>
                </a:cubicBezTo>
                <a:cubicBezTo>
                  <a:pt x="174" y="70"/>
                  <a:pt x="185" y="53"/>
                  <a:pt x="191" y="35"/>
                </a:cubicBezTo>
                <a:cubicBezTo>
                  <a:pt x="192" y="31"/>
                  <a:pt x="189" y="27"/>
                  <a:pt x="185" y="29"/>
                </a:cubicBezTo>
                <a:cubicBezTo>
                  <a:pt x="175" y="32"/>
                  <a:pt x="164" y="36"/>
                  <a:pt x="154" y="40"/>
                </a:cubicBezTo>
                <a:cubicBezTo>
                  <a:pt x="146" y="43"/>
                  <a:pt x="130" y="53"/>
                  <a:pt x="122" y="52"/>
                </a:cubicBezTo>
                <a:cubicBezTo>
                  <a:pt x="105" y="50"/>
                  <a:pt x="84" y="15"/>
                  <a:pt x="73" y="3"/>
                </a:cubicBezTo>
                <a:cubicBezTo>
                  <a:pt x="70" y="0"/>
                  <a:pt x="66" y="2"/>
                  <a:pt x="65" y="6"/>
                </a:cubicBezTo>
                <a:cubicBezTo>
                  <a:pt x="63" y="30"/>
                  <a:pt x="63" y="53"/>
                  <a:pt x="66" y="77"/>
                </a:cubicBezTo>
                <a:cubicBezTo>
                  <a:pt x="47" y="69"/>
                  <a:pt x="27" y="65"/>
                  <a:pt x="7" y="67"/>
                </a:cubicBezTo>
                <a:cubicBezTo>
                  <a:pt x="2" y="67"/>
                  <a:pt x="0" y="72"/>
                  <a:pt x="3" y="75"/>
                </a:cubicBezTo>
                <a:cubicBezTo>
                  <a:pt x="11" y="84"/>
                  <a:pt x="19" y="92"/>
                  <a:pt x="28" y="100"/>
                </a:cubicBezTo>
                <a:cubicBezTo>
                  <a:pt x="34" y="105"/>
                  <a:pt x="52" y="116"/>
                  <a:pt x="55" y="123"/>
                </a:cubicBezTo>
                <a:cubicBezTo>
                  <a:pt x="61" y="138"/>
                  <a:pt x="36" y="169"/>
                  <a:pt x="29" y="183"/>
                </a:cubicBezTo>
                <a:cubicBezTo>
                  <a:pt x="27" y="188"/>
                  <a:pt x="31" y="192"/>
                  <a:pt x="36" y="190"/>
                </a:cubicBezTo>
                <a:cubicBezTo>
                  <a:pt x="56" y="179"/>
                  <a:pt x="76" y="167"/>
                  <a:pt x="95" y="154"/>
                </a:cubicBezTo>
                <a:cubicBezTo>
                  <a:pt x="100" y="169"/>
                  <a:pt x="106" y="184"/>
                  <a:pt x="112" y="199"/>
                </a:cubicBezTo>
                <a:cubicBezTo>
                  <a:pt x="114" y="203"/>
                  <a:pt x="120" y="201"/>
                  <a:pt x="121" y="197"/>
                </a:cubicBezTo>
                <a:cubicBezTo>
                  <a:pt x="127" y="178"/>
                  <a:pt x="133" y="158"/>
                  <a:pt x="139" y="139"/>
                </a:cubicBezTo>
                <a:cubicBezTo>
                  <a:pt x="162" y="146"/>
                  <a:pt x="184" y="149"/>
                  <a:pt x="208" y="149"/>
                </a:cubicBezTo>
                <a:cubicBezTo>
                  <a:pt x="213" y="149"/>
                  <a:pt x="214" y="142"/>
                  <a:pt x="210" y="140"/>
                </a:cubicBezTo>
                <a:close/>
                <a:moveTo>
                  <a:pt x="171" y="59"/>
                </a:moveTo>
                <a:cubicBezTo>
                  <a:pt x="167" y="56"/>
                  <a:pt x="163" y="52"/>
                  <a:pt x="158" y="49"/>
                </a:cubicBezTo>
                <a:cubicBezTo>
                  <a:pt x="165" y="46"/>
                  <a:pt x="172" y="44"/>
                  <a:pt x="179" y="41"/>
                </a:cubicBezTo>
                <a:cubicBezTo>
                  <a:pt x="176" y="47"/>
                  <a:pt x="174" y="53"/>
                  <a:pt x="171" y="59"/>
                </a:cubicBezTo>
                <a:close/>
                <a:moveTo>
                  <a:pt x="144" y="54"/>
                </a:moveTo>
                <a:cubicBezTo>
                  <a:pt x="147" y="53"/>
                  <a:pt x="151" y="51"/>
                  <a:pt x="154" y="50"/>
                </a:cubicBezTo>
                <a:cubicBezTo>
                  <a:pt x="159" y="55"/>
                  <a:pt x="164" y="59"/>
                  <a:pt x="169" y="64"/>
                </a:cubicBezTo>
                <a:cubicBezTo>
                  <a:pt x="168" y="66"/>
                  <a:pt x="167" y="69"/>
                  <a:pt x="166" y="72"/>
                </a:cubicBezTo>
                <a:cubicBezTo>
                  <a:pt x="158" y="67"/>
                  <a:pt x="150" y="61"/>
                  <a:pt x="143" y="54"/>
                </a:cubicBezTo>
                <a:cubicBezTo>
                  <a:pt x="144" y="54"/>
                  <a:pt x="144" y="54"/>
                  <a:pt x="144" y="54"/>
                </a:cubicBezTo>
                <a:close/>
                <a:moveTo>
                  <a:pt x="138" y="56"/>
                </a:moveTo>
                <a:cubicBezTo>
                  <a:pt x="145" y="65"/>
                  <a:pt x="153" y="72"/>
                  <a:pt x="163" y="77"/>
                </a:cubicBezTo>
                <a:cubicBezTo>
                  <a:pt x="162" y="80"/>
                  <a:pt x="160" y="83"/>
                  <a:pt x="158" y="86"/>
                </a:cubicBezTo>
                <a:cubicBezTo>
                  <a:pt x="154" y="83"/>
                  <a:pt x="149" y="80"/>
                  <a:pt x="145" y="76"/>
                </a:cubicBezTo>
                <a:cubicBezTo>
                  <a:pt x="138" y="71"/>
                  <a:pt x="131" y="66"/>
                  <a:pt x="125" y="61"/>
                </a:cubicBezTo>
                <a:cubicBezTo>
                  <a:pt x="129" y="60"/>
                  <a:pt x="134" y="58"/>
                  <a:pt x="138" y="56"/>
                </a:cubicBezTo>
                <a:close/>
                <a:moveTo>
                  <a:pt x="45" y="173"/>
                </a:moveTo>
                <a:cubicBezTo>
                  <a:pt x="48" y="169"/>
                  <a:pt x="50" y="164"/>
                  <a:pt x="53" y="160"/>
                </a:cubicBezTo>
                <a:cubicBezTo>
                  <a:pt x="55" y="161"/>
                  <a:pt x="57" y="163"/>
                  <a:pt x="59" y="164"/>
                </a:cubicBezTo>
                <a:cubicBezTo>
                  <a:pt x="59" y="165"/>
                  <a:pt x="59" y="165"/>
                  <a:pt x="60" y="165"/>
                </a:cubicBezTo>
                <a:cubicBezTo>
                  <a:pt x="55" y="168"/>
                  <a:pt x="50" y="170"/>
                  <a:pt x="45" y="173"/>
                </a:cubicBezTo>
                <a:close/>
                <a:moveTo>
                  <a:pt x="61" y="164"/>
                </a:moveTo>
                <a:cubicBezTo>
                  <a:pt x="62" y="163"/>
                  <a:pt x="62" y="162"/>
                  <a:pt x="61" y="162"/>
                </a:cubicBezTo>
                <a:cubicBezTo>
                  <a:pt x="59" y="160"/>
                  <a:pt x="57" y="158"/>
                  <a:pt x="55" y="156"/>
                </a:cubicBezTo>
                <a:cubicBezTo>
                  <a:pt x="56" y="153"/>
                  <a:pt x="57" y="151"/>
                  <a:pt x="59" y="148"/>
                </a:cubicBezTo>
                <a:cubicBezTo>
                  <a:pt x="61" y="150"/>
                  <a:pt x="63" y="152"/>
                  <a:pt x="66" y="154"/>
                </a:cubicBezTo>
                <a:cubicBezTo>
                  <a:pt x="67" y="156"/>
                  <a:pt x="69" y="157"/>
                  <a:pt x="70" y="158"/>
                </a:cubicBezTo>
                <a:cubicBezTo>
                  <a:pt x="67" y="160"/>
                  <a:pt x="64" y="162"/>
                  <a:pt x="61" y="164"/>
                </a:cubicBezTo>
                <a:close/>
                <a:moveTo>
                  <a:pt x="74" y="156"/>
                </a:moveTo>
                <a:cubicBezTo>
                  <a:pt x="72" y="154"/>
                  <a:pt x="69" y="153"/>
                  <a:pt x="67" y="151"/>
                </a:cubicBezTo>
                <a:cubicBezTo>
                  <a:pt x="65" y="149"/>
                  <a:pt x="62" y="147"/>
                  <a:pt x="60" y="145"/>
                </a:cubicBezTo>
                <a:cubicBezTo>
                  <a:pt x="62" y="142"/>
                  <a:pt x="63" y="139"/>
                  <a:pt x="65" y="136"/>
                </a:cubicBezTo>
                <a:cubicBezTo>
                  <a:pt x="71" y="141"/>
                  <a:pt x="77" y="146"/>
                  <a:pt x="84" y="149"/>
                </a:cubicBezTo>
                <a:cubicBezTo>
                  <a:pt x="80" y="152"/>
                  <a:pt x="77" y="154"/>
                  <a:pt x="74" y="156"/>
                </a:cubicBezTo>
                <a:close/>
                <a:moveTo>
                  <a:pt x="95" y="142"/>
                </a:moveTo>
                <a:cubicBezTo>
                  <a:pt x="92" y="144"/>
                  <a:pt x="90" y="145"/>
                  <a:pt x="87" y="147"/>
                </a:cubicBezTo>
                <a:cubicBezTo>
                  <a:pt x="80" y="142"/>
                  <a:pt x="73" y="137"/>
                  <a:pt x="67" y="133"/>
                </a:cubicBezTo>
                <a:cubicBezTo>
                  <a:pt x="68" y="131"/>
                  <a:pt x="68" y="129"/>
                  <a:pt x="69" y="127"/>
                </a:cubicBezTo>
                <a:cubicBezTo>
                  <a:pt x="70" y="126"/>
                  <a:pt x="70" y="123"/>
                  <a:pt x="69" y="121"/>
                </a:cubicBezTo>
                <a:cubicBezTo>
                  <a:pt x="51" y="107"/>
                  <a:pt x="34" y="92"/>
                  <a:pt x="18" y="76"/>
                </a:cubicBezTo>
                <a:cubicBezTo>
                  <a:pt x="19" y="76"/>
                  <a:pt x="20" y="76"/>
                  <a:pt x="21" y="76"/>
                </a:cubicBezTo>
                <a:cubicBezTo>
                  <a:pt x="46" y="98"/>
                  <a:pt x="71" y="120"/>
                  <a:pt x="97" y="141"/>
                </a:cubicBezTo>
                <a:cubicBezTo>
                  <a:pt x="96" y="141"/>
                  <a:pt x="96" y="141"/>
                  <a:pt x="95" y="142"/>
                </a:cubicBezTo>
                <a:close/>
                <a:moveTo>
                  <a:pt x="116" y="182"/>
                </a:moveTo>
                <a:cubicBezTo>
                  <a:pt x="111" y="170"/>
                  <a:pt x="107" y="158"/>
                  <a:pt x="103" y="146"/>
                </a:cubicBezTo>
                <a:cubicBezTo>
                  <a:pt x="109" y="151"/>
                  <a:pt x="116" y="156"/>
                  <a:pt x="122" y="161"/>
                </a:cubicBezTo>
                <a:cubicBezTo>
                  <a:pt x="120" y="168"/>
                  <a:pt x="118" y="175"/>
                  <a:pt x="116" y="182"/>
                </a:cubicBezTo>
                <a:close/>
                <a:moveTo>
                  <a:pt x="124" y="157"/>
                </a:moveTo>
                <a:cubicBezTo>
                  <a:pt x="93" y="129"/>
                  <a:pt x="60" y="102"/>
                  <a:pt x="27" y="77"/>
                </a:cubicBezTo>
                <a:cubicBezTo>
                  <a:pt x="31" y="77"/>
                  <a:pt x="35" y="78"/>
                  <a:pt x="39" y="79"/>
                </a:cubicBezTo>
                <a:cubicBezTo>
                  <a:pt x="39" y="79"/>
                  <a:pt x="39" y="79"/>
                  <a:pt x="39" y="79"/>
                </a:cubicBezTo>
                <a:cubicBezTo>
                  <a:pt x="69" y="102"/>
                  <a:pt x="97" y="125"/>
                  <a:pt x="126" y="148"/>
                </a:cubicBezTo>
                <a:cubicBezTo>
                  <a:pt x="125" y="151"/>
                  <a:pt x="124" y="154"/>
                  <a:pt x="124" y="157"/>
                </a:cubicBezTo>
                <a:close/>
                <a:moveTo>
                  <a:pt x="127" y="144"/>
                </a:moveTo>
                <a:cubicBezTo>
                  <a:pt x="102" y="121"/>
                  <a:pt x="75" y="100"/>
                  <a:pt x="48" y="81"/>
                </a:cubicBezTo>
                <a:cubicBezTo>
                  <a:pt x="53" y="82"/>
                  <a:pt x="59" y="85"/>
                  <a:pt x="64" y="87"/>
                </a:cubicBezTo>
                <a:cubicBezTo>
                  <a:pt x="68" y="89"/>
                  <a:pt x="70" y="87"/>
                  <a:pt x="71" y="84"/>
                </a:cubicBezTo>
                <a:cubicBezTo>
                  <a:pt x="91" y="101"/>
                  <a:pt x="111" y="117"/>
                  <a:pt x="131" y="133"/>
                </a:cubicBezTo>
                <a:cubicBezTo>
                  <a:pt x="130" y="137"/>
                  <a:pt x="129" y="141"/>
                  <a:pt x="127" y="144"/>
                </a:cubicBezTo>
                <a:close/>
                <a:moveTo>
                  <a:pt x="138" y="128"/>
                </a:moveTo>
                <a:cubicBezTo>
                  <a:pt x="136" y="127"/>
                  <a:pt x="134" y="128"/>
                  <a:pt x="133" y="129"/>
                </a:cubicBezTo>
                <a:cubicBezTo>
                  <a:pt x="113" y="112"/>
                  <a:pt x="92" y="96"/>
                  <a:pt x="72" y="79"/>
                </a:cubicBezTo>
                <a:cubicBezTo>
                  <a:pt x="72" y="78"/>
                  <a:pt x="72" y="78"/>
                  <a:pt x="72" y="77"/>
                </a:cubicBezTo>
                <a:cubicBezTo>
                  <a:pt x="72" y="73"/>
                  <a:pt x="72" y="69"/>
                  <a:pt x="72" y="66"/>
                </a:cubicBezTo>
                <a:cubicBezTo>
                  <a:pt x="86" y="79"/>
                  <a:pt x="101" y="91"/>
                  <a:pt x="117" y="103"/>
                </a:cubicBezTo>
                <a:cubicBezTo>
                  <a:pt x="130" y="113"/>
                  <a:pt x="142" y="125"/>
                  <a:pt x="157" y="133"/>
                </a:cubicBezTo>
                <a:cubicBezTo>
                  <a:pt x="150" y="132"/>
                  <a:pt x="144" y="130"/>
                  <a:pt x="138" y="128"/>
                </a:cubicBezTo>
                <a:close/>
                <a:moveTo>
                  <a:pt x="167" y="136"/>
                </a:moveTo>
                <a:cubicBezTo>
                  <a:pt x="168" y="135"/>
                  <a:pt x="168" y="134"/>
                  <a:pt x="167" y="133"/>
                </a:cubicBezTo>
                <a:cubicBezTo>
                  <a:pt x="153" y="119"/>
                  <a:pt x="136" y="109"/>
                  <a:pt x="121" y="98"/>
                </a:cubicBezTo>
                <a:cubicBezTo>
                  <a:pt x="105" y="85"/>
                  <a:pt x="88" y="72"/>
                  <a:pt x="72" y="60"/>
                </a:cubicBezTo>
                <a:cubicBezTo>
                  <a:pt x="72" y="54"/>
                  <a:pt x="72" y="48"/>
                  <a:pt x="72" y="43"/>
                </a:cubicBezTo>
                <a:cubicBezTo>
                  <a:pt x="108" y="74"/>
                  <a:pt x="142" y="106"/>
                  <a:pt x="178" y="137"/>
                </a:cubicBezTo>
                <a:cubicBezTo>
                  <a:pt x="174" y="137"/>
                  <a:pt x="171" y="136"/>
                  <a:pt x="167" y="136"/>
                </a:cubicBezTo>
                <a:close/>
                <a:moveTo>
                  <a:pt x="188" y="138"/>
                </a:moveTo>
                <a:cubicBezTo>
                  <a:pt x="152" y="102"/>
                  <a:pt x="112" y="69"/>
                  <a:pt x="72" y="37"/>
                </a:cubicBezTo>
                <a:cubicBezTo>
                  <a:pt x="72" y="30"/>
                  <a:pt x="73" y="23"/>
                  <a:pt x="73" y="16"/>
                </a:cubicBezTo>
                <a:cubicBezTo>
                  <a:pt x="81" y="25"/>
                  <a:pt x="89" y="34"/>
                  <a:pt x="97" y="43"/>
                </a:cubicBezTo>
                <a:cubicBezTo>
                  <a:pt x="101" y="49"/>
                  <a:pt x="108" y="60"/>
                  <a:pt x="116" y="62"/>
                </a:cubicBezTo>
                <a:cubicBezTo>
                  <a:pt x="117" y="62"/>
                  <a:pt x="117" y="62"/>
                  <a:pt x="118" y="62"/>
                </a:cubicBezTo>
                <a:cubicBezTo>
                  <a:pt x="126" y="68"/>
                  <a:pt x="134" y="75"/>
                  <a:pt x="141" y="81"/>
                </a:cubicBezTo>
                <a:cubicBezTo>
                  <a:pt x="146" y="84"/>
                  <a:pt x="150" y="89"/>
                  <a:pt x="155" y="92"/>
                </a:cubicBezTo>
                <a:cubicBezTo>
                  <a:pt x="155" y="93"/>
                  <a:pt x="154" y="94"/>
                  <a:pt x="154" y="94"/>
                </a:cubicBezTo>
                <a:cubicBezTo>
                  <a:pt x="153" y="96"/>
                  <a:pt x="153" y="99"/>
                  <a:pt x="155" y="100"/>
                </a:cubicBezTo>
                <a:cubicBezTo>
                  <a:pt x="167" y="114"/>
                  <a:pt x="180" y="127"/>
                  <a:pt x="194" y="139"/>
                </a:cubicBezTo>
                <a:cubicBezTo>
                  <a:pt x="192" y="139"/>
                  <a:pt x="190" y="138"/>
                  <a:pt x="188" y="138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43196" tIns="21598" rIns="43196" bIns="21598" numCol="1" anchor="t" anchorCtr="0" compatLnSpc="1"/>
          <a:p>
            <a:endParaRPr lang="zh-CN" altLang="en-US"/>
          </a:p>
        </p:txBody>
      </p:sp>
      <p:sp>
        <p:nvSpPr>
          <p:cNvPr id="4" name="Freeform 5"/>
          <p:cNvSpPr>
            <a:spLocks noEditPoints="1"/>
          </p:cNvSpPr>
          <p:nvPr/>
        </p:nvSpPr>
        <p:spPr bwMode="auto">
          <a:xfrm>
            <a:off x="1637658" y="442762"/>
            <a:ext cx="384794" cy="365217"/>
          </a:xfrm>
          <a:custGeom>
            <a:avLst/>
            <a:gdLst>
              <a:gd name="T0" fmla="*/ 168 w 214"/>
              <a:gd name="T1" fmla="*/ 88 h 203"/>
              <a:gd name="T2" fmla="*/ 185 w 214"/>
              <a:gd name="T3" fmla="*/ 29 h 203"/>
              <a:gd name="T4" fmla="*/ 122 w 214"/>
              <a:gd name="T5" fmla="*/ 52 h 203"/>
              <a:gd name="T6" fmla="*/ 65 w 214"/>
              <a:gd name="T7" fmla="*/ 6 h 203"/>
              <a:gd name="T8" fmla="*/ 7 w 214"/>
              <a:gd name="T9" fmla="*/ 67 h 203"/>
              <a:gd name="T10" fmla="*/ 28 w 214"/>
              <a:gd name="T11" fmla="*/ 100 h 203"/>
              <a:gd name="T12" fmla="*/ 29 w 214"/>
              <a:gd name="T13" fmla="*/ 183 h 203"/>
              <a:gd name="T14" fmla="*/ 95 w 214"/>
              <a:gd name="T15" fmla="*/ 154 h 203"/>
              <a:gd name="T16" fmla="*/ 121 w 214"/>
              <a:gd name="T17" fmla="*/ 197 h 203"/>
              <a:gd name="T18" fmla="*/ 208 w 214"/>
              <a:gd name="T19" fmla="*/ 149 h 203"/>
              <a:gd name="T20" fmla="*/ 171 w 214"/>
              <a:gd name="T21" fmla="*/ 59 h 203"/>
              <a:gd name="T22" fmla="*/ 179 w 214"/>
              <a:gd name="T23" fmla="*/ 41 h 203"/>
              <a:gd name="T24" fmla="*/ 144 w 214"/>
              <a:gd name="T25" fmla="*/ 54 h 203"/>
              <a:gd name="T26" fmla="*/ 169 w 214"/>
              <a:gd name="T27" fmla="*/ 64 h 203"/>
              <a:gd name="T28" fmla="*/ 143 w 214"/>
              <a:gd name="T29" fmla="*/ 54 h 203"/>
              <a:gd name="T30" fmla="*/ 138 w 214"/>
              <a:gd name="T31" fmla="*/ 56 h 203"/>
              <a:gd name="T32" fmla="*/ 158 w 214"/>
              <a:gd name="T33" fmla="*/ 86 h 203"/>
              <a:gd name="T34" fmla="*/ 125 w 214"/>
              <a:gd name="T35" fmla="*/ 61 h 203"/>
              <a:gd name="T36" fmla="*/ 45 w 214"/>
              <a:gd name="T37" fmla="*/ 173 h 203"/>
              <a:gd name="T38" fmla="*/ 59 w 214"/>
              <a:gd name="T39" fmla="*/ 164 h 203"/>
              <a:gd name="T40" fmla="*/ 45 w 214"/>
              <a:gd name="T41" fmla="*/ 173 h 203"/>
              <a:gd name="T42" fmla="*/ 61 w 214"/>
              <a:gd name="T43" fmla="*/ 162 h 203"/>
              <a:gd name="T44" fmla="*/ 59 w 214"/>
              <a:gd name="T45" fmla="*/ 148 h 203"/>
              <a:gd name="T46" fmla="*/ 70 w 214"/>
              <a:gd name="T47" fmla="*/ 158 h 203"/>
              <a:gd name="T48" fmla="*/ 74 w 214"/>
              <a:gd name="T49" fmla="*/ 156 h 203"/>
              <a:gd name="T50" fmla="*/ 60 w 214"/>
              <a:gd name="T51" fmla="*/ 145 h 203"/>
              <a:gd name="T52" fmla="*/ 84 w 214"/>
              <a:gd name="T53" fmla="*/ 149 h 203"/>
              <a:gd name="T54" fmla="*/ 95 w 214"/>
              <a:gd name="T55" fmla="*/ 142 h 203"/>
              <a:gd name="T56" fmla="*/ 67 w 214"/>
              <a:gd name="T57" fmla="*/ 133 h 203"/>
              <a:gd name="T58" fmla="*/ 69 w 214"/>
              <a:gd name="T59" fmla="*/ 121 h 203"/>
              <a:gd name="T60" fmla="*/ 21 w 214"/>
              <a:gd name="T61" fmla="*/ 76 h 203"/>
              <a:gd name="T62" fmla="*/ 95 w 214"/>
              <a:gd name="T63" fmla="*/ 142 h 203"/>
              <a:gd name="T64" fmla="*/ 103 w 214"/>
              <a:gd name="T65" fmla="*/ 146 h 203"/>
              <a:gd name="T66" fmla="*/ 116 w 214"/>
              <a:gd name="T67" fmla="*/ 182 h 203"/>
              <a:gd name="T68" fmla="*/ 27 w 214"/>
              <a:gd name="T69" fmla="*/ 77 h 203"/>
              <a:gd name="T70" fmla="*/ 39 w 214"/>
              <a:gd name="T71" fmla="*/ 79 h 203"/>
              <a:gd name="T72" fmla="*/ 124 w 214"/>
              <a:gd name="T73" fmla="*/ 157 h 203"/>
              <a:gd name="T74" fmla="*/ 48 w 214"/>
              <a:gd name="T75" fmla="*/ 81 h 203"/>
              <a:gd name="T76" fmla="*/ 71 w 214"/>
              <a:gd name="T77" fmla="*/ 84 h 203"/>
              <a:gd name="T78" fmla="*/ 127 w 214"/>
              <a:gd name="T79" fmla="*/ 144 h 203"/>
              <a:gd name="T80" fmla="*/ 133 w 214"/>
              <a:gd name="T81" fmla="*/ 129 h 203"/>
              <a:gd name="T82" fmla="*/ 72 w 214"/>
              <a:gd name="T83" fmla="*/ 77 h 203"/>
              <a:gd name="T84" fmla="*/ 117 w 214"/>
              <a:gd name="T85" fmla="*/ 103 h 203"/>
              <a:gd name="T86" fmla="*/ 138 w 214"/>
              <a:gd name="T87" fmla="*/ 128 h 203"/>
              <a:gd name="T88" fmla="*/ 167 w 214"/>
              <a:gd name="T89" fmla="*/ 133 h 203"/>
              <a:gd name="T90" fmla="*/ 72 w 214"/>
              <a:gd name="T91" fmla="*/ 60 h 203"/>
              <a:gd name="T92" fmla="*/ 178 w 214"/>
              <a:gd name="T93" fmla="*/ 137 h 203"/>
              <a:gd name="T94" fmla="*/ 188 w 214"/>
              <a:gd name="T95" fmla="*/ 138 h 203"/>
              <a:gd name="T96" fmla="*/ 73 w 214"/>
              <a:gd name="T97" fmla="*/ 16 h 203"/>
              <a:gd name="T98" fmla="*/ 116 w 214"/>
              <a:gd name="T99" fmla="*/ 62 h 203"/>
              <a:gd name="T100" fmla="*/ 141 w 214"/>
              <a:gd name="T101" fmla="*/ 81 h 203"/>
              <a:gd name="T102" fmla="*/ 154 w 214"/>
              <a:gd name="T103" fmla="*/ 94 h 203"/>
              <a:gd name="T104" fmla="*/ 194 w 214"/>
              <a:gd name="T105" fmla="*/ 139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214" h="203">
                <a:moveTo>
                  <a:pt x="210" y="140"/>
                </a:moveTo>
                <a:cubicBezTo>
                  <a:pt x="196" y="129"/>
                  <a:pt x="162" y="108"/>
                  <a:pt x="168" y="88"/>
                </a:cubicBezTo>
                <a:cubicBezTo>
                  <a:pt x="174" y="70"/>
                  <a:pt x="185" y="53"/>
                  <a:pt x="191" y="35"/>
                </a:cubicBezTo>
                <a:cubicBezTo>
                  <a:pt x="192" y="31"/>
                  <a:pt x="189" y="27"/>
                  <a:pt x="185" y="29"/>
                </a:cubicBezTo>
                <a:cubicBezTo>
                  <a:pt x="175" y="32"/>
                  <a:pt x="164" y="36"/>
                  <a:pt x="154" y="40"/>
                </a:cubicBezTo>
                <a:cubicBezTo>
                  <a:pt x="146" y="43"/>
                  <a:pt x="130" y="53"/>
                  <a:pt x="122" y="52"/>
                </a:cubicBezTo>
                <a:cubicBezTo>
                  <a:pt x="105" y="50"/>
                  <a:pt x="84" y="15"/>
                  <a:pt x="73" y="3"/>
                </a:cubicBezTo>
                <a:cubicBezTo>
                  <a:pt x="70" y="0"/>
                  <a:pt x="66" y="2"/>
                  <a:pt x="65" y="6"/>
                </a:cubicBezTo>
                <a:cubicBezTo>
                  <a:pt x="63" y="30"/>
                  <a:pt x="63" y="53"/>
                  <a:pt x="66" y="77"/>
                </a:cubicBezTo>
                <a:cubicBezTo>
                  <a:pt x="47" y="69"/>
                  <a:pt x="27" y="65"/>
                  <a:pt x="7" y="67"/>
                </a:cubicBezTo>
                <a:cubicBezTo>
                  <a:pt x="2" y="67"/>
                  <a:pt x="0" y="72"/>
                  <a:pt x="3" y="75"/>
                </a:cubicBezTo>
                <a:cubicBezTo>
                  <a:pt x="11" y="84"/>
                  <a:pt x="19" y="92"/>
                  <a:pt x="28" y="100"/>
                </a:cubicBezTo>
                <a:cubicBezTo>
                  <a:pt x="34" y="105"/>
                  <a:pt x="52" y="116"/>
                  <a:pt x="55" y="123"/>
                </a:cubicBezTo>
                <a:cubicBezTo>
                  <a:pt x="61" y="138"/>
                  <a:pt x="36" y="169"/>
                  <a:pt x="29" y="183"/>
                </a:cubicBezTo>
                <a:cubicBezTo>
                  <a:pt x="27" y="188"/>
                  <a:pt x="31" y="192"/>
                  <a:pt x="36" y="190"/>
                </a:cubicBezTo>
                <a:cubicBezTo>
                  <a:pt x="56" y="179"/>
                  <a:pt x="76" y="167"/>
                  <a:pt x="95" y="154"/>
                </a:cubicBezTo>
                <a:cubicBezTo>
                  <a:pt x="100" y="169"/>
                  <a:pt x="106" y="184"/>
                  <a:pt x="112" y="199"/>
                </a:cubicBezTo>
                <a:cubicBezTo>
                  <a:pt x="114" y="203"/>
                  <a:pt x="120" y="201"/>
                  <a:pt x="121" y="197"/>
                </a:cubicBezTo>
                <a:cubicBezTo>
                  <a:pt x="127" y="178"/>
                  <a:pt x="133" y="158"/>
                  <a:pt x="139" y="139"/>
                </a:cubicBezTo>
                <a:cubicBezTo>
                  <a:pt x="162" y="146"/>
                  <a:pt x="184" y="149"/>
                  <a:pt x="208" y="149"/>
                </a:cubicBezTo>
                <a:cubicBezTo>
                  <a:pt x="213" y="149"/>
                  <a:pt x="214" y="142"/>
                  <a:pt x="210" y="140"/>
                </a:cubicBezTo>
                <a:close/>
                <a:moveTo>
                  <a:pt x="171" y="59"/>
                </a:moveTo>
                <a:cubicBezTo>
                  <a:pt x="167" y="56"/>
                  <a:pt x="163" y="52"/>
                  <a:pt x="158" y="49"/>
                </a:cubicBezTo>
                <a:cubicBezTo>
                  <a:pt x="165" y="46"/>
                  <a:pt x="172" y="44"/>
                  <a:pt x="179" y="41"/>
                </a:cubicBezTo>
                <a:cubicBezTo>
                  <a:pt x="176" y="47"/>
                  <a:pt x="174" y="53"/>
                  <a:pt x="171" y="59"/>
                </a:cubicBezTo>
                <a:close/>
                <a:moveTo>
                  <a:pt x="144" y="54"/>
                </a:moveTo>
                <a:cubicBezTo>
                  <a:pt x="147" y="53"/>
                  <a:pt x="151" y="51"/>
                  <a:pt x="154" y="50"/>
                </a:cubicBezTo>
                <a:cubicBezTo>
                  <a:pt x="159" y="55"/>
                  <a:pt x="164" y="59"/>
                  <a:pt x="169" y="64"/>
                </a:cubicBezTo>
                <a:cubicBezTo>
                  <a:pt x="168" y="66"/>
                  <a:pt x="167" y="69"/>
                  <a:pt x="166" y="72"/>
                </a:cubicBezTo>
                <a:cubicBezTo>
                  <a:pt x="158" y="67"/>
                  <a:pt x="150" y="61"/>
                  <a:pt x="143" y="54"/>
                </a:cubicBezTo>
                <a:cubicBezTo>
                  <a:pt x="144" y="54"/>
                  <a:pt x="144" y="54"/>
                  <a:pt x="144" y="54"/>
                </a:cubicBezTo>
                <a:close/>
                <a:moveTo>
                  <a:pt x="138" y="56"/>
                </a:moveTo>
                <a:cubicBezTo>
                  <a:pt x="145" y="65"/>
                  <a:pt x="153" y="72"/>
                  <a:pt x="163" y="77"/>
                </a:cubicBezTo>
                <a:cubicBezTo>
                  <a:pt x="162" y="80"/>
                  <a:pt x="160" y="83"/>
                  <a:pt x="158" y="86"/>
                </a:cubicBezTo>
                <a:cubicBezTo>
                  <a:pt x="154" y="83"/>
                  <a:pt x="149" y="80"/>
                  <a:pt x="145" y="76"/>
                </a:cubicBezTo>
                <a:cubicBezTo>
                  <a:pt x="138" y="71"/>
                  <a:pt x="131" y="66"/>
                  <a:pt x="125" y="61"/>
                </a:cubicBezTo>
                <a:cubicBezTo>
                  <a:pt x="129" y="60"/>
                  <a:pt x="134" y="58"/>
                  <a:pt x="138" y="56"/>
                </a:cubicBezTo>
                <a:close/>
                <a:moveTo>
                  <a:pt x="45" y="173"/>
                </a:moveTo>
                <a:cubicBezTo>
                  <a:pt x="48" y="169"/>
                  <a:pt x="50" y="164"/>
                  <a:pt x="53" y="160"/>
                </a:cubicBezTo>
                <a:cubicBezTo>
                  <a:pt x="55" y="161"/>
                  <a:pt x="57" y="163"/>
                  <a:pt x="59" y="164"/>
                </a:cubicBezTo>
                <a:cubicBezTo>
                  <a:pt x="59" y="165"/>
                  <a:pt x="59" y="165"/>
                  <a:pt x="60" y="165"/>
                </a:cubicBezTo>
                <a:cubicBezTo>
                  <a:pt x="55" y="168"/>
                  <a:pt x="50" y="170"/>
                  <a:pt x="45" y="173"/>
                </a:cubicBezTo>
                <a:close/>
                <a:moveTo>
                  <a:pt x="61" y="164"/>
                </a:moveTo>
                <a:cubicBezTo>
                  <a:pt x="62" y="163"/>
                  <a:pt x="62" y="162"/>
                  <a:pt x="61" y="162"/>
                </a:cubicBezTo>
                <a:cubicBezTo>
                  <a:pt x="59" y="160"/>
                  <a:pt x="57" y="158"/>
                  <a:pt x="55" y="156"/>
                </a:cubicBezTo>
                <a:cubicBezTo>
                  <a:pt x="56" y="153"/>
                  <a:pt x="57" y="151"/>
                  <a:pt x="59" y="148"/>
                </a:cubicBezTo>
                <a:cubicBezTo>
                  <a:pt x="61" y="150"/>
                  <a:pt x="63" y="152"/>
                  <a:pt x="66" y="154"/>
                </a:cubicBezTo>
                <a:cubicBezTo>
                  <a:pt x="67" y="156"/>
                  <a:pt x="69" y="157"/>
                  <a:pt x="70" y="158"/>
                </a:cubicBezTo>
                <a:cubicBezTo>
                  <a:pt x="67" y="160"/>
                  <a:pt x="64" y="162"/>
                  <a:pt x="61" y="164"/>
                </a:cubicBezTo>
                <a:close/>
                <a:moveTo>
                  <a:pt x="74" y="156"/>
                </a:moveTo>
                <a:cubicBezTo>
                  <a:pt x="72" y="154"/>
                  <a:pt x="69" y="153"/>
                  <a:pt x="67" y="151"/>
                </a:cubicBezTo>
                <a:cubicBezTo>
                  <a:pt x="65" y="149"/>
                  <a:pt x="62" y="147"/>
                  <a:pt x="60" y="145"/>
                </a:cubicBezTo>
                <a:cubicBezTo>
                  <a:pt x="62" y="142"/>
                  <a:pt x="63" y="139"/>
                  <a:pt x="65" y="136"/>
                </a:cubicBezTo>
                <a:cubicBezTo>
                  <a:pt x="71" y="141"/>
                  <a:pt x="77" y="146"/>
                  <a:pt x="84" y="149"/>
                </a:cubicBezTo>
                <a:cubicBezTo>
                  <a:pt x="80" y="152"/>
                  <a:pt x="77" y="154"/>
                  <a:pt x="74" y="156"/>
                </a:cubicBezTo>
                <a:close/>
                <a:moveTo>
                  <a:pt x="95" y="142"/>
                </a:moveTo>
                <a:cubicBezTo>
                  <a:pt x="92" y="144"/>
                  <a:pt x="90" y="145"/>
                  <a:pt x="87" y="147"/>
                </a:cubicBezTo>
                <a:cubicBezTo>
                  <a:pt x="80" y="142"/>
                  <a:pt x="73" y="137"/>
                  <a:pt x="67" y="133"/>
                </a:cubicBezTo>
                <a:cubicBezTo>
                  <a:pt x="68" y="131"/>
                  <a:pt x="68" y="129"/>
                  <a:pt x="69" y="127"/>
                </a:cubicBezTo>
                <a:cubicBezTo>
                  <a:pt x="70" y="126"/>
                  <a:pt x="70" y="123"/>
                  <a:pt x="69" y="121"/>
                </a:cubicBezTo>
                <a:cubicBezTo>
                  <a:pt x="51" y="107"/>
                  <a:pt x="34" y="92"/>
                  <a:pt x="18" y="76"/>
                </a:cubicBezTo>
                <a:cubicBezTo>
                  <a:pt x="19" y="76"/>
                  <a:pt x="20" y="76"/>
                  <a:pt x="21" y="76"/>
                </a:cubicBezTo>
                <a:cubicBezTo>
                  <a:pt x="46" y="98"/>
                  <a:pt x="71" y="120"/>
                  <a:pt x="97" y="141"/>
                </a:cubicBezTo>
                <a:cubicBezTo>
                  <a:pt x="96" y="141"/>
                  <a:pt x="96" y="141"/>
                  <a:pt x="95" y="142"/>
                </a:cubicBezTo>
                <a:close/>
                <a:moveTo>
                  <a:pt x="116" y="182"/>
                </a:moveTo>
                <a:cubicBezTo>
                  <a:pt x="111" y="170"/>
                  <a:pt x="107" y="158"/>
                  <a:pt x="103" y="146"/>
                </a:cubicBezTo>
                <a:cubicBezTo>
                  <a:pt x="109" y="151"/>
                  <a:pt x="116" y="156"/>
                  <a:pt x="122" y="161"/>
                </a:cubicBezTo>
                <a:cubicBezTo>
                  <a:pt x="120" y="168"/>
                  <a:pt x="118" y="175"/>
                  <a:pt x="116" y="182"/>
                </a:cubicBezTo>
                <a:close/>
                <a:moveTo>
                  <a:pt x="124" y="157"/>
                </a:moveTo>
                <a:cubicBezTo>
                  <a:pt x="93" y="129"/>
                  <a:pt x="60" y="102"/>
                  <a:pt x="27" y="77"/>
                </a:cubicBezTo>
                <a:cubicBezTo>
                  <a:pt x="31" y="77"/>
                  <a:pt x="35" y="78"/>
                  <a:pt x="39" y="79"/>
                </a:cubicBezTo>
                <a:cubicBezTo>
                  <a:pt x="39" y="79"/>
                  <a:pt x="39" y="79"/>
                  <a:pt x="39" y="79"/>
                </a:cubicBezTo>
                <a:cubicBezTo>
                  <a:pt x="69" y="102"/>
                  <a:pt x="97" y="125"/>
                  <a:pt x="126" y="148"/>
                </a:cubicBezTo>
                <a:cubicBezTo>
                  <a:pt x="125" y="151"/>
                  <a:pt x="124" y="154"/>
                  <a:pt x="124" y="157"/>
                </a:cubicBezTo>
                <a:close/>
                <a:moveTo>
                  <a:pt x="127" y="144"/>
                </a:moveTo>
                <a:cubicBezTo>
                  <a:pt x="102" y="121"/>
                  <a:pt x="75" y="100"/>
                  <a:pt x="48" y="81"/>
                </a:cubicBezTo>
                <a:cubicBezTo>
                  <a:pt x="53" y="82"/>
                  <a:pt x="59" y="85"/>
                  <a:pt x="64" y="87"/>
                </a:cubicBezTo>
                <a:cubicBezTo>
                  <a:pt x="68" y="89"/>
                  <a:pt x="70" y="87"/>
                  <a:pt x="71" y="84"/>
                </a:cubicBezTo>
                <a:cubicBezTo>
                  <a:pt x="91" y="101"/>
                  <a:pt x="111" y="117"/>
                  <a:pt x="131" y="133"/>
                </a:cubicBezTo>
                <a:cubicBezTo>
                  <a:pt x="130" y="137"/>
                  <a:pt x="129" y="141"/>
                  <a:pt x="127" y="144"/>
                </a:cubicBezTo>
                <a:close/>
                <a:moveTo>
                  <a:pt x="138" y="128"/>
                </a:moveTo>
                <a:cubicBezTo>
                  <a:pt x="136" y="127"/>
                  <a:pt x="134" y="128"/>
                  <a:pt x="133" y="129"/>
                </a:cubicBezTo>
                <a:cubicBezTo>
                  <a:pt x="113" y="112"/>
                  <a:pt x="92" y="96"/>
                  <a:pt x="72" y="79"/>
                </a:cubicBezTo>
                <a:cubicBezTo>
                  <a:pt x="72" y="78"/>
                  <a:pt x="72" y="78"/>
                  <a:pt x="72" y="77"/>
                </a:cubicBezTo>
                <a:cubicBezTo>
                  <a:pt x="72" y="73"/>
                  <a:pt x="72" y="69"/>
                  <a:pt x="72" y="66"/>
                </a:cubicBezTo>
                <a:cubicBezTo>
                  <a:pt x="86" y="79"/>
                  <a:pt x="101" y="91"/>
                  <a:pt x="117" y="103"/>
                </a:cubicBezTo>
                <a:cubicBezTo>
                  <a:pt x="130" y="113"/>
                  <a:pt x="142" y="125"/>
                  <a:pt x="157" y="133"/>
                </a:cubicBezTo>
                <a:cubicBezTo>
                  <a:pt x="150" y="132"/>
                  <a:pt x="144" y="130"/>
                  <a:pt x="138" y="128"/>
                </a:cubicBezTo>
                <a:close/>
                <a:moveTo>
                  <a:pt x="167" y="136"/>
                </a:moveTo>
                <a:cubicBezTo>
                  <a:pt x="168" y="135"/>
                  <a:pt x="168" y="134"/>
                  <a:pt x="167" y="133"/>
                </a:cubicBezTo>
                <a:cubicBezTo>
                  <a:pt x="153" y="119"/>
                  <a:pt x="136" y="109"/>
                  <a:pt x="121" y="98"/>
                </a:cubicBezTo>
                <a:cubicBezTo>
                  <a:pt x="105" y="85"/>
                  <a:pt x="88" y="72"/>
                  <a:pt x="72" y="60"/>
                </a:cubicBezTo>
                <a:cubicBezTo>
                  <a:pt x="72" y="54"/>
                  <a:pt x="72" y="48"/>
                  <a:pt x="72" y="43"/>
                </a:cubicBezTo>
                <a:cubicBezTo>
                  <a:pt x="108" y="74"/>
                  <a:pt x="142" y="106"/>
                  <a:pt x="178" y="137"/>
                </a:cubicBezTo>
                <a:cubicBezTo>
                  <a:pt x="174" y="137"/>
                  <a:pt x="171" y="136"/>
                  <a:pt x="167" y="136"/>
                </a:cubicBezTo>
                <a:close/>
                <a:moveTo>
                  <a:pt x="188" y="138"/>
                </a:moveTo>
                <a:cubicBezTo>
                  <a:pt x="152" y="102"/>
                  <a:pt x="112" y="69"/>
                  <a:pt x="72" y="37"/>
                </a:cubicBezTo>
                <a:cubicBezTo>
                  <a:pt x="72" y="30"/>
                  <a:pt x="73" y="23"/>
                  <a:pt x="73" y="16"/>
                </a:cubicBezTo>
                <a:cubicBezTo>
                  <a:pt x="81" y="25"/>
                  <a:pt x="89" y="34"/>
                  <a:pt x="97" y="43"/>
                </a:cubicBezTo>
                <a:cubicBezTo>
                  <a:pt x="101" y="49"/>
                  <a:pt x="108" y="60"/>
                  <a:pt x="116" y="62"/>
                </a:cubicBezTo>
                <a:cubicBezTo>
                  <a:pt x="117" y="62"/>
                  <a:pt x="117" y="62"/>
                  <a:pt x="118" y="62"/>
                </a:cubicBezTo>
                <a:cubicBezTo>
                  <a:pt x="126" y="68"/>
                  <a:pt x="134" y="75"/>
                  <a:pt x="141" y="81"/>
                </a:cubicBezTo>
                <a:cubicBezTo>
                  <a:pt x="146" y="84"/>
                  <a:pt x="150" y="89"/>
                  <a:pt x="155" y="92"/>
                </a:cubicBezTo>
                <a:cubicBezTo>
                  <a:pt x="155" y="93"/>
                  <a:pt x="154" y="94"/>
                  <a:pt x="154" y="94"/>
                </a:cubicBezTo>
                <a:cubicBezTo>
                  <a:pt x="153" y="96"/>
                  <a:pt x="153" y="99"/>
                  <a:pt x="155" y="100"/>
                </a:cubicBezTo>
                <a:cubicBezTo>
                  <a:pt x="167" y="114"/>
                  <a:pt x="180" y="127"/>
                  <a:pt x="194" y="139"/>
                </a:cubicBezTo>
                <a:cubicBezTo>
                  <a:pt x="192" y="139"/>
                  <a:pt x="190" y="138"/>
                  <a:pt x="188" y="138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43196" tIns="21598" rIns="43196" bIns="21598" numCol="1" anchor="t" anchorCtr="0" compatLnSpc="1"/>
          <a:p>
            <a:endParaRPr lang="zh-CN" altLang="en-US"/>
          </a:p>
        </p:txBody>
      </p:sp>
      <p:sp>
        <p:nvSpPr>
          <p:cNvPr id="5" name="ZoneTexte 18"/>
          <p:cNvSpPr txBox="1"/>
          <p:nvPr/>
        </p:nvSpPr>
        <p:spPr>
          <a:xfrm>
            <a:off x="4524201" y="5585674"/>
            <a:ext cx="2412969" cy="273685"/>
          </a:xfrm>
          <a:prstGeom prst="rect">
            <a:avLst/>
          </a:prstGeom>
          <a:noFill/>
        </p:spPr>
        <p:txBody>
          <a:bodyPr wrap="square" lIns="43196" tIns="21598" rIns="43196" bIns="21598" rtlCol="0">
            <a:spAutoFit/>
          </a:bodyPr>
          <a:p>
            <a:pPr algn="ctr"/>
            <a:r>
              <a:rPr lang="en-US" altLang="fr-FR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AID1911</a:t>
            </a:r>
            <a:r>
              <a:rPr lang="zh-CN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班 刘晋豪</a:t>
            </a:r>
            <a:endParaRPr lang="zh-CN" altLang="en-US" sz="15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2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Scale>
                                          <p:cBhvr>
                                            <p:cTn id="7" dur="10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</p:cBhvr>
                                          <p:from x="250000" y="250000"/>
                                          <p:to x="100000" y="100000"/>
                                        </p:animScale>
    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    <p:cBhvr>
                                            <p:cTn id="8" dur="10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  <p:animEffect transition="in" filter="fade">
                                          <p:cBhvr>
                                            <p:cTn id="9" dur="10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1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3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" presetID="10" presetClass="entr" presetSubtype="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6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8" presetID="2" presetClass="entr" presetSubtype="2" fill="hold" nodeType="afterEffect" p14:presetBounceEnd="1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18000">
                                          <p:cBhvr additive="base">
                                            <p:cTn id="20" dur="125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18000">
                                          <p:cBhvr additive="base">
                                            <p:cTn id="21" dur="125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23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5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/>
          <p:bldP spid="7" grpId="0" animBg="1"/>
          <p:bldP spid="18" grpId="0" bldLvl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2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Scale>
                                          <p:cBhvr>
                                            <p:cTn id="7" dur="10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</p:cBhvr>
                                          <p:from x="250000" y="250000"/>
                                          <p:to x="100000" y="100000"/>
                                        </p:animScale>
    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    <p:cBhvr>
                                            <p:cTn id="8" dur="10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  <p:animEffect transition="in" filter="fade">
                                          <p:cBhvr>
                                            <p:cTn id="9" dur="10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1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3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" presetID="10" presetClass="entr" presetSubtype="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6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8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" dur="125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" dur="125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23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5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/>
          <p:bldP spid="7" grpId="0" animBg="1"/>
          <p:bldP spid="18" grpId="0" bldLvl="0" animBg="1"/>
        </p:bld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大臣(1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flipH="1">
            <a:off x="-401320" y="3116580"/>
            <a:ext cx="3142615" cy="3142615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464820" y="5927090"/>
            <a:ext cx="254000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>
                <a:sym typeface="+mn-ea"/>
              </a:rPr>
              <a:t>国防大臣</a:t>
            </a:r>
            <a:endParaRPr lang="zh-CN" altLang="en-US"/>
          </a:p>
        </p:txBody>
      </p:sp>
      <p:sp>
        <p:nvSpPr>
          <p:cNvPr id="7" name="圆角矩形标注 6"/>
          <p:cNvSpPr/>
          <p:nvPr/>
        </p:nvSpPr>
        <p:spPr>
          <a:xfrm>
            <a:off x="1844040" y="1495425"/>
            <a:ext cx="3495040" cy="1480820"/>
          </a:xfrm>
          <a:prstGeom prst="wedgeRoundRectCallout">
            <a:avLst>
              <a:gd name="adj1" fmla="val -49024"/>
              <a:gd name="adj2" fmla="val 78601"/>
              <a:gd name="adj3" fmla="val 16667"/>
            </a:avLst>
          </a:prstGeom>
          <a:solidFill>
            <a:schemeClr val="bg1">
              <a:lumMod val="85000"/>
            </a:schemeClr>
          </a:solidFill>
          <a:ln w="25400" cap="flat">
            <a:solidFill>
              <a:srgbClr val="3B3833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p>
            <a:r>
              <a:rPr lang="zh-CN" altLang="en-US" sz="1600">
                <a:sym typeface="+mn-ea"/>
              </a:rPr>
              <a:t>王子！王子！飞机我买回来了，虽然花了大价钱，但是这飞机超</a:t>
            </a:r>
            <a:r>
              <a:rPr lang="en-US" altLang="zh-CN" sz="1600">
                <a:sym typeface="+mn-ea"/>
              </a:rPr>
              <a:t>~</a:t>
            </a:r>
            <a:r>
              <a:rPr lang="en-US" altLang="zh-CN" sz="1600">
                <a:sym typeface="+mn-ea"/>
              </a:rPr>
              <a:t>diao~</a:t>
            </a:r>
            <a:r>
              <a:rPr lang="zh-CN" altLang="en-US" sz="1600">
                <a:sym typeface="+mn-ea"/>
              </a:rPr>
              <a:t>的</a:t>
            </a:r>
            <a:endParaRPr lang="zh-CN" altLang="en-US" sz="1600">
              <a:sym typeface="+mn-ea"/>
            </a:endParaRPr>
          </a:p>
        </p:txBody>
      </p:sp>
      <p:sp>
        <p:nvSpPr>
          <p:cNvPr id="20" name="圆角矩形标注 19"/>
          <p:cNvSpPr/>
          <p:nvPr/>
        </p:nvSpPr>
        <p:spPr>
          <a:xfrm flipH="1">
            <a:off x="6347460" y="1495425"/>
            <a:ext cx="3495040" cy="1480820"/>
          </a:xfrm>
          <a:prstGeom prst="wedgeRoundRectCallout">
            <a:avLst>
              <a:gd name="adj1" fmla="val -49024"/>
              <a:gd name="adj2" fmla="val 78601"/>
              <a:gd name="adj3" fmla="val 16667"/>
            </a:avLst>
          </a:prstGeom>
          <a:solidFill>
            <a:schemeClr val="bg1">
              <a:lumMod val="85000"/>
            </a:schemeClr>
          </a:solidFill>
          <a:ln w="25400" cap="flat">
            <a:solidFill>
              <a:srgbClr val="3B3833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p>
            <a:r>
              <a:rPr lang="zh-CN" altLang="en-US" sz="1600">
                <a:sym typeface="+mn-ea"/>
              </a:rPr>
              <a:t>哦！？是吗</a:t>
            </a:r>
            <a:r>
              <a:rPr lang="en-US" altLang="zh-CN" sz="1600">
                <a:sym typeface="+mn-ea"/>
              </a:rPr>
              <a:t>~</a:t>
            </a:r>
            <a:r>
              <a:rPr lang="zh-CN" altLang="en-US" sz="1600">
                <a:sym typeface="+mn-ea"/>
              </a:rPr>
              <a:t>是吗</a:t>
            </a:r>
            <a:r>
              <a:rPr lang="en-US" altLang="zh-CN" sz="1600">
                <a:sym typeface="+mn-ea"/>
              </a:rPr>
              <a:t>~</a:t>
            </a:r>
            <a:r>
              <a:rPr lang="zh-CN" altLang="en-US" sz="1600">
                <a:sym typeface="+mn-ea"/>
              </a:rPr>
              <a:t>，赶紧让本王过目过目</a:t>
            </a:r>
            <a:endParaRPr lang="zh-CN" altLang="en-US" sz="1600">
              <a:sym typeface="+mn-ea"/>
            </a:endParaRPr>
          </a:p>
        </p:txBody>
      </p:sp>
      <p:pic>
        <p:nvPicPr>
          <p:cNvPr id="8" name="图片 7" descr="大款(1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3125" y="3255645"/>
            <a:ext cx="3311525" cy="3311525"/>
          </a:xfrm>
          <a:prstGeom prst="rect">
            <a:avLst/>
          </a:prstGeom>
        </p:spPr>
      </p:pic>
      <p:pic>
        <p:nvPicPr>
          <p:cNvPr id="9" name="图片 8" descr="u=312927561,1982612517&amp;fm=26&amp;gp=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9605" y="370840"/>
            <a:ext cx="4648200" cy="3114675"/>
          </a:xfrm>
          <a:prstGeom prst="rect">
            <a:avLst/>
          </a:prstGeom>
        </p:spPr>
      </p:pic>
      <p:pic>
        <p:nvPicPr>
          <p:cNvPr id="22" name="图片 21" descr="未标题-1(1)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61375" y="3255645"/>
            <a:ext cx="3375025" cy="3375025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9842500" y="6047740"/>
            <a:ext cx="2540000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ym typeface="+mn-ea"/>
              </a:rPr>
              <a:t>王子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31" name="图片 30" descr="timg (3)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52420" y="331470"/>
            <a:ext cx="5816600" cy="5816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3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3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3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1" presetClass="exit" presetSubtype="0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8000"/>
                            </p:stCondLst>
                            <p:childTnLst>
                              <p:par>
                                <p:cTn id="36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8000"/>
                            </p:stCondLst>
                            <p:childTnLst>
                              <p:par>
                                <p:cTn id="3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8000"/>
                            </p:stCondLst>
                            <p:childTnLst>
                              <p:par>
                                <p:cTn id="42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8000"/>
                            </p:stCondLst>
                            <p:childTnLst>
                              <p:par>
                                <p:cTn id="45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8000"/>
                            </p:stCondLst>
                            <p:childTnLst>
                              <p:par>
                                <p:cTn id="4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0" grpId="0" animBg="1"/>
      <p:bldP spid="20" grpId="1" animBg="1"/>
      <p:bldP spid="7" grpId="1" animBg="1"/>
      <p:bldP spid="18" grpId="0"/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大臣(1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flipH="1">
            <a:off x="-336550" y="2867025"/>
            <a:ext cx="3293110" cy="3293110"/>
          </a:xfrm>
          <a:prstGeom prst="rect">
            <a:avLst/>
          </a:prstGeom>
        </p:spPr>
      </p:pic>
      <p:pic>
        <p:nvPicPr>
          <p:cNvPr id="6" name="图片 5" descr="美军改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6450" y="3072130"/>
            <a:ext cx="3331210" cy="3331210"/>
          </a:xfrm>
          <a:prstGeom prst="rect">
            <a:avLst/>
          </a:prstGeom>
        </p:spPr>
      </p:pic>
      <p:sp>
        <p:nvSpPr>
          <p:cNvPr id="7" name="圆角矩形标注 6"/>
          <p:cNvSpPr/>
          <p:nvPr/>
        </p:nvSpPr>
        <p:spPr>
          <a:xfrm>
            <a:off x="1794510" y="417830"/>
            <a:ext cx="7266940" cy="2190115"/>
          </a:xfrm>
          <a:prstGeom prst="wedgeRoundRectCallout">
            <a:avLst>
              <a:gd name="adj1" fmla="val -46157"/>
              <a:gd name="adj2" fmla="val 89107"/>
              <a:gd name="adj3" fmla="val 16667"/>
            </a:avLst>
          </a:prstGeom>
          <a:solidFill>
            <a:schemeClr val="bg1">
              <a:lumMod val="85000"/>
            </a:schemeClr>
          </a:solidFill>
          <a:ln w="25400" cap="flat">
            <a:solidFill>
              <a:srgbClr val="3B3833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p>
            <a:r>
              <a:rPr lang="zh-CN" sz="3200"/>
              <a:t>那个，你卖我那飞机，用不了啊，你光给我图纸，我也不会用啊</a:t>
            </a:r>
            <a:r>
              <a:rPr lang="en-US" altLang="zh-CN" sz="3200"/>
              <a:t>~</a:t>
            </a:r>
            <a:r>
              <a:rPr lang="zh-CN" altLang="en-US" sz="3200"/>
              <a:t>我们工业不发达啊</a:t>
            </a:r>
            <a:r>
              <a:rPr lang="en-US" altLang="zh-CN" sz="3200"/>
              <a:t>QAQ~~~~~~</a:t>
            </a:r>
            <a:endParaRPr lang="en-US" altLang="zh-CN" sz="3200"/>
          </a:p>
        </p:txBody>
      </p:sp>
      <p:sp>
        <p:nvSpPr>
          <p:cNvPr id="8" name="圆角矩形标注 7"/>
          <p:cNvSpPr/>
          <p:nvPr/>
        </p:nvSpPr>
        <p:spPr>
          <a:xfrm flipH="1">
            <a:off x="1794510" y="417830"/>
            <a:ext cx="7266940" cy="2190115"/>
          </a:xfrm>
          <a:prstGeom prst="wedgeRoundRectCallout">
            <a:avLst>
              <a:gd name="adj1" fmla="val -46157"/>
              <a:gd name="adj2" fmla="val 89107"/>
              <a:gd name="adj3" fmla="val 16667"/>
            </a:avLst>
          </a:prstGeom>
          <a:solidFill>
            <a:schemeClr val="bg1">
              <a:lumMod val="85000"/>
            </a:schemeClr>
          </a:solidFill>
          <a:ln w="25400" cap="flat">
            <a:solidFill>
              <a:srgbClr val="3B3833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p>
            <a:pPr algn="l"/>
            <a:r>
              <a:rPr lang="zh-CN" sz="3200"/>
              <a:t>早说嘛，我们还提供</a:t>
            </a:r>
            <a:r>
              <a:rPr lang="zh-CN" sz="3200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</a:rPr>
              <a:t>下单</a:t>
            </a:r>
            <a:r>
              <a:rPr lang="en-US" altLang="zh-CN" sz="3200"/>
              <a:t>-</a:t>
            </a:r>
            <a:r>
              <a:rPr lang="zh-CN" altLang="en-US" sz="3200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</a:rPr>
              <a:t>生产</a:t>
            </a:r>
            <a:r>
              <a:rPr lang="en-US" altLang="zh-CN" sz="3200"/>
              <a:t>-</a:t>
            </a:r>
            <a:r>
              <a:rPr lang="zh-CN" altLang="en-US" sz="3200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</a:rPr>
              <a:t>送货上门</a:t>
            </a:r>
            <a:r>
              <a:rPr lang="zh-CN" altLang="en-US" sz="3200"/>
              <a:t>一条龙服务，客户只需要轻松点一点，飞机送上门</a:t>
            </a:r>
            <a:endParaRPr lang="zh-CN" altLang="en-US" sz="3200"/>
          </a:p>
        </p:txBody>
      </p:sp>
      <p:sp>
        <p:nvSpPr>
          <p:cNvPr id="9" name="文本框 8"/>
          <p:cNvSpPr txBox="1"/>
          <p:nvPr/>
        </p:nvSpPr>
        <p:spPr>
          <a:xfrm>
            <a:off x="502285" y="5824855"/>
            <a:ext cx="1198880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/>
              <a:t>国防大臣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9469755" y="5824855"/>
            <a:ext cx="1198880" cy="70675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/>
              <a:t>资本主义</a:t>
            </a:r>
            <a:endParaRPr lang="zh-CN" altLang="en-US"/>
          </a:p>
          <a:p>
            <a:pPr algn="l"/>
            <a:r>
              <a:rPr lang="en-US" altLang="zh-CN"/>
              <a:t>  </a:t>
            </a:r>
            <a:r>
              <a:rPr lang="zh-CN" altLang="en-US"/>
              <a:t>军火商</a:t>
            </a:r>
            <a:endParaRPr lang="zh-CN" altLang="en-US"/>
          </a:p>
        </p:txBody>
      </p:sp>
      <p:pic>
        <p:nvPicPr>
          <p:cNvPr id="11" name="图片 10" descr="美军改1(1)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-514350" y="2519680"/>
            <a:ext cx="4435475" cy="4435475"/>
          </a:xfrm>
          <a:prstGeom prst="rect">
            <a:avLst/>
          </a:prstGeom>
        </p:spPr>
      </p:pic>
      <p:sp>
        <p:nvSpPr>
          <p:cNvPr id="15" name="圆角矩形标注 14"/>
          <p:cNvSpPr/>
          <p:nvPr/>
        </p:nvSpPr>
        <p:spPr>
          <a:xfrm>
            <a:off x="3289935" y="217170"/>
            <a:ext cx="7266940" cy="3358515"/>
          </a:xfrm>
          <a:prstGeom prst="wedgeRoundRectCallout">
            <a:avLst>
              <a:gd name="adj1" fmla="val -46157"/>
              <a:gd name="adj2" fmla="val 89107"/>
              <a:gd name="adj3" fmla="val 16667"/>
            </a:avLst>
          </a:prstGeom>
          <a:solidFill>
            <a:schemeClr val="bg1">
              <a:lumMod val="85000"/>
            </a:schemeClr>
          </a:solidFill>
          <a:ln w="25400" cap="flat">
            <a:solidFill>
              <a:srgbClr val="3B3833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p>
            <a:pPr algn="l"/>
            <a:r>
              <a:rPr lang="zh-CN" altLang="en-US" sz="2800"/>
              <a:t>不是所有的</a:t>
            </a:r>
            <a:r>
              <a:rPr lang="zh-CN" altLang="en-US" sz="2800">
                <a:solidFill>
                  <a:srgbClr val="FFC000"/>
                </a:solidFill>
              </a:rPr>
              <a:t>客户</a:t>
            </a:r>
            <a:r>
              <a:rPr lang="zh-CN" altLang="en-US" sz="2800"/>
              <a:t>都能够读懂设计图的过程，提供生产线（</a:t>
            </a:r>
            <a:r>
              <a:rPr lang="zh-CN" altLang="en-US" sz="2800">
                <a:solidFill>
                  <a:srgbClr val="FF0000"/>
                </a:solidFill>
              </a:rPr>
              <a:t>隐藏过程</a:t>
            </a:r>
            <a:r>
              <a:rPr lang="zh-CN" altLang="en-US" sz="2800"/>
              <a:t>）就是为了解决这种问题的出现，</a:t>
            </a:r>
            <a:r>
              <a:rPr lang="zh-CN" altLang="en-US" sz="2800">
                <a:solidFill>
                  <a:srgbClr val="FFC000"/>
                </a:solidFill>
              </a:rPr>
              <a:t>客户</a:t>
            </a:r>
            <a:r>
              <a:rPr lang="zh-CN" altLang="en-US" sz="2800"/>
              <a:t>只需要交钱（</a:t>
            </a:r>
            <a:r>
              <a:rPr lang="zh-CN" altLang="en-US" sz="2800">
                <a:solidFill>
                  <a:schemeClr val="tx2">
                    <a:lumMod val="60000"/>
                    <a:lumOff val="40000"/>
                  </a:schemeClr>
                </a:solidFill>
              </a:rPr>
              <a:t>输入</a:t>
            </a:r>
            <a:r>
              <a:rPr lang="zh-CN" altLang="en-US" sz="2800"/>
              <a:t>），就能够得到</a:t>
            </a:r>
            <a:r>
              <a:rPr lang="zh-CN" altLang="en-US" sz="2800">
                <a:solidFill>
                  <a:srgbClr val="00B050"/>
                </a:solidFill>
              </a:rPr>
              <a:t>飞机</a:t>
            </a:r>
            <a:r>
              <a:rPr lang="zh-CN" altLang="en-US" sz="2800"/>
              <a:t>（</a:t>
            </a:r>
            <a:r>
              <a:rPr lang="zh-CN" altLang="en-US" sz="2800">
                <a:solidFill>
                  <a:schemeClr val="tx2">
                    <a:lumMod val="60000"/>
                    <a:lumOff val="40000"/>
                  </a:schemeClr>
                </a:solidFill>
              </a:rPr>
              <a:t>输出</a:t>
            </a:r>
            <a:r>
              <a:rPr lang="zh-CN" altLang="en-US" sz="2800"/>
              <a:t>），对于</a:t>
            </a:r>
            <a:r>
              <a:rPr lang="zh-CN" altLang="en-US" sz="2800">
                <a:solidFill>
                  <a:srgbClr val="FFC000"/>
                </a:solidFill>
              </a:rPr>
              <a:t>客户</a:t>
            </a:r>
            <a:r>
              <a:rPr lang="zh-CN" altLang="en-US" sz="2800"/>
              <a:t>来说，也是一种很好的体验呢</a:t>
            </a:r>
            <a:r>
              <a:rPr lang="en-US" altLang="zh-CN" sz="2800"/>
              <a:t>~</a:t>
            </a:r>
            <a:r>
              <a:rPr lang="zh-CN" altLang="en-US" sz="2800"/>
              <a:t>并且还可以保密生产过程，防止资料外泄呢（</a:t>
            </a:r>
            <a:r>
              <a:rPr lang="zh-CN" altLang="en-US" sz="2800">
                <a:solidFill>
                  <a:srgbClr val="FF0000"/>
                </a:solidFill>
              </a:rPr>
              <a:t>保护数据</a:t>
            </a:r>
            <a:r>
              <a:rPr lang="zh-CN" altLang="en-US" sz="2800"/>
              <a:t>）</a:t>
            </a:r>
            <a:r>
              <a:rPr lang="en-US" altLang="zh-CN" sz="2800"/>
              <a:t>~</a:t>
            </a:r>
            <a:endParaRPr lang="en-US" altLang="zh-CN" sz="2800"/>
          </a:p>
        </p:txBody>
      </p:sp>
      <p:sp>
        <p:nvSpPr>
          <p:cNvPr id="16" name="圆角矩形 15"/>
          <p:cNvSpPr/>
          <p:nvPr/>
        </p:nvSpPr>
        <p:spPr>
          <a:xfrm>
            <a:off x="4961255" y="4196715"/>
            <a:ext cx="3315335" cy="1963420"/>
          </a:xfrm>
          <a:prstGeom prst="roundRect">
            <a:avLst/>
          </a:prstGeom>
          <a:solidFill>
            <a:schemeClr val="bg2">
              <a:lumMod val="75000"/>
            </a:schemeClr>
          </a:solidFill>
          <a:ln w="25400" cap="flat">
            <a:solidFill>
              <a:srgbClr val="3B3833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p>
            <a:r>
              <a:rPr lang="en-US" altLang="zh-CN" sz="2400">
                <a:solidFill>
                  <a:srgbClr val="00B0F0"/>
                </a:solidFill>
                <a:sym typeface="+mn-ea"/>
              </a:rPr>
              <a:t>	</a:t>
            </a:r>
            <a:r>
              <a:rPr lang="zh-CN" altLang="en-US" sz="4400">
                <a:solidFill>
                  <a:srgbClr val="00B0F0"/>
                </a:solidFill>
                <a:sym typeface="+mn-ea"/>
              </a:rPr>
              <a:t>封装</a:t>
            </a:r>
            <a:endParaRPr lang="zh-CN" altLang="en-US" sz="2400">
              <a:solidFill>
                <a:srgbClr val="FF0000"/>
              </a:solidFill>
              <a:sym typeface="+mn-ea"/>
            </a:endParaRPr>
          </a:p>
          <a:p>
            <a:endParaRPr lang="zh-CN" altLang="en-US" sz="2400">
              <a:solidFill>
                <a:srgbClr val="FF0000"/>
              </a:solidFill>
              <a:sym typeface="+mn-ea"/>
            </a:endParaRPr>
          </a:p>
          <a:p>
            <a:r>
              <a:rPr lang="zh-CN" altLang="en-US" sz="2400">
                <a:solidFill>
                  <a:srgbClr val="FF0000"/>
                </a:solidFill>
                <a:sym typeface="+mn-ea"/>
              </a:rPr>
              <a:t>隐藏过程      保护数据</a:t>
            </a:r>
            <a:endParaRPr lang="zh-CN" altLang="en-US"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7" grpId="1" bldLvl="0" animBg="1"/>
      <p:bldP spid="8" grpId="0" bldLvl="0" animBg="1"/>
      <p:bldP spid="8" grpId="1" bldLvl="0" animBg="1"/>
      <p:bldP spid="9" grpId="0"/>
      <p:bldP spid="10" grpId="0"/>
      <p:bldP spid="15" grpId="0" bldLvl="0" animBg="1"/>
      <p:bldP spid="1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3563620" y="4201795"/>
            <a:ext cx="4589780" cy="1880870"/>
            <a:chOff x="7812" y="5131"/>
            <a:chExt cx="7228" cy="2962"/>
          </a:xfrm>
        </p:grpSpPr>
        <p:pic>
          <p:nvPicPr>
            <p:cNvPr id="2" name="图片 1" descr="C:/Users/MXN-49/AppData/Local/Temp/kaimatting_20191220170616/output_20191220170641..pngoutput_20191220170641.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0775" y="6412"/>
              <a:ext cx="3037" cy="1204"/>
            </a:xfrm>
            <a:prstGeom prst="rect">
              <a:avLst/>
            </a:prstGeom>
          </p:spPr>
        </p:pic>
        <p:pic>
          <p:nvPicPr>
            <p:cNvPr id="3" name="图片 2" descr="大臣(1)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812" y="5131"/>
              <a:ext cx="2963" cy="2963"/>
            </a:xfrm>
            <a:prstGeom prst="rect">
              <a:avLst/>
            </a:prstGeom>
          </p:spPr>
        </p:pic>
        <p:pic>
          <p:nvPicPr>
            <p:cNvPr id="4" name="图片 3" descr="C:/Users/MXN-49/AppData/Local/Temp/kaimatting_20191220170616/output_20191220170641..pngoutput_20191220170641.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2004" y="6213"/>
              <a:ext cx="3037" cy="1204"/>
            </a:xfrm>
            <a:prstGeom prst="rect">
              <a:avLst/>
            </a:prstGeom>
          </p:spPr>
        </p:pic>
        <p:pic>
          <p:nvPicPr>
            <p:cNvPr id="5" name="图片 4" descr="C:/Users/MXN-49/AppData/Local/Temp/kaimatting_20191220170616/output_20191220170641..pngoutput_20191220170641.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2004" y="6721"/>
              <a:ext cx="3037" cy="1204"/>
            </a:xfrm>
            <a:prstGeom prst="rect">
              <a:avLst/>
            </a:prstGeom>
          </p:spPr>
        </p:pic>
        <p:sp>
          <p:nvSpPr>
            <p:cNvPr id="7" name="任意多边形 6"/>
            <p:cNvSpPr/>
            <p:nvPr/>
          </p:nvSpPr>
          <p:spPr>
            <a:xfrm>
              <a:off x="10153" y="6750"/>
              <a:ext cx="1493" cy="859"/>
            </a:xfrm>
            <a:custGeom>
              <a:avLst/>
              <a:gdLst>
                <a:gd name="connisteX0" fmla="*/ 0 w 948096"/>
                <a:gd name="connsiteY0" fmla="*/ 0 h 545676"/>
                <a:gd name="connisteX1" fmla="*/ 19050 w 948096"/>
                <a:gd name="connsiteY1" fmla="*/ 65405 h 545676"/>
                <a:gd name="connisteX2" fmla="*/ 46990 w 948096"/>
                <a:gd name="connsiteY2" fmla="*/ 130810 h 545676"/>
                <a:gd name="connisteX3" fmla="*/ 93980 w 948096"/>
                <a:gd name="connsiteY3" fmla="*/ 196215 h 545676"/>
                <a:gd name="connisteX4" fmla="*/ 140335 w 948096"/>
                <a:gd name="connsiteY4" fmla="*/ 261620 h 545676"/>
                <a:gd name="connisteX5" fmla="*/ 196215 w 948096"/>
                <a:gd name="connsiteY5" fmla="*/ 327025 h 545676"/>
                <a:gd name="connisteX6" fmla="*/ 261620 w 948096"/>
                <a:gd name="connsiteY6" fmla="*/ 383540 h 545676"/>
                <a:gd name="connisteX7" fmla="*/ 327025 w 948096"/>
                <a:gd name="connsiteY7" fmla="*/ 448945 h 545676"/>
                <a:gd name="connisteX8" fmla="*/ 392430 w 948096"/>
                <a:gd name="connsiteY8" fmla="*/ 485775 h 545676"/>
                <a:gd name="connisteX9" fmla="*/ 457835 w 948096"/>
                <a:gd name="connsiteY9" fmla="*/ 523240 h 545676"/>
                <a:gd name="connisteX10" fmla="*/ 523240 w 948096"/>
                <a:gd name="connsiteY10" fmla="*/ 542290 h 545676"/>
                <a:gd name="connisteX11" fmla="*/ 589280 w 948096"/>
                <a:gd name="connsiteY11" fmla="*/ 542290 h 545676"/>
                <a:gd name="connisteX12" fmla="*/ 654685 w 948096"/>
                <a:gd name="connsiteY12" fmla="*/ 542290 h 545676"/>
                <a:gd name="connisteX13" fmla="*/ 720090 w 948096"/>
                <a:gd name="connsiteY13" fmla="*/ 542290 h 545676"/>
                <a:gd name="connisteX14" fmla="*/ 785495 w 948096"/>
                <a:gd name="connsiteY14" fmla="*/ 504825 h 545676"/>
                <a:gd name="connisteX15" fmla="*/ 831850 w 948096"/>
                <a:gd name="connsiteY15" fmla="*/ 439420 h 545676"/>
                <a:gd name="connisteX16" fmla="*/ 878840 w 948096"/>
                <a:gd name="connsiteY16" fmla="*/ 374015 h 545676"/>
                <a:gd name="connisteX17" fmla="*/ 906780 w 948096"/>
                <a:gd name="connsiteY17" fmla="*/ 308610 h 545676"/>
                <a:gd name="connisteX18" fmla="*/ 925195 w 948096"/>
                <a:gd name="connsiteY18" fmla="*/ 243205 h 545676"/>
                <a:gd name="connisteX19" fmla="*/ 934720 w 948096"/>
                <a:gd name="connsiteY19" fmla="*/ 177800 h 545676"/>
                <a:gd name="connisteX20" fmla="*/ 944245 w 948096"/>
                <a:gd name="connsiteY20" fmla="*/ 112395 h 545676"/>
                <a:gd name="connisteX21" fmla="*/ 944245 w 948096"/>
                <a:gd name="connsiteY21" fmla="*/ 46990 h 545676"/>
                <a:gd name="connisteX22" fmla="*/ 906780 w 948096"/>
                <a:gd name="connsiteY22" fmla="*/ 112395 h 545676"/>
                <a:gd name="connisteX23" fmla="*/ 887730 w 948096"/>
                <a:gd name="connsiteY23" fmla="*/ 46990 h 545676"/>
                <a:gd name="connisteX24" fmla="*/ 916305 w 948096"/>
                <a:gd name="connsiteY24" fmla="*/ 112395 h 545676"/>
                <a:gd name="connisteX25" fmla="*/ 925195 w 948096"/>
                <a:gd name="connsiteY25" fmla="*/ 177800 h 545676"/>
                <a:gd name="connisteX26" fmla="*/ 934720 w 948096"/>
                <a:gd name="connsiteY26" fmla="*/ 243205 h 545676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  <a:cxn ang="0">
                  <a:pos x="connisteX5" y="connsiteY5"/>
                </a:cxn>
                <a:cxn ang="0">
                  <a:pos x="connisteX6" y="connsiteY6"/>
                </a:cxn>
                <a:cxn ang="0">
                  <a:pos x="connisteX7" y="connsiteY7"/>
                </a:cxn>
                <a:cxn ang="0">
                  <a:pos x="connisteX8" y="connsiteY8"/>
                </a:cxn>
                <a:cxn ang="0">
                  <a:pos x="connisteX9" y="connsiteY9"/>
                </a:cxn>
                <a:cxn ang="0">
                  <a:pos x="connisteX10" y="connsiteY10"/>
                </a:cxn>
                <a:cxn ang="0">
                  <a:pos x="connisteX11" y="connsiteY11"/>
                </a:cxn>
                <a:cxn ang="0">
                  <a:pos x="connisteX12" y="connsiteY12"/>
                </a:cxn>
                <a:cxn ang="0">
                  <a:pos x="connisteX13" y="connsiteY13"/>
                </a:cxn>
                <a:cxn ang="0">
                  <a:pos x="connisteX14" y="connsiteY14"/>
                </a:cxn>
                <a:cxn ang="0">
                  <a:pos x="connisteX15" y="connsiteY15"/>
                </a:cxn>
                <a:cxn ang="0">
                  <a:pos x="connisteX16" y="connsiteY16"/>
                </a:cxn>
                <a:cxn ang="0">
                  <a:pos x="connisteX17" y="connsiteY17"/>
                </a:cxn>
                <a:cxn ang="0">
                  <a:pos x="connisteX18" y="connsiteY18"/>
                </a:cxn>
                <a:cxn ang="0">
                  <a:pos x="connisteX19" y="connsiteY19"/>
                </a:cxn>
                <a:cxn ang="0">
                  <a:pos x="connisteX20" y="connsiteY20"/>
                </a:cxn>
                <a:cxn ang="0">
                  <a:pos x="connisteX21" y="connsiteY21"/>
                </a:cxn>
                <a:cxn ang="0">
                  <a:pos x="connisteX22" y="connsiteY22"/>
                </a:cxn>
                <a:cxn ang="0">
                  <a:pos x="connisteX23" y="connsiteY23"/>
                </a:cxn>
                <a:cxn ang="0">
                  <a:pos x="connisteX24" y="connsiteY24"/>
                </a:cxn>
                <a:cxn ang="0">
                  <a:pos x="connisteX25" y="connsiteY25"/>
                </a:cxn>
                <a:cxn ang="0">
                  <a:pos x="connisteX26" y="connsiteY26"/>
                </a:cxn>
              </a:cxnLst>
              <a:rect l="l" t="t" r="r" b="b"/>
              <a:pathLst>
                <a:path w="948096" h="545677">
                  <a:moveTo>
                    <a:pt x="0" y="0"/>
                  </a:moveTo>
                  <a:cubicBezTo>
                    <a:pt x="3175" y="12065"/>
                    <a:pt x="9525" y="39370"/>
                    <a:pt x="19050" y="65405"/>
                  </a:cubicBezTo>
                  <a:cubicBezTo>
                    <a:pt x="28575" y="91440"/>
                    <a:pt x="31750" y="104775"/>
                    <a:pt x="46990" y="130810"/>
                  </a:cubicBezTo>
                  <a:cubicBezTo>
                    <a:pt x="62230" y="156845"/>
                    <a:pt x="75565" y="170180"/>
                    <a:pt x="93980" y="196215"/>
                  </a:cubicBezTo>
                  <a:cubicBezTo>
                    <a:pt x="112395" y="222250"/>
                    <a:pt x="120015" y="235585"/>
                    <a:pt x="140335" y="261620"/>
                  </a:cubicBezTo>
                  <a:cubicBezTo>
                    <a:pt x="160655" y="287655"/>
                    <a:pt x="172085" y="302895"/>
                    <a:pt x="196215" y="327025"/>
                  </a:cubicBezTo>
                  <a:cubicBezTo>
                    <a:pt x="220345" y="351155"/>
                    <a:pt x="235585" y="359410"/>
                    <a:pt x="261620" y="383540"/>
                  </a:cubicBezTo>
                  <a:cubicBezTo>
                    <a:pt x="287655" y="407670"/>
                    <a:pt x="300990" y="428625"/>
                    <a:pt x="327025" y="448945"/>
                  </a:cubicBezTo>
                  <a:cubicBezTo>
                    <a:pt x="353060" y="469265"/>
                    <a:pt x="366395" y="471170"/>
                    <a:pt x="392430" y="485775"/>
                  </a:cubicBezTo>
                  <a:cubicBezTo>
                    <a:pt x="418465" y="500380"/>
                    <a:pt x="431800" y="511810"/>
                    <a:pt x="457835" y="523240"/>
                  </a:cubicBezTo>
                  <a:cubicBezTo>
                    <a:pt x="483870" y="534670"/>
                    <a:pt x="497205" y="538480"/>
                    <a:pt x="523240" y="542290"/>
                  </a:cubicBezTo>
                  <a:cubicBezTo>
                    <a:pt x="549275" y="546100"/>
                    <a:pt x="563245" y="542290"/>
                    <a:pt x="589280" y="542290"/>
                  </a:cubicBezTo>
                  <a:cubicBezTo>
                    <a:pt x="615315" y="542290"/>
                    <a:pt x="628650" y="542290"/>
                    <a:pt x="654685" y="542290"/>
                  </a:cubicBezTo>
                  <a:cubicBezTo>
                    <a:pt x="680720" y="542290"/>
                    <a:pt x="694055" y="549910"/>
                    <a:pt x="720090" y="542290"/>
                  </a:cubicBezTo>
                  <a:cubicBezTo>
                    <a:pt x="746125" y="534670"/>
                    <a:pt x="763270" y="525145"/>
                    <a:pt x="785495" y="504825"/>
                  </a:cubicBezTo>
                  <a:cubicBezTo>
                    <a:pt x="807720" y="484505"/>
                    <a:pt x="813435" y="465455"/>
                    <a:pt x="831850" y="439420"/>
                  </a:cubicBezTo>
                  <a:cubicBezTo>
                    <a:pt x="850265" y="413385"/>
                    <a:pt x="863600" y="400050"/>
                    <a:pt x="878840" y="374015"/>
                  </a:cubicBezTo>
                  <a:cubicBezTo>
                    <a:pt x="894080" y="347980"/>
                    <a:pt x="897255" y="334645"/>
                    <a:pt x="906780" y="308610"/>
                  </a:cubicBezTo>
                  <a:cubicBezTo>
                    <a:pt x="916305" y="282575"/>
                    <a:pt x="919480" y="269240"/>
                    <a:pt x="925195" y="243205"/>
                  </a:cubicBezTo>
                  <a:cubicBezTo>
                    <a:pt x="930910" y="217170"/>
                    <a:pt x="930910" y="203835"/>
                    <a:pt x="934720" y="177800"/>
                  </a:cubicBezTo>
                  <a:cubicBezTo>
                    <a:pt x="938530" y="151765"/>
                    <a:pt x="942340" y="138430"/>
                    <a:pt x="944245" y="112395"/>
                  </a:cubicBezTo>
                  <a:cubicBezTo>
                    <a:pt x="946150" y="86360"/>
                    <a:pt x="951865" y="46990"/>
                    <a:pt x="944245" y="46990"/>
                  </a:cubicBezTo>
                  <a:cubicBezTo>
                    <a:pt x="936625" y="46990"/>
                    <a:pt x="918210" y="112395"/>
                    <a:pt x="906780" y="112395"/>
                  </a:cubicBezTo>
                  <a:cubicBezTo>
                    <a:pt x="895350" y="112395"/>
                    <a:pt x="885825" y="46990"/>
                    <a:pt x="887730" y="46990"/>
                  </a:cubicBezTo>
                  <a:cubicBezTo>
                    <a:pt x="889635" y="46990"/>
                    <a:pt x="908685" y="86360"/>
                    <a:pt x="916305" y="112395"/>
                  </a:cubicBezTo>
                  <a:cubicBezTo>
                    <a:pt x="923925" y="138430"/>
                    <a:pt x="921385" y="151765"/>
                    <a:pt x="925195" y="177800"/>
                  </a:cubicBezTo>
                  <a:cubicBezTo>
                    <a:pt x="929005" y="203835"/>
                    <a:pt x="932815" y="231140"/>
                    <a:pt x="934720" y="243205"/>
                  </a:cubicBez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lIns="0" tIns="0" rIns="0" bIns="0"/>
            <a:p>
              <a:endParaRPr lang="zh-CN" altLang="en-US" sz="6450"/>
            </a:p>
          </p:txBody>
        </p:sp>
        <p:sp>
          <p:nvSpPr>
            <p:cNvPr id="8" name="任意多边形 7"/>
            <p:cNvSpPr/>
            <p:nvPr/>
          </p:nvSpPr>
          <p:spPr>
            <a:xfrm>
              <a:off x="10152" y="6814"/>
              <a:ext cx="2694" cy="956"/>
            </a:xfrm>
            <a:custGeom>
              <a:avLst/>
              <a:gdLst>
                <a:gd name="connisteX0" fmla="*/ 0 w 1710911"/>
                <a:gd name="connsiteY0" fmla="*/ 0 h 606989"/>
                <a:gd name="connisteX1" fmla="*/ 47625 w 1710911"/>
                <a:gd name="connsiteY1" fmla="*/ 66675 h 606989"/>
                <a:gd name="connisteX2" fmla="*/ 114300 w 1710911"/>
                <a:gd name="connsiteY2" fmla="*/ 136525 h 606989"/>
                <a:gd name="connisteX3" fmla="*/ 184150 w 1710911"/>
                <a:gd name="connsiteY3" fmla="*/ 203200 h 606989"/>
                <a:gd name="connisteX4" fmla="*/ 244475 w 1710911"/>
                <a:gd name="connsiteY4" fmla="*/ 269875 h 606989"/>
                <a:gd name="connisteX5" fmla="*/ 311150 w 1710911"/>
                <a:gd name="connsiteY5" fmla="*/ 333375 h 606989"/>
                <a:gd name="connisteX6" fmla="*/ 381000 w 1710911"/>
                <a:gd name="connsiteY6" fmla="*/ 390525 h 606989"/>
                <a:gd name="connisteX7" fmla="*/ 447675 w 1710911"/>
                <a:gd name="connsiteY7" fmla="*/ 444500 h 606989"/>
                <a:gd name="connisteX8" fmla="*/ 514350 w 1710911"/>
                <a:gd name="connsiteY8" fmla="*/ 485775 h 606989"/>
                <a:gd name="connisteX9" fmla="*/ 581025 w 1710911"/>
                <a:gd name="connsiteY9" fmla="*/ 527050 h 606989"/>
                <a:gd name="connisteX10" fmla="*/ 650875 w 1710911"/>
                <a:gd name="connsiteY10" fmla="*/ 561975 h 606989"/>
                <a:gd name="connisteX11" fmla="*/ 717550 w 1710911"/>
                <a:gd name="connsiteY11" fmla="*/ 584200 h 606989"/>
                <a:gd name="connisteX12" fmla="*/ 787400 w 1710911"/>
                <a:gd name="connsiteY12" fmla="*/ 600075 h 606989"/>
                <a:gd name="connisteX13" fmla="*/ 854075 w 1710911"/>
                <a:gd name="connsiteY13" fmla="*/ 606425 h 606989"/>
                <a:gd name="connisteX14" fmla="*/ 920750 w 1710911"/>
                <a:gd name="connsiteY14" fmla="*/ 606425 h 606989"/>
                <a:gd name="connisteX15" fmla="*/ 987425 w 1710911"/>
                <a:gd name="connsiteY15" fmla="*/ 606425 h 606989"/>
                <a:gd name="connisteX16" fmla="*/ 1057275 w 1710911"/>
                <a:gd name="connsiteY16" fmla="*/ 603250 h 606989"/>
                <a:gd name="connisteX17" fmla="*/ 1127125 w 1710911"/>
                <a:gd name="connsiteY17" fmla="*/ 596900 h 606989"/>
                <a:gd name="connisteX18" fmla="*/ 1193800 w 1710911"/>
                <a:gd name="connsiteY18" fmla="*/ 584200 h 606989"/>
                <a:gd name="connisteX19" fmla="*/ 1260475 w 1710911"/>
                <a:gd name="connsiteY19" fmla="*/ 568325 h 606989"/>
                <a:gd name="connisteX20" fmla="*/ 1327150 w 1710911"/>
                <a:gd name="connsiteY20" fmla="*/ 542925 h 606989"/>
                <a:gd name="connisteX21" fmla="*/ 1393825 w 1710911"/>
                <a:gd name="connsiteY21" fmla="*/ 523875 h 606989"/>
                <a:gd name="connisteX22" fmla="*/ 1460500 w 1710911"/>
                <a:gd name="connsiteY22" fmla="*/ 504825 h 606989"/>
                <a:gd name="connisteX23" fmla="*/ 1527175 w 1710911"/>
                <a:gd name="connsiteY23" fmla="*/ 482600 h 606989"/>
                <a:gd name="connisteX24" fmla="*/ 1593850 w 1710911"/>
                <a:gd name="connsiteY24" fmla="*/ 460375 h 606989"/>
                <a:gd name="connisteX25" fmla="*/ 1660525 w 1710911"/>
                <a:gd name="connsiteY25" fmla="*/ 409575 h 606989"/>
                <a:gd name="connisteX26" fmla="*/ 1685925 w 1710911"/>
                <a:gd name="connsiteY26" fmla="*/ 342900 h 606989"/>
                <a:gd name="connisteX27" fmla="*/ 1695450 w 1710911"/>
                <a:gd name="connsiteY27" fmla="*/ 276225 h 606989"/>
                <a:gd name="connisteX28" fmla="*/ 1695450 w 1710911"/>
                <a:gd name="connsiteY28" fmla="*/ 209550 h 606989"/>
                <a:gd name="connisteX29" fmla="*/ 1679575 w 1710911"/>
                <a:gd name="connsiteY29" fmla="*/ 142875 h 606989"/>
                <a:gd name="connisteX30" fmla="*/ 1647825 w 1710911"/>
                <a:gd name="connsiteY30" fmla="*/ 209550 h 606989"/>
                <a:gd name="connisteX31" fmla="*/ 1660525 w 1710911"/>
                <a:gd name="connsiteY31" fmla="*/ 276225 h 606989"/>
                <a:gd name="connisteX32" fmla="*/ 1663700 w 1710911"/>
                <a:gd name="connsiteY32" fmla="*/ 342900 h 606989"/>
                <a:gd name="connisteX33" fmla="*/ 1663700 w 1710911"/>
                <a:gd name="connsiteY33" fmla="*/ 409575 h 606989"/>
                <a:gd name="connisteX34" fmla="*/ 1708150 w 1710911"/>
                <a:gd name="connsiteY34" fmla="*/ 336550 h 606989"/>
                <a:gd name="connisteX35" fmla="*/ 1701800 w 1710911"/>
                <a:gd name="connsiteY35" fmla="*/ 269875 h 606989"/>
                <a:gd name="connisteX36" fmla="*/ 1689100 w 1710911"/>
                <a:gd name="connsiteY36" fmla="*/ 203200 h 606989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  <a:cxn ang="0">
                  <a:pos x="connisteX5" y="connsiteY5"/>
                </a:cxn>
                <a:cxn ang="0">
                  <a:pos x="connisteX6" y="connsiteY6"/>
                </a:cxn>
                <a:cxn ang="0">
                  <a:pos x="connisteX7" y="connsiteY7"/>
                </a:cxn>
                <a:cxn ang="0">
                  <a:pos x="connisteX8" y="connsiteY8"/>
                </a:cxn>
                <a:cxn ang="0">
                  <a:pos x="connisteX9" y="connsiteY9"/>
                </a:cxn>
                <a:cxn ang="0">
                  <a:pos x="connisteX10" y="connsiteY10"/>
                </a:cxn>
                <a:cxn ang="0">
                  <a:pos x="connisteX11" y="connsiteY11"/>
                </a:cxn>
                <a:cxn ang="0">
                  <a:pos x="connisteX12" y="connsiteY12"/>
                </a:cxn>
                <a:cxn ang="0">
                  <a:pos x="connisteX13" y="connsiteY13"/>
                </a:cxn>
                <a:cxn ang="0">
                  <a:pos x="connisteX14" y="connsiteY14"/>
                </a:cxn>
                <a:cxn ang="0">
                  <a:pos x="connisteX15" y="connsiteY15"/>
                </a:cxn>
                <a:cxn ang="0">
                  <a:pos x="connisteX16" y="connsiteY16"/>
                </a:cxn>
                <a:cxn ang="0">
                  <a:pos x="connisteX17" y="connsiteY17"/>
                </a:cxn>
                <a:cxn ang="0">
                  <a:pos x="connisteX18" y="connsiteY18"/>
                </a:cxn>
                <a:cxn ang="0">
                  <a:pos x="connisteX19" y="connsiteY19"/>
                </a:cxn>
                <a:cxn ang="0">
                  <a:pos x="connisteX20" y="connsiteY20"/>
                </a:cxn>
                <a:cxn ang="0">
                  <a:pos x="connisteX21" y="connsiteY21"/>
                </a:cxn>
                <a:cxn ang="0">
                  <a:pos x="connisteX22" y="connsiteY22"/>
                </a:cxn>
                <a:cxn ang="0">
                  <a:pos x="connisteX23" y="connsiteY23"/>
                </a:cxn>
                <a:cxn ang="0">
                  <a:pos x="connisteX24" y="connsiteY24"/>
                </a:cxn>
                <a:cxn ang="0">
                  <a:pos x="connisteX25" y="connsiteY25"/>
                </a:cxn>
                <a:cxn ang="0">
                  <a:pos x="connisteX26" y="connsiteY26"/>
                </a:cxn>
                <a:cxn ang="0">
                  <a:pos x="connisteX27" y="connsiteY27"/>
                </a:cxn>
                <a:cxn ang="0">
                  <a:pos x="connisteX28" y="connsiteY28"/>
                </a:cxn>
                <a:cxn ang="0">
                  <a:pos x="connisteX29" y="connsiteY29"/>
                </a:cxn>
                <a:cxn ang="0">
                  <a:pos x="connisteX30" y="connsiteY30"/>
                </a:cxn>
                <a:cxn ang="0">
                  <a:pos x="connisteX31" y="connsiteY31"/>
                </a:cxn>
                <a:cxn ang="0">
                  <a:pos x="connisteX32" y="connsiteY32"/>
                </a:cxn>
                <a:cxn ang="0">
                  <a:pos x="connisteX33" y="connsiteY33"/>
                </a:cxn>
                <a:cxn ang="0">
                  <a:pos x="connisteX34" y="connsiteY34"/>
                </a:cxn>
                <a:cxn ang="0">
                  <a:pos x="connisteX35" y="connsiteY35"/>
                </a:cxn>
                <a:cxn ang="0">
                  <a:pos x="connisteX36" y="connsiteY36"/>
                </a:cxn>
              </a:cxnLst>
              <a:rect l="l" t="t" r="r" b="b"/>
              <a:pathLst>
                <a:path w="1710912" h="606989">
                  <a:moveTo>
                    <a:pt x="0" y="0"/>
                  </a:moveTo>
                  <a:cubicBezTo>
                    <a:pt x="8255" y="12065"/>
                    <a:pt x="24765" y="39370"/>
                    <a:pt x="47625" y="66675"/>
                  </a:cubicBezTo>
                  <a:cubicBezTo>
                    <a:pt x="70485" y="93980"/>
                    <a:pt x="86995" y="109220"/>
                    <a:pt x="114300" y="136525"/>
                  </a:cubicBezTo>
                  <a:cubicBezTo>
                    <a:pt x="141605" y="163830"/>
                    <a:pt x="158115" y="176530"/>
                    <a:pt x="184150" y="203200"/>
                  </a:cubicBezTo>
                  <a:cubicBezTo>
                    <a:pt x="210185" y="229870"/>
                    <a:pt x="219075" y="243840"/>
                    <a:pt x="244475" y="269875"/>
                  </a:cubicBezTo>
                  <a:cubicBezTo>
                    <a:pt x="269875" y="295910"/>
                    <a:pt x="283845" y="309245"/>
                    <a:pt x="311150" y="333375"/>
                  </a:cubicBezTo>
                  <a:cubicBezTo>
                    <a:pt x="338455" y="357505"/>
                    <a:pt x="353695" y="368300"/>
                    <a:pt x="381000" y="390525"/>
                  </a:cubicBezTo>
                  <a:cubicBezTo>
                    <a:pt x="408305" y="412750"/>
                    <a:pt x="421005" y="425450"/>
                    <a:pt x="447675" y="444500"/>
                  </a:cubicBezTo>
                  <a:cubicBezTo>
                    <a:pt x="474345" y="463550"/>
                    <a:pt x="487680" y="469265"/>
                    <a:pt x="514350" y="485775"/>
                  </a:cubicBezTo>
                  <a:cubicBezTo>
                    <a:pt x="541020" y="502285"/>
                    <a:pt x="553720" y="511810"/>
                    <a:pt x="581025" y="527050"/>
                  </a:cubicBezTo>
                  <a:cubicBezTo>
                    <a:pt x="608330" y="542290"/>
                    <a:pt x="623570" y="550545"/>
                    <a:pt x="650875" y="561975"/>
                  </a:cubicBezTo>
                  <a:cubicBezTo>
                    <a:pt x="678180" y="573405"/>
                    <a:pt x="690245" y="576580"/>
                    <a:pt x="717550" y="584200"/>
                  </a:cubicBezTo>
                  <a:cubicBezTo>
                    <a:pt x="744855" y="591820"/>
                    <a:pt x="760095" y="595630"/>
                    <a:pt x="787400" y="600075"/>
                  </a:cubicBezTo>
                  <a:cubicBezTo>
                    <a:pt x="814705" y="604520"/>
                    <a:pt x="827405" y="605155"/>
                    <a:pt x="854075" y="606425"/>
                  </a:cubicBezTo>
                  <a:cubicBezTo>
                    <a:pt x="880745" y="607695"/>
                    <a:pt x="894080" y="606425"/>
                    <a:pt x="920750" y="606425"/>
                  </a:cubicBezTo>
                  <a:cubicBezTo>
                    <a:pt x="947420" y="606425"/>
                    <a:pt x="960120" y="607060"/>
                    <a:pt x="987425" y="606425"/>
                  </a:cubicBezTo>
                  <a:cubicBezTo>
                    <a:pt x="1014730" y="605790"/>
                    <a:pt x="1029335" y="605155"/>
                    <a:pt x="1057275" y="603250"/>
                  </a:cubicBezTo>
                  <a:cubicBezTo>
                    <a:pt x="1085215" y="601345"/>
                    <a:pt x="1099820" y="600710"/>
                    <a:pt x="1127125" y="596900"/>
                  </a:cubicBezTo>
                  <a:cubicBezTo>
                    <a:pt x="1154430" y="593090"/>
                    <a:pt x="1167130" y="589915"/>
                    <a:pt x="1193800" y="584200"/>
                  </a:cubicBezTo>
                  <a:cubicBezTo>
                    <a:pt x="1220470" y="578485"/>
                    <a:pt x="1233805" y="576580"/>
                    <a:pt x="1260475" y="568325"/>
                  </a:cubicBezTo>
                  <a:cubicBezTo>
                    <a:pt x="1287145" y="560070"/>
                    <a:pt x="1300480" y="551815"/>
                    <a:pt x="1327150" y="542925"/>
                  </a:cubicBezTo>
                  <a:cubicBezTo>
                    <a:pt x="1353820" y="534035"/>
                    <a:pt x="1367155" y="531495"/>
                    <a:pt x="1393825" y="523875"/>
                  </a:cubicBezTo>
                  <a:cubicBezTo>
                    <a:pt x="1420495" y="516255"/>
                    <a:pt x="1433830" y="513080"/>
                    <a:pt x="1460500" y="504825"/>
                  </a:cubicBezTo>
                  <a:cubicBezTo>
                    <a:pt x="1487170" y="496570"/>
                    <a:pt x="1500505" y="491490"/>
                    <a:pt x="1527175" y="482600"/>
                  </a:cubicBezTo>
                  <a:cubicBezTo>
                    <a:pt x="1553845" y="473710"/>
                    <a:pt x="1567180" y="474980"/>
                    <a:pt x="1593850" y="460375"/>
                  </a:cubicBezTo>
                  <a:cubicBezTo>
                    <a:pt x="1620520" y="445770"/>
                    <a:pt x="1642110" y="433070"/>
                    <a:pt x="1660525" y="409575"/>
                  </a:cubicBezTo>
                  <a:cubicBezTo>
                    <a:pt x="1678940" y="386080"/>
                    <a:pt x="1678940" y="369570"/>
                    <a:pt x="1685925" y="342900"/>
                  </a:cubicBezTo>
                  <a:cubicBezTo>
                    <a:pt x="1692910" y="316230"/>
                    <a:pt x="1693545" y="302895"/>
                    <a:pt x="1695450" y="276225"/>
                  </a:cubicBezTo>
                  <a:cubicBezTo>
                    <a:pt x="1697355" y="249555"/>
                    <a:pt x="1698625" y="236220"/>
                    <a:pt x="1695450" y="209550"/>
                  </a:cubicBezTo>
                  <a:cubicBezTo>
                    <a:pt x="1692275" y="182880"/>
                    <a:pt x="1689100" y="142875"/>
                    <a:pt x="1679575" y="142875"/>
                  </a:cubicBezTo>
                  <a:cubicBezTo>
                    <a:pt x="1670050" y="142875"/>
                    <a:pt x="1651635" y="182880"/>
                    <a:pt x="1647825" y="209550"/>
                  </a:cubicBezTo>
                  <a:cubicBezTo>
                    <a:pt x="1644015" y="236220"/>
                    <a:pt x="1657350" y="249555"/>
                    <a:pt x="1660525" y="276225"/>
                  </a:cubicBezTo>
                  <a:cubicBezTo>
                    <a:pt x="1663700" y="302895"/>
                    <a:pt x="1663065" y="316230"/>
                    <a:pt x="1663700" y="342900"/>
                  </a:cubicBezTo>
                  <a:cubicBezTo>
                    <a:pt x="1664335" y="369570"/>
                    <a:pt x="1654810" y="410845"/>
                    <a:pt x="1663700" y="409575"/>
                  </a:cubicBezTo>
                  <a:cubicBezTo>
                    <a:pt x="1672590" y="408305"/>
                    <a:pt x="1700530" y="364490"/>
                    <a:pt x="1708150" y="336550"/>
                  </a:cubicBezTo>
                  <a:cubicBezTo>
                    <a:pt x="1715770" y="308610"/>
                    <a:pt x="1705610" y="296545"/>
                    <a:pt x="1701800" y="269875"/>
                  </a:cubicBezTo>
                  <a:cubicBezTo>
                    <a:pt x="1697990" y="243205"/>
                    <a:pt x="1691640" y="215265"/>
                    <a:pt x="1689100" y="203200"/>
                  </a:cubicBez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lIns="0" tIns="0" rIns="0" bIns="0"/>
            <a:p>
              <a:endParaRPr lang="zh-CN" altLang="en-US" sz="6450"/>
            </a:p>
          </p:txBody>
        </p:sp>
        <p:sp>
          <p:nvSpPr>
            <p:cNvPr id="10" name="任意多边形 9"/>
            <p:cNvSpPr/>
            <p:nvPr/>
          </p:nvSpPr>
          <p:spPr>
            <a:xfrm>
              <a:off x="10178" y="6575"/>
              <a:ext cx="2731" cy="1006"/>
            </a:xfrm>
            <a:custGeom>
              <a:avLst/>
              <a:gdLst>
                <a:gd name="connisteX0" fmla="*/ 0 w 1734381"/>
                <a:gd name="connsiteY0" fmla="*/ 155607 h 638940"/>
                <a:gd name="connisteX1" fmla="*/ 76200 w 1734381"/>
                <a:gd name="connsiteY1" fmla="*/ 222282 h 638940"/>
                <a:gd name="connisteX2" fmla="*/ 146050 w 1734381"/>
                <a:gd name="connsiteY2" fmla="*/ 276257 h 638940"/>
                <a:gd name="connisteX3" fmla="*/ 212725 w 1734381"/>
                <a:gd name="connsiteY3" fmla="*/ 323882 h 638940"/>
                <a:gd name="connisteX4" fmla="*/ 282575 w 1734381"/>
                <a:gd name="connsiteY4" fmla="*/ 377857 h 638940"/>
                <a:gd name="connisteX5" fmla="*/ 352425 w 1734381"/>
                <a:gd name="connsiteY5" fmla="*/ 431832 h 638940"/>
                <a:gd name="connisteX6" fmla="*/ 419100 w 1734381"/>
                <a:gd name="connsiteY6" fmla="*/ 485807 h 638940"/>
                <a:gd name="connisteX7" fmla="*/ 488950 w 1734381"/>
                <a:gd name="connsiteY7" fmla="*/ 533432 h 638940"/>
                <a:gd name="connisteX8" fmla="*/ 558800 w 1734381"/>
                <a:gd name="connsiteY8" fmla="*/ 568357 h 638940"/>
                <a:gd name="connisteX9" fmla="*/ 625475 w 1734381"/>
                <a:gd name="connsiteY9" fmla="*/ 596932 h 638940"/>
                <a:gd name="connisteX10" fmla="*/ 692150 w 1734381"/>
                <a:gd name="connsiteY10" fmla="*/ 615982 h 638940"/>
                <a:gd name="connisteX11" fmla="*/ 762000 w 1734381"/>
                <a:gd name="connsiteY11" fmla="*/ 628682 h 638940"/>
                <a:gd name="connisteX12" fmla="*/ 828675 w 1734381"/>
                <a:gd name="connsiteY12" fmla="*/ 635032 h 638940"/>
                <a:gd name="connisteX13" fmla="*/ 895350 w 1734381"/>
                <a:gd name="connsiteY13" fmla="*/ 638207 h 638940"/>
                <a:gd name="connisteX14" fmla="*/ 962025 w 1734381"/>
                <a:gd name="connsiteY14" fmla="*/ 638207 h 638940"/>
                <a:gd name="connisteX15" fmla="*/ 1028700 w 1734381"/>
                <a:gd name="connsiteY15" fmla="*/ 631857 h 638940"/>
                <a:gd name="connisteX16" fmla="*/ 1095375 w 1734381"/>
                <a:gd name="connsiteY16" fmla="*/ 619157 h 638940"/>
                <a:gd name="connisteX17" fmla="*/ 1162050 w 1734381"/>
                <a:gd name="connsiteY17" fmla="*/ 581057 h 638940"/>
                <a:gd name="connisteX18" fmla="*/ 1228725 w 1734381"/>
                <a:gd name="connsiteY18" fmla="*/ 527082 h 638940"/>
                <a:gd name="connisteX19" fmla="*/ 1295400 w 1734381"/>
                <a:gd name="connsiteY19" fmla="*/ 473107 h 638940"/>
                <a:gd name="connisteX20" fmla="*/ 1362075 w 1734381"/>
                <a:gd name="connsiteY20" fmla="*/ 425482 h 638940"/>
                <a:gd name="connisteX21" fmla="*/ 1428750 w 1734381"/>
                <a:gd name="connsiteY21" fmla="*/ 381032 h 638940"/>
                <a:gd name="connisteX22" fmla="*/ 1495425 w 1734381"/>
                <a:gd name="connsiteY22" fmla="*/ 323882 h 638940"/>
                <a:gd name="connisteX23" fmla="*/ 1562100 w 1734381"/>
                <a:gd name="connsiteY23" fmla="*/ 260382 h 638940"/>
                <a:gd name="connisteX24" fmla="*/ 1628775 w 1734381"/>
                <a:gd name="connsiteY24" fmla="*/ 200057 h 638940"/>
                <a:gd name="connisteX25" fmla="*/ 1679575 w 1734381"/>
                <a:gd name="connsiteY25" fmla="*/ 133382 h 638940"/>
                <a:gd name="connisteX26" fmla="*/ 1717675 w 1734381"/>
                <a:gd name="connsiteY26" fmla="*/ 66707 h 638940"/>
                <a:gd name="connisteX27" fmla="*/ 1730375 w 1734381"/>
                <a:gd name="connsiteY27" fmla="*/ 32 h 638940"/>
                <a:gd name="connisteX28" fmla="*/ 1663700 w 1734381"/>
                <a:gd name="connsiteY28" fmla="*/ 60357 h 638940"/>
                <a:gd name="connisteX29" fmla="*/ 1641475 w 1734381"/>
                <a:gd name="connsiteY29" fmla="*/ 127032 h 638940"/>
                <a:gd name="connisteX30" fmla="*/ 1631950 w 1734381"/>
                <a:gd name="connsiteY30" fmla="*/ 193707 h 638940"/>
                <a:gd name="connisteX31" fmla="*/ 1628775 w 1734381"/>
                <a:gd name="connsiteY31" fmla="*/ 260382 h 638940"/>
                <a:gd name="connisteX32" fmla="*/ 1695450 w 1734381"/>
                <a:gd name="connsiteY32" fmla="*/ 203232 h 638940"/>
                <a:gd name="connisteX33" fmla="*/ 1720850 w 1734381"/>
                <a:gd name="connsiteY33" fmla="*/ 136557 h 638940"/>
                <a:gd name="connisteX34" fmla="*/ 1733550 w 1734381"/>
                <a:gd name="connsiteY34" fmla="*/ 66707 h 638940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  <a:cxn ang="0">
                  <a:pos x="connisteX5" y="connsiteY5"/>
                </a:cxn>
                <a:cxn ang="0">
                  <a:pos x="connisteX6" y="connsiteY6"/>
                </a:cxn>
                <a:cxn ang="0">
                  <a:pos x="connisteX7" y="connsiteY7"/>
                </a:cxn>
                <a:cxn ang="0">
                  <a:pos x="connisteX8" y="connsiteY8"/>
                </a:cxn>
                <a:cxn ang="0">
                  <a:pos x="connisteX9" y="connsiteY9"/>
                </a:cxn>
                <a:cxn ang="0">
                  <a:pos x="connisteX10" y="connsiteY10"/>
                </a:cxn>
                <a:cxn ang="0">
                  <a:pos x="connisteX11" y="connsiteY11"/>
                </a:cxn>
                <a:cxn ang="0">
                  <a:pos x="connisteX12" y="connsiteY12"/>
                </a:cxn>
                <a:cxn ang="0">
                  <a:pos x="connisteX13" y="connsiteY13"/>
                </a:cxn>
                <a:cxn ang="0">
                  <a:pos x="connisteX14" y="connsiteY14"/>
                </a:cxn>
                <a:cxn ang="0">
                  <a:pos x="connisteX15" y="connsiteY15"/>
                </a:cxn>
                <a:cxn ang="0">
                  <a:pos x="connisteX16" y="connsiteY16"/>
                </a:cxn>
                <a:cxn ang="0">
                  <a:pos x="connisteX17" y="connsiteY17"/>
                </a:cxn>
                <a:cxn ang="0">
                  <a:pos x="connisteX18" y="connsiteY18"/>
                </a:cxn>
                <a:cxn ang="0">
                  <a:pos x="connisteX19" y="connsiteY19"/>
                </a:cxn>
                <a:cxn ang="0">
                  <a:pos x="connisteX20" y="connsiteY20"/>
                </a:cxn>
                <a:cxn ang="0">
                  <a:pos x="connisteX21" y="connsiteY21"/>
                </a:cxn>
                <a:cxn ang="0">
                  <a:pos x="connisteX22" y="connsiteY22"/>
                </a:cxn>
                <a:cxn ang="0">
                  <a:pos x="connisteX23" y="connsiteY23"/>
                </a:cxn>
                <a:cxn ang="0">
                  <a:pos x="connisteX24" y="connsiteY24"/>
                </a:cxn>
                <a:cxn ang="0">
                  <a:pos x="connisteX25" y="connsiteY25"/>
                </a:cxn>
                <a:cxn ang="0">
                  <a:pos x="connisteX26" y="connsiteY26"/>
                </a:cxn>
                <a:cxn ang="0">
                  <a:pos x="connisteX27" y="connsiteY27"/>
                </a:cxn>
                <a:cxn ang="0">
                  <a:pos x="connisteX28" y="connsiteY28"/>
                </a:cxn>
                <a:cxn ang="0">
                  <a:pos x="connisteX29" y="connsiteY29"/>
                </a:cxn>
                <a:cxn ang="0">
                  <a:pos x="connisteX30" y="connsiteY30"/>
                </a:cxn>
                <a:cxn ang="0">
                  <a:pos x="connisteX31" y="connsiteY31"/>
                </a:cxn>
                <a:cxn ang="0">
                  <a:pos x="connisteX32" y="connsiteY32"/>
                </a:cxn>
                <a:cxn ang="0">
                  <a:pos x="connisteX33" y="connsiteY33"/>
                </a:cxn>
                <a:cxn ang="0">
                  <a:pos x="connisteX34" y="connsiteY34"/>
                </a:cxn>
              </a:cxnLst>
              <a:rect l="l" t="t" r="r" b="b"/>
              <a:pathLst>
                <a:path w="1734382" h="638941">
                  <a:moveTo>
                    <a:pt x="0" y="155608"/>
                  </a:moveTo>
                  <a:cubicBezTo>
                    <a:pt x="13970" y="167673"/>
                    <a:pt x="46990" y="198153"/>
                    <a:pt x="76200" y="222283"/>
                  </a:cubicBezTo>
                  <a:cubicBezTo>
                    <a:pt x="105410" y="246413"/>
                    <a:pt x="118745" y="255938"/>
                    <a:pt x="146050" y="276258"/>
                  </a:cubicBezTo>
                  <a:cubicBezTo>
                    <a:pt x="173355" y="296578"/>
                    <a:pt x="185420" y="303563"/>
                    <a:pt x="212725" y="323883"/>
                  </a:cubicBezTo>
                  <a:cubicBezTo>
                    <a:pt x="240030" y="344203"/>
                    <a:pt x="254635" y="356268"/>
                    <a:pt x="282575" y="377858"/>
                  </a:cubicBezTo>
                  <a:cubicBezTo>
                    <a:pt x="310515" y="399448"/>
                    <a:pt x="325120" y="410243"/>
                    <a:pt x="352425" y="431833"/>
                  </a:cubicBezTo>
                  <a:cubicBezTo>
                    <a:pt x="379730" y="453423"/>
                    <a:pt x="391795" y="465488"/>
                    <a:pt x="419100" y="485808"/>
                  </a:cubicBezTo>
                  <a:cubicBezTo>
                    <a:pt x="446405" y="506128"/>
                    <a:pt x="461010" y="516923"/>
                    <a:pt x="488950" y="533433"/>
                  </a:cubicBezTo>
                  <a:cubicBezTo>
                    <a:pt x="516890" y="549943"/>
                    <a:pt x="531495" y="555658"/>
                    <a:pt x="558800" y="568358"/>
                  </a:cubicBezTo>
                  <a:cubicBezTo>
                    <a:pt x="586105" y="581058"/>
                    <a:pt x="598805" y="587408"/>
                    <a:pt x="625475" y="596933"/>
                  </a:cubicBezTo>
                  <a:cubicBezTo>
                    <a:pt x="652145" y="606458"/>
                    <a:pt x="664845" y="609633"/>
                    <a:pt x="692150" y="615983"/>
                  </a:cubicBezTo>
                  <a:cubicBezTo>
                    <a:pt x="719455" y="622333"/>
                    <a:pt x="734695" y="624873"/>
                    <a:pt x="762000" y="628683"/>
                  </a:cubicBezTo>
                  <a:cubicBezTo>
                    <a:pt x="789305" y="632493"/>
                    <a:pt x="802005" y="633128"/>
                    <a:pt x="828675" y="635033"/>
                  </a:cubicBezTo>
                  <a:cubicBezTo>
                    <a:pt x="855345" y="636938"/>
                    <a:pt x="868680" y="637573"/>
                    <a:pt x="895350" y="638208"/>
                  </a:cubicBezTo>
                  <a:cubicBezTo>
                    <a:pt x="922020" y="638843"/>
                    <a:pt x="935355" y="639478"/>
                    <a:pt x="962025" y="638208"/>
                  </a:cubicBezTo>
                  <a:cubicBezTo>
                    <a:pt x="988695" y="636938"/>
                    <a:pt x="1002030" y="635668"/>
                    <a:pt x="1028700" y="631858"/>
                  </a:cubicBezTo>
                  <a:cubicBezTo>
                    <a:pt x="1055370" y="628048"/>
                    <a:pt x="1068705" y="629318"/>
                    <a:pt x="1095375" y="619158"/>
                  </a:cubicBezTo>
                  <a:cubicBezTo>
                    <a:pt x="1122045" y="608998"/>
                    <a:pt x="1135380" y="599473"/>
                    <a:pt x="1162050" y="581058"/>
                  </a:cubicBezTo>
                  <a:cubicBezTo>
                    <a:pt x="1188720" y="562643"/>
                    <a:pt x="1202055" y="548673"/>
                    <a:pt x="1228725" y="527083"/>
                  </a:cubicBezTo>
                  <a:cubicBezTo>
                    <a:pt x="1255395" y="505493"/>
                    <a:pt x="1268730" y="493428"/>
                    <a:pt x="1295400" y="473108"/>
                  </a:cubicBezTo>
                  <a:cubicBezTo>
                    <a:pt x="1322070" y="452788"/>
                    <a:pt x="1335405" y="443898"/>
                    <a:pt x="1362075" y="425483"/>
                  </a:cubicBezTo>
                  <a:cubicBezTo>
                    <a:pt x="1388745" y="407068"/>
                    <a:pt x="1402080" y="401353"/>
                    <a:pt x="1428750" y="381033"/>
                  </a:cubicBezTo>
                  <a:cubicBezTo>
                    <a:pt x="1455420" y="360713"/>
                    <a:pt x="1468755" y="348013"/>
                    <a:pt x="1495425" y="323883"/>
                  </a:cubicBezTo>
                  <a:cubicBezTo>
                    <a:pt x="1522095" y="299753"/>
                    <a:pt x="1535430" y="285148"/>
                    <a:pt x="1562100" y="260383"/>
                  </a:cubicBezTo>
                  <a:cubicBezTo>
                    <a:pt x="1588770" y="235618"/>
                    <a:pt x="1605280" y="225458"/>
                    <a:pt x="1628775" y="200058"/>
                  </a:cubicBezTo>
                  <a:cubicBezTo>
                    <a:pt x="1652270" y="174658"/>
                    <a:pt x="1661795" y="160053"/>
                    <a:pt x="1679575" y="133383"/>
                  </a:cubicBezTo>
                  <a:cubicBezTo>
                    <a:pt x="1697355" y="106713"/>
                    <a:pt x="1707515" y="93378"/>
                    <a:pt x="1717675" y="66708"/>
                  </a:cubicBezTo>
                  <a:cubicBezTo>
                    <a:pt x="1727835" y="40038"/>
                    <a:pt x="1741170" y="1303"/>
                    <a:pt x="1730375" y="33"/>
                  </a:cubicBezTo>
                  <a:cubicBezTo>
                    <a:pt x="1719580" y="-1237"/>
                    <a:pt x="1681480" y="34958"/>
                    <a:pt x="1663700" y="60358"/>
                  </a:cubicBezTo>
                  <a:cubicBezTo>
                    <a:pt x="1645920" y="85758"/>
                    <a:pt x="1647825" y="100363"/>
                    <a:pt x="1641475" y="127033"/>
                  </a:cubicBezTo>
                  <a:cubicBezTo>
                    <a:pt x="1635125" y="153703"/>
                    <a:pt x="1634490" y="167038"/>
                    <a:pt x="1631950" y="193708"/>
                  </a:cubicBezTo>
                  <a:cubicBezTo>
                    <a:pt x="1629410" y="220378"/>
                    <a:pt x="1616075" y="258478"/>
                    <a:pt x="1628775" y="260383"/>
                  </a:cubicBezTo>
                  <a:cubicBezTo>
                    <a:pt x="1641475" y="262288"/>
                    <a:pt x="1677035" y="227998"/>
                    <a:pt x="1695450" y="203233"/>
                  </a:cubicBezTo>
                  <a:cubicBezTo>
                    <a:pt x="1713865" y="178468"/>
                    <a:pt x="1713230" y="163863"/>
                    <a:pt x="1720850" y="136558"/>
                  </a:cubicBezTo>
                  <a:cubicBezTo>
                    <a:pt x="1728470" y="109253"/>
                    <a:pt x="1731645" y="79408"/>
                    <a:pt x="1733550" y="66708"/>
                  </a:cubicBez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lIns="0" tIns="0" rIns="0" bIns="0"/>
            <a:p>
              <a:endParaRPr lang="zh-CN" altLang="en-US" sz="6450"/>
            </a:p>
          </p:txBody>
        </p:sp>
      </p:grpSp>
      <p:pic>
        <p:nvPicPr>
          <p:cNvPr id="12" name="图片 11" descr="大款(1)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35560" y="4004310"/>
            <a:ext cx="2403475" cy="2403475"/>
          </a:xfrm>
          <a:prstGeom prst="rect">
            <a:avLst/>
          </a:prstGeom>
        </p:spPr>
      </p:pic>
      <p:sp>
        <p:nvSpPr>
          <p:cNvPr id="20" name="圆角矩形标注 19"/>
          <p:cNvSpPr/>
          <p:nvPr/>
        </p:nvSpPr>
        <p:spPr>
          <a:xfrm flipH="1">
            <a:off x="857885" y="2270760"/>
            <a:ext cx="3495040" cy="1480820"/>
          </a:xfrm>
          <a:prstGeom prst="wedgeRoundRectCallout">
            <a:avLst>
              <a:gd name="adj1" fmla="val -49024"/>
              <a:gd name="adj2" fmla="val 78601"/>
              <a:gd name="adj3" fmla="val 16667"/>
            </a:avLst>
          </a:prstGeom>
          <a:solidFill>
            <a:schemeClr val="bg1">
              <a:lumMod val="85000"/>
            </a:schemeClr>
          </a:solidFill>
          <a:ln w="25400" cap="flat">
            <a:solidFill>
              <a:srgbClr val="3B3833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p>
            <a:r>
              <a:rPr lang="zh-CN" altLang="en-US" sz="2800">
                <a:sym typeface="+mn-ea"/>
              </a:rPr>
              <a:t>老大，老大，飞机买回来了，您请过目！</a:t>
            </a:r>
            <a:endParaRPr lang="zh-CN" altLang="en-US" sz="2800">
              <a:sym typeface="+mn-ea"/>
            </a:endParaRPr>
          </a:p>
        </p:txBody>
      </p:sp>
      <p:sp>
        <p:nvSpPr>
          <p:cNvPr id="13" name="圆角矩形标注 12"/>
          <p:cNvSpPr/>
          <p:nvPr/>
        </p:nvSpPr>
        <p:spPr>
          <a:xfrm>
            <a:off x="1823085" y="1369695"/>
            <a:ext cx="3495040" cy="2178685"/>
          </a:xfrm>
          <a:prstGeom prst="wedgeRoundRectCallout">
            <a:avLst>
              <a:gd name="adj1" fmla="val -49024"/>
              <a:gd name="adj2" fmla="val 78601"/>
              <a:gd name="adj3" fmla="val 16667"/>
            </a:avLst>
          </a:prstGeom>
          <a:solidFill>
            <a:schemeClr val="bg1">
              <a:lumMod val="85000"/>
            </a:schemeClr>
          </a:solidFill>
          <a:ln w="25400" cap="flat">
            <a:solidFill>
              <a:srgbClr val="3B3833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p>
            <a:r>
              <a:rPr lang="zh-CN" altLang="en-US" sz="2800">
                <a:sym typeface="+mn-ea"/>
              </a:rPr>
              <a:t>哦</a:t>
            </a:r>
            <a:r>
              <a:rPr lang="en-US" altLang="zh-CN" sz="2800">
                <a:sym typeface="+mn-ea"/>
              </a:rPr>
              <a:t>~</a:t>
            </a:r>
            <a:r>
              <a:rPr lang="zh-CN" altLang="en-US" sz="2800">
                <a:sym typeface="+mn-ea"/>
              </a:rPr>
              <a:t>，真不错，要是有导弹，就更好了，这样就没有人敢侵犯我国呢</a:t>
            </a:r>
            <a:endParaRPr lang="zh-CN" altLang="en-US" sz="2800">
              <a:sym typeface="+mn-ea"/>
            </a:endParaRPr>
          </a:p>
        </p:txBody>
      </p:sp>
      <p:sp>
        <p:nvSpPr>
          <p:cNvPr id="14" name="圆角矩形标注 13"/>
          <p:cNvSpPr/>
          <p:nvPr/>
        </p:nvSpPr>
        <p:spPr>
          <a:xfrm flipH="1">
            <a:off x="857885" y="2270760"/>
            <a:ext cx="3495040" cy="1480820"/>
          </a:xfrm>
          <a:prstGeom prst="wedgeRoundRectCallout">
            <a:avLst>
              <a:gd name="adj1" fmla="val -49024"/>
              <a:gd name="adj2" fmla="val 78601"/>
              <a:gd name="adj3" fmla="val 16667"/>
            </a:avLst>
          </a:prstGeom>
          <a:solidFill>
            <a:schemeClr val="bg1">
              <a:lumMod val="85000"/>
            </a:schemeClr>
          </a:solidFill>
          <a:ln w="25400" cap="flat">
            <a:solidFill>
              <a:srgbClr val="3B3833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p>
            <a:r>
              <a:rPr lang="zh-CN" altLang="en-US" sz="2800">
                <a:sym typeface="+mn-ea"/>
              </a:rPr>
              <a:t>好的</a:t>
            </a:r>
            <a:r>
              <a:rPr lang="en-US" altLang="zh-CN" sz="2800">
                <a:sym typeface="+mn-ea"/>
              </a:rPr>
              <a:t>~</a:t>
            </a:r>
            <a:r>
              <a:rPr lang="zh-CN" altLang="en-US" sz="2800">
                <a:sym typeface="+mn-ea"/>
              </a:rPr>
              <a:t>老大，我这就去买</a:t>
            </a:r>
            <a:r>
              <a:rPr lang="en-US" altLang="zh-CN" sz="2800">
                <a:sym typeface="+mn-ea"/>
              </a:rPr>
              <a:t>~</a:t>
            </a:r>
            <a:endParaRPr lang="en-US" altLang="zh-CN" sz="2800">
              <a:sym typeface="+mn-ea"/>
            </a:endParaRPr>
          </a:p>
        </p:txBody>
      </p:sp>
      <p:grpSp>
        <p:nvGrpSpPr>
          <p:cNvPr id="15" name="组合 14"/>
          <p:cNvGrpSpPr/>
          <p:nvPr/>
        </p:nvGrpSpPr>
        <p:grpSpPr>
          <a:xfrm flipH="1">
            <a:off x="3564255" y="4201795"/>
            <a:ext cx="4589780" cy="1880870"/>
            <a:chOff x="7812" y="5131"/>
            <a:chExt cx="7228" cy="2962"/>
          </a:xfrm>
        </p:grpSpPr>
        <p:pic>
          <p:nvPicPr>
            <p:cNvPr id="16" name="图片 15" descr="C:/Users/MXN-49/AppData/Local/Temp/kaimatting_20191220170616/output_20191220170641..pngoutput_20191220170641.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0775" y="6412"/>
              <a:ext cx="3037" cy="1204"/>
            </a:xfrm>
            <a:prstGeom prst="rect">
              <a:avLst/>
            </a:prstGeom>
          </p:spPr>
        </p:pic>
        <p:pic>
          <p:nvPicPr>
            <p:cNvPr id="17" name="图片 16" descr="大臣(1)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812" y="5131"/>
              <a:ext cx="2963" cy="2963"/>
            </a:xfrm>
            <a:prstGeom prst="rect">
              <a:avLst/>
            </a:prstGeom>
          </p:spPr>
        </p:pic>
        <p:pic>
          <p:nvPicPr>
            <p:cNvPr id="18" name="图片 17" descr="C:/Users/MXN-49/AppData/Local/Temp/kaimatting_20191220170616/output_20191220170641..pngoutput_20191220170641.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2004" y="6213"/>
              <a:ext cx="3037" cy="1204"/>
            </a:xfrm>
            <a:prstGeom prst="rect">
              <a:avLst/>
            </a:prstGeom>
          </p:spPr>
        </p:pic>
        <p:pic>
          <p:nvPicPr>
            <p:cNvPr id="19" name="图片 18" descr="C:/Users/MXN-49/AppData/Local/Temp/kaimatting_20191220170616/output_20191220170641..pngoutput_20191220170641.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2004" y="6721"/>
              <a:ext cx="3037" cy="1204"/>
            </a:xfrm>
            <a:prstGeom prst="rect">
              <a:avLst/>
            </a:prstGeom>
          </p:spPr>
        </p:pic>
        <p:sp>
          <p:nvSpPr>
            <p:cNvPr id="21" name="任意多边形 20"/>
            <p:cNvSpPr/>
            <p:nvPr/>
          </p:nvSpPr>
          <p:spPr>
            <a:xfrm>
              <a:off x="10153" y="6750"/>
              <a:ext cx="1493" cy="859"/>
            </a:xfrm>
            <a:custGeom>
              <a:avLst/>
              <a:gdLst>
                <a:gd name="connisteX0" fmla="*/ 0 w 948096"/>
                <a:gd name="connsiteY0" fmla="*/ 0 h 545676"/>
                <a:gd name="connisteX1" fmla="*/ 19050 w 948096"/>
                <a:gd name="connsiteY1" fmla="*/ 65405 h 545676"/>
                <a:gd name="connisteX2" fmla="*/ 46990 w 948096"/>
                <a:gd name="connsiteY2" fmla="*/ 130810 h 545676"/>
                <a:gd name="connisteX3" fmla="*/ 93980 w 948096"/>
                <a:gd name="connsiteY3" fmla="*/ 196215 h 545676"/>
                <a:gd name="connisteX4" fmla="*/ 140335 w 948096"/>
                <a:gd name="connsiteY4" fmla="*/ 261620 h 545676"/>
                <a:gd name="connisteX5" fmla="*/ 196215 w 948096"/>
                <a:gd name="connsiteY5" fmla="*/ 327025 h 545676"/>
                <a:gd name="connisteX6" fmla="*/ 261620 w 948096"/>
                <a:gd name="connsiteY6" fmla="*/ 383540 h 545676"/>
                <a:gd name="connisteX7" fmla="*/ 327025 w 948096"/>
                <a:gd name="connsiteY7" fmla="*/ 448945 h 545676"/>
                <a:gd name="connisteX8" fmla="*/ 392430 w 948096"/>
                <a:gd name="connsiteY8" fmla="*/ 485775 h 545676"/>
                <a:gd name="connisteX9" fmla="*/ 457835 w 948096"/>
                <a:gd name="connsiteY9" fmla="*/ 523240 h 545676"/>
                <a:gd name="connisteX10" fmla="*/ 523240 w 948096"/>
                <a:gd name="connsiteY10" fmla="*/ 542290 h 545676"/>
                <a:gd name="connisteX11" fmla="*/ 589280 w 948096"/>
                <a:gd name="connsiteY11" fmla="*/ 542290 h 545676"/>
                <a:gd name="connisteX12" fmla="*/ 654685 w 948096"/>
                <a:gd name="connsiteY12" fmla="*/ 542290 h 545676"/>
                <a:gd name="connisteX13" fmla="*/ 720090 w 948096"/>
                <a:gd name="connsiteY13" fmla="*/ 542290 h 545676"/>
                <a:gd name="connisteX14" fmla="*/ 785495 w 948096"/>
                <a:gd name="connsiteY14" fmla="*/ 504825 h 545676"/>
                <a:gd name="connisteX15" fmla="*/ 831850 w 948096"/>
                <a:gd name="connsiteY15" fmla="*/ 439420 h 545676"/>
                <a:gd name="connisteX16" fmla="*/ 878840 w 948096"/>
                <a:gd name="connsiteY16" fmla="*/ 374015 h 545676"/>
                <a:gd name="connisteX17" fmla="*/ 906780 w 948096"/>
                <a:gd name="connsiteY17" fmla="*/ 308610 h 545676"/>
                <a:gd name="connisteX18" fmla="*/ 925195 w 948096"/>
                <a:gd name="connsiteY18" fmla="*/ 243205 h 545676"/>
                <a:gd name="connisteX19" fmla="*/ 934720 w 948096"/>
                <a:gd name="connsiteY19" fmla="*/ 177800 h 545676"/>
                <a:gd name="connisteX20" fmla="*/ 944245 w 948096"/>
                <a:gd name="connsiteY20" fmla="*/ 112395 h 545676"/>
                <a:gd name="connisteX21" fmla="*/ 944245 w 948096"/>
                <a:gd name="connsiteY21" fmla="*/ 46990 h 545676"/>
                <a:gd name="connisteX22" fmla="*/ 906780 w 948096"/>
                <a:gd name="connsiteY22" fmla="*/ 112395 h 545676"/>
                <a:gd name="connisteX23" fmla="*/ 887730 w 948096"/>
                <a:gd name="connsiteY23" fmla="*/ 46990 h 545676"/>
                <a:gd name="connisteX24" fmla="*/ 916305 w 948096"/>
                <a:gd name="connsiteY24" fmla="*/ 112395 h 545676"/>
                <a:gd name="connisteX25" fmla="*/ 925195 w 948096"/>
                <a:gd name="connsiteY25" fmla="*/ 177800 h 545676"/>
                <a:gd name="connisteX26" fmla="*/ 934720 w 948096"/>
                <a:gd name="connsiteY26" fmla="*/ 243205 h 545676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  <a:cxn ang="0">
                  <a:pos x="connisteX5" y="connsiteY5"/>
                </a:cxn>
                <a:cxn ang="0">
                  <a:pos x="connisteX6" y="connsiteY6"/>
                </a:cxn>
                <a:cxn ang="0">
                  <a:pos x="connisteX7" y="connsiteY7"/>
                </a:cxn>
                <a:cxn ang="0">
                  <a:pos x="connisteX8" y="connsiteY8"/>
                </a:cxn>
                <a:cxn ang="0">
                  <a:pos x="connisteX9" y="connsiteY9"/>
                </a:cxn>
                <a:cxn ang="0">
                  <a:pos x="connisteX10" y="connsiteY10"/>
                </a:cxn>
                <a:cxn ang="0">
                  <a:pos x="connisteX11" y="connsiteY11"/>
                </a:cxn>
                <a:cxn ang="0">
                  <a:pos x="connisteX12" y="connsiteY12"/>
                </a:cxn>
                <a:cxn ang="0">
                  <a:pos x="connisteX13" y="connsiteY13"/>
                </a:cxn>
                <a:cxn ang="0">
                  <a:pos x="connisteX14" y="connsiteY14"/>
                </a:cxn>
                <a:cxn ang="0">
                  <a:pos x="connisteX15" y="connsiteY15"/>
                </a:cxn>
                <a:cxn ang="0">
                  <a:pos x="connisteX16" y="connsiteY16"/>
                </a:cxn>
                <a:cxn ang="0">
                  <a:pos x="connisteX17" y="connsiteY17"/>
                </a:cxn>
                <a:cxn ang="0">
                  <a:pos x="connisteX18" y="connsiteY18"/>
                </a:cxn>
                <a:cxn ang="0">
                  <a:pos x="connisteX19" y="connsiteY19"/>
                </a:cxn>
                <a:cxn ang="0">
                  <a:pos x="connisteX20" y="connsiteY20"/>
                </a:cxn>
                <a:cxn ang="0">
                  <a:pos x="connisteX21" y="connsiteY21"/>
                </a:cxn>
                <a:cxn ang="0">
                  <a:pos x="connisteX22" y="connsiteY22"/>
                </a:cxn>
                <a:cxn ang="0">
                  <a:pos x="connisteX23" y="connsiteY23"/>
                </a:cxn>
                <a:cxn ang="0">
                  <a:pos x="connisteX24" y="connsiteY24"/>
                </a:cxn>
                <a:cxn ang="0">
                  <a:pos x="connisteX25" y="connsiteY25"/>
                </a:cxn>
                <a:cxn ang="0">
                  <a:pos x="connisteX26" y="connsiteY26"/>
                </a:cxn>
              </a:cxnLst>
              <a:rect l="l" t="t" r="r" b="b"/>
              <a:pathLst>
                <a:path w="948096" h="545677">
                  <a:moveTo>
                    <a:pt x="0" y="0"/>
                  </a:moveTo>
                  <a:cubicBezTo>
                    <a:pt x="3175" y="12065"/>
                    <a:pt x="9525" y="39370"/>
                    <a:pt x="19050" y="65405"/>
                  </a:cubicBezTo>
                  <a:cubicBezTo>
                    <a:pt x="28575" y="91440"/>
                    <a:pt x="31750" y="104775"/>
                    <a:pt x="46990" y="130810"/>
                  </a:cubicBezTo>
                  <a:cubicBezTo>
                    <a:pt x="62230" y="156845"/>
                    <a:pt x="75565" y="170180"/>
                    <a:pt x="93980" y="196215"/>
                  </a:cubicBezTo>
                  <a:cubicBezTo>
                    <a:pt x="112395" y="222250"/>
                    <a:pt x="120015" y="235585"/>
                    <a:pt x="140335" y="261620"/>
                  </a:cubicBezTo>
                  <a:cubicBezTo>
                    <a:pt x="160655" y="287655"/>
                    <a:pt x="172085" y="302895"/>
                    <a:pt x="196215" y="327025"/>
                  </a:cubicBezTo>
                  <a:cubicBezTo>
                    <a:pt x="220345" y="351155"/>
                    <a:pt x="235585" y="359410"/>
                    <a:pt x="261620" y="383540"/>
                  </a:cubicBezTo>
                  <a:cubicBezTo>
                    <a:pt x="287655" y="407670"/>
                    <a:pt x="300990" y="428625"/>
                    <a:pt x="327025" y="448945"/>
                  </a:cubicBezTo>
                  <a:cubicBezTo>
                    <a:pt x="353060" y="469265"/>
                    <a:pt x="366395" y="471170"/>
                    <a:pt x="392430" y="485775"/>
                  </a:cubicBezTo>
                  <a:cubicBezTo>
                    <a:pt x="418465" y="500380"/>
                    <a:pt x="431800" y="511810"/>
                    <a:pt x="457835" y="523240"/>
                  </a:cubicBezTo>
                  <a:cubicBezTo>
                    <a:pt x="483870" y="534670"/>
                    <a:pt x="497205" y="538480"/>
                    <a:pt x="523240" y="542290"/>
                  </a:cubicBezTo>
                  <a:cubicBezTo>
                    <a:pt x="549275" y="546100"/>
                    <a:pt x="563245" y="542290"/>
                    <a:pt x="589280" y="542290"/>
                  </a:cubicBezTo>
                  <a:cubicBezTo>
                    <a:pt x="615315" y="542290"/>
                    <a:pt x="628650" y="542290"/>
                    <a:pt x="654685" y="542290"/>
                  </a:cubicBezTo>
                  <a:cubicBezTo>
                    <a:pt x="680720" y="542290"/>
                    <a:pt x="694055" y="549910"/>
                    <a:pt x="720090" y="542290"/>
                  </a:cubicBezTo>
                  <a:cubicBezTo>
                    <a:pt x="746125" y="534670"/>
                    <a:pt x="763270" y="525145"/>
                    <a:pt x="785495" y="504825"/>
                  </a:cubicBezTo>
                  <a:cubicBezTo>
                    <a:pt x="807720" y="484505"/>
                    <a:pt x="813435" y="465455"/>
                    <a:pt x="831850" y="439420"/>
                  </a:cubicBezTo>
                  <a:cubicBezTo>
                    <a:pt x="850265" y="413385"/>
                    <a:pt x="863600" y="400050"/>
                    <a:pt x="878840" y="374015"/>
                  </a:cubicBezTo>
                  <a:cubicBezTo>
                    <a:pt x="894080" y="347980"/>
                    <a:pt x="897255" y="334645"/>
                    <a:pt x="906780" y="308610"/>
                  </a:cubicBezTo>
                  <a:cubicBezTo>
                    <a:pt x="916305" y="282575"/>
                    <a:pt x="919480" y="269240"/>
                    <a:pt x="925195" y="243205"/>
                  </a:cubicBezTo>
                  <a:cubicBezTo>
                    <a:pt x="930910" y="217170"/>
                    <a:pt x="930910" y="203835"/>
                    <a:pt x="934720" y="177800"/>
                  </a:cubicBezTo>
                  <a:cubicBezTo>
                    <a:pt x="938530" y="151765"/>
                    <a:pt x="942340" y="138430"/>
                    <a:pt x="944245" y="112395"/>
                  </a:cubicBezTo>
                  <a:cubicBezTo>
                    <a:pt x="946150" y="86360"/>
                    <a:pt x="951865" y="46990"/>
                    <a:pt x="944245" y="46990"/>
                  </a:cubicBezTo>
                  <a:cubicBezTo>
                    <a:pt x="936625" y="46990"/>
                    <a:pt x="918210" y="112395"/>
                    <a:pt x="906780" y="112395"/>
                  </a:cubicBezTo>
                  <a:cubicBezTo>
                    <a:pt x="895350" y="112395"/>
                    <a:pt x="885825" y="46990"/>
                    <a:pt x="887730" y="46990"/>
                  </a:cubicBezTo>
                  <a:cubicBezTo>
                    <a:pt x="889635" y="46990"/>
                    <a:pt x="908685" y="86360"/>
                    <a:pt x="916305" y="112395"/>
                  </a:cubicBezTo>
                  <a:cubicBezTo>
                    <a:pt x="923925" y="138430"/>
                    <a:pt x="921385" y="151765"/>
                    <a:pt x="925195" y="177800"/>
                  </a:cubicBezTo>
                  <a:cubicBezTo>
                    <a:pt x="929005" y="203835"/>
                    <a:pt x="932815" y="231140"/>
                    <a:pt x="934720" y="243205"/>
                  </a:cubicBez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lIns="0" tIns="0" rIns="0" bIns="0"/>
            <a:p>
              <a:endParaRPr lang="zh-CN" altLang="en-US" sz="6450"/>
            </a:p>
          </p:txBody>
        </p:sp>
        <p:sp>
          <p:nvSpPr>
            <p:cNvPr id="22" name="任意多边形 21"/>
            <p:cNvSpPr/>
            <p:nvPr/>
          </p:nvSpPr>
          <p:spPr>
            <a:xfrm>
              <a:off x="10152" y="6814"/>
              <a:ext cx="2694" cy="956"/>
            </a:xfrm>
            <a:custGeom>
              <a:avLst/>
              <a:gdLst>
                <a:gd name="connisteX0" fmla="*/ 0 w 1710911"/>
                <a:gd name="connsiteY0" fmla="*/ 0 h 606989"/>
                <a:gd name="connisteX1" fmla="*/ 47625 w 1710911"/>
                <a:gd name="connsiteY1" fmla="*/ 66675 h 606989"/>
                <a:gd name="connisteX2" fmla="*/ 114300 w 1710911"/>
                <a:gd name="connsiteY2" fmla="*/ 136525 h 606989"/>
                <a:gd name="connisteX3" fmla="*/ 184150 w 1710911"/>
                <a:gd name="connsiteY3" fmla="*/ 203200 h 606989"/>
                <a:gd name="connisteX4" fmla="*/ 244475 w 1710911"/>
                <a:gd name="connsiteY4" fmla="*/ 269875 h 606989"/>
                <a:gd name="connisteX5" fmla="*/ 311150 w 1710911"/>
                <a:gd name="connsiteY5" fmla="*/ 333375 h 606989"/>
                <a:gd name="connisteX6" fmla="*/ 381000 w 1710911"/>
                <a:gd name="connsiteY6" fmla="*/ 390525 h 606989"/>
                <a:gd name="connisteX7" fmla="*/ 447675 w 1710911"/>
                <a:gd name="connsiteY7" fmla="*/ 444500 h 606989"/>
                <a:gd name="connisteX8" fmla="*/ 514350 w 1710911"/>
                <a:gd name="connsiteY8" fmla="*/ 485775 h 606989"/>
                <a:gd name="connisteX9" fmla="*/ 581025 w 1710911"/>
                <a:gd name="connsiteY9" fmla="*/ 527050 h 606989"/>
                <a:gd name="connisteX10" fmla="*/ 650875 w 1710911"/>
                <a:gd name="connsiteY10" fmla="*/ 561975 h 606989"/>
                <a:gd name="connisteX11" fmla="*/ 717550 w 1710911"/>
                <a:gd name="connsiteY11" fmla="*/ 584200 h 606989"/>
                <a:gd name="connisteX12" fmla="*/ 787400 w 1710911"/>
                <a:gd name="connsiteY12" fmla="*/ 600075 h 606989"/>
                <a:gd name="connisteX13" fmla="*/ 854075 w 1710911"/>
                <a:gd name="connsiteY13" fmla="*/ 606425 h 606989"/>
                <a:gd name="connisteX14" fmla="*/ 920750 w 1710911"/>
                <a:gd name="connsiteY14" fmla="*/ 606425 h 606989"/>
                <a:gd name="connisteX15" fmla="*/ 987425 w 1710911"/>
                <a:gd name="connsiteY15" fmla="*/ 606425 h 606989"/>
                <a:gd name="connisteX16" fmla="*/ 1057275 w 1710911"/>
                <a:gd name="connsiteY16" fmla="*/ 603250 h 606989"/>
                <a:gd name="connisteX17" fmla="*/ 1127125 w 1710911"/>
                <a:gd name="connsiteY17" fmla="*/ 596900 h 606989"/>
                <a:gd name="connisteX18" fmla="*/ 1193800 w 1710911"/>
                <a:gd name="connsiteY18" fmla="*/ 584200 h 606989"/>
                <a:gd name="connisteX19" fmla="*/ 1260475 w 1710911"/>
                <a:gd name="connsiteY19" fmla="*/ 568325 h 606989"/>
                <a:gd name="connisteX20" fmla="*/ 1327150 w 1710911"/>
                <a:gd name="connsiteY20" fmla="*/ 542925 h 606989"/>
                <a:gd name="connisteX21" fmla="*/ 1393825 w 1710911"/>
                <a:gd name="connsiteY21" fmla="*/ 523875 h 606989"/>
                <a:gd name="connisteX22" fmla="*/ 1460500 w 1710911"/>
                <a:gd name="connsiteY22" fmla="*/ 504825 h 606989"/>
                <a:gd name="connisteX23" fmla="*/ 1527175 w 1710911"/>
                <a:gd name="connsiteY23" fmla="*/ 482600 h 606989"/>
                <a:gd name="connisteX24" fmla="*/ 1593850 w 1710911"/>
                <a:gd name="connsiteY24" fmla="*/ 460375 h 606989"/>
                <a:gd name="connisteX25" fmla="*/ 1660525 w 1710911"/>
                <a:gd name="connsiteY25" fmla="*/ 409575 h 606989"/>
                <a:gd name="connisteX26" fmla="*/ 1685925 w 1710911"/>
                <a:gd name="connsiteY26" fmla="*/ 342900 h 606989"/>
                <a:gd name="connisteX27" fmla="*/ 1695450 w 1710911"/>
                <a:gd name="connsiteY27" fmla="*/ 276225 h 606989"/>
                <a:gd name="connisteX28" fmla="*/ 1695450 w 1710911"/>
                <a:gd name="connsiteY28" fmla="*/ 209550 h 606989"/>
                <a:gd name="connisteX29" fmla="*/ 1679575 w 1710911"/>
                <a:gd name="connsiteY29" fmla="*/ 142875 h 606989"/>
                <a:gd name="connisteX30" fmla="*/ 1647825 w 1710911"/>
                <a:gd name="connsiteY30" fmla="*/ 209550 h 606989"/>
                <a:gd name="connisteX31" fmla="*/ 1660525 w 1710911"/>
                <a:gd name="connsiteY31" fmla="*/ 276225 h 606989"/>
                <a:gd name="connisteX32" fmla="*/ 1663700 w 1710911"/>
                <a:gd name="connsiteY32" fmla="*/ 342900 h 606989"/>
                <a:gd name="connisteX33" fmla="*/ 1663700 w 1710911"/>
                <a:gd name="connsiteY33" fmla="*/ 409575 h 606989"/>
                <a:gd name="connisteX34" fmla="*/ 1708150 w 1710911"/>
                <a:gd name="connsiteY34" fmla="*/ 336550 h 606989"/>
                <a:gd name="connisteX35" fmla="*/ 1701800 w 1710911"/>
                <a:gd name="connsiteY35" fmla="*/ 269875 h 606989"/>
                <a:gd name="connisteX36" fmla="*/ 1689100 w 1710911"/>
                <a:gd name="connsiteY36" fmla="*/ 203200 h 606989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  <a:cxn ang="0">
                  <a:pos x="connisteX5" y="connsiteY5"/>
                </a:cxn>
                <a:cxn ang="0">
                  <a:pos x="connisteX6" y="connsiteY6"/>
                </a:cxn>
                <a:cxn ang="0">
                  <a:pos x="connisteX7" y="connsiteY7"/>
                </a:cxn>
                <a:cxn ang="0">
                  <a:pos x="connisteX8" y="connsiteY8"/>
                </a:cxn>
                <a:cxn ang="0">
                  <a:pos x="connisteX9" y="connsiteY9"/>
                </a:cxn>
                <a:cxn ang="0">
                  <a:pos x="connisteX10" y="connsiteY10"/>
                </a:cxn>
                <a:cxn ang="0">
                  <a:pos x="connisteX11" y="connsiteY11"/>
                </a:cxn>
                <a:cxn ang="0">
                  <a:pos x="connisteX12" y="connsiteY12"/>
                </a:cxn>
                <a:cxn ang="0">
                  <a:pos x="connisteX13" y="connsiteY13"/>
                </a:cxn>
                <a:cxn ang="0">
                  <a:pos x="connisteX14" y="connsiteY14"/>
                </a:cxn>
                <a:cxn ang="0">
                  <a:pos x="connisteX15" y="connsiteY15"/>
                </a:cxn>
                <a:cxn ang="0">
                  <a:pos x="connisteX16" y="connsiteY16"/>
                </a:cxn>
                <a:cxn ang="0">
                  <a:pos x="connisteX17" y="connsiteY17"/>
                </a:cxn>
                <a:cxn ang="0">
                  <a:pos x="connisteX18" y="connsiteY18"/>
                </a:cxn>
                <a:cxn ang="0">
                  <a:pos x="connisteX19" y="connsiteY19"/>
                </a:cxn>
                <a:cxn ang="0">
                  <a:pos x="connisteX20" y="connsiteY20"/>
                </a:cxn>
                <a:cxn ang="0">
                  <a:pos x="connisteX21" y="connsiteY21"/>
                </a:cxn>
                <a:cxn ang="0">
                  <a:pos x="connisteX22" y="connsiteY22"/>
                </a:cxn>
                <a:cxn ang="0">
                  <a:pos x="connisteX23" y="connsiteY23"/>
                </a:cxn>
                <a:cxn ang="0">
                  <a:pos x="connisteX24" y="connsiteY24"/>
                </a:cxn>
                <a:cxn ang="0">
                  <a:pos x="connisteX25" y="connsiteY25"/>
                </a:cxn>
                <a:cxn ang="0">
                  <a:pos x="connisteX26" y="connsiteY26"/>
                </a:cxn>
                <a:cxn ang="0">
                  <a:pos x="connisteX27" y="connsiteY27"/>
                </a:cxn>
                <a:cxn ang="0">
                  <a:pos x="connisteX28" y="connsiteY28"/>
                </a:cxn>
                <a:cxn ang="0">
                  <a:pos x="connisteX29" y="connsiteY29"/>
                </a:cxn>
                <a:cxn ang="0">
                  <a:pos x="connisteX30" y="connsiteY30"/>
                </a:cxn>
                <a:cxn ang="0">
                  <a:pos x="connisteX31" y="connsiteY31"/>
                </a:cxn>
                <a:cxn ang="0">
                  <a:pos x="connisteX32" y="connsiteY32"/>
                </a:cxn>
                <a:cxn ang="0">
                  <a:pos x="connisteX33" y="connsiteY33"/>
                </a:cxn>
                <a:cxn ang="0">
                  <a:pos x="connisteX34" y="connsiteY34"/>
                </a:cxn>
                <a:cxn ang="0">
                  <a:pos x="connisteX35" y="connsiteY35"/>
                </a:cxn>
                <a:cxn ang="0">
                  <a:pos x="connisteX36" y="connsiteY36"/>
                </a:cxn>
              </a:cxnLst>
              <a:rect l="l" t="t" r="r" b="b"/>
              <a:pathLst>
                <a:path w="1710912" h="606989">
                  <a:moveTo>
                    <a:pt x="0" y="0"/>
                  </a:moveTo>
                  <a:cubicBezTo>
                    <a:pt x="8255" y="12065"/>
                    <a:pt x="24765" y="39370"/>
                    <a:pt x="47625" y="66675"/>
                  </a:cubicBezTo>
                  <a:cubicBezTo>
                    <a:pt x="70485" y="93980"/>
                    <a:pt x="86995" y="109220"/>
                    <a:pt x="114300" y="136525"/>
                  </a:cubicBezTo>
                  <a:cubicBezTo>
                    <a:pt x="141605" y="163830"/>
                    <a:pt x="158115" y="176530"/>
                    <a:pt x="184150" y="203200"/>
                  </a:cubicBezTo>
                  <a:cubicBezTo>
                    <a:pt x="210185" y="229870"/>
                    <a:pt x="219075" y="243840"/>
                    <a:pt x="244475" y="269875"/>
                  </a:cubicBezTo>
                  <a:cubicBezTo>
                    <a:pt x="269875" y="295910"/>
                    <a:pt x="283845" y="309245"/>
                    <a:pt x="311150" y="333375"/>
                  </a:cubicBezTo>
                  <a:cubicBezTo>
                    <a:pt x="338455" y="357505"/>
                    <a:pt x="353695" y="368300"/>
                    <a:pt x="381000" y="390525"/>
                  </a:cubicBezTo>
                  <a:cubicBezTo>
                    <a:pt x="408305" y="412750"/>
                    <a:pt x="421005" y="425450"/>
                    <a:pt x="447675" y="444500"/>
                  </a:cubicBezTo>
                  <a:cubicBezTo>
                    <a:pt x="474345" y="463550"/>
                    <a:pt x="487680" y="469265"/>
                    <a:pt x="514350" y="485775"/>
                  </a:cubicBezTo>
                  <a:cubicBezTo>
                    <a:pt x="541020" y="502285"/>
                    <a:pt x="553720" y="511810"/>
                    <a:pt x="581025" y="527050"/>
                  </a:cubicBezTo>
                  <a:cubicBezTo>
                    <a:pt x="608330" y="542290"/>
                    <a:pt x="623570" y="550545"/>
                    <a:pt x="650875" y="561975"/>
                  </a:cubicBezTo>
                  <a:cubicBezTo>
                    <a:pt x="678180" y="573405"/>
                    <a:pt x="690245" y="576580"/>
                    <a:pt x="717550" y="584200"/>
                  </a:cubicBezTo>
                  <a:cubicBezTo>
                    <a:pt x="744855" y="591820"/>
                    <a:pt x="760095" y="595630"/>
                    <a:pt x="787400" y="600075"/>
                  </a:cubicBezTo>
                  <a:cubicBezTo>
                    <a:pt x="814705" y="604520"/>
                    <a:pt x="827405" y="605155"/>
                    <a:pt x="854075" y="606425"/>
                  </a:cubicBezTo>
                  <a:cubicBezTo>
                    <a:pt x="880745" y="607695"/>
                    <a:pt x="894080" y="606425"/>
                    <a:pt x="920750" y="606425"/>
                  </a:cubicBezTo>
                  <a:cubicBezTo>
                    <a:pt x="947420" y="606425"/>
                    <a:pt x="960120" y="607060"/>
                    <a:pt x="987425" y="606425"/>
                  </a:cubicBezTo>
                  <a:cubicBezTo>
                    <a:pt x="1014730" y="605790"/>
                    <a:pt x="1029335" y="605155"/>
                    <a:pt x="1057275" y="603250"/>
                  </a:cubicBezTo>
                  <a:cubicBezTo>
                    <a:pt x="1085215" y="601345"/>
                    <a:pt x="1099820" y="600710"/>
                    <a:pt x="1127125" y="596900"/>
                  </a:cubicBezTo>
                  <a:cubicBezTo>
                    <a:pt x="1154430" y="593090"/>
                    <a:pt x="1167130" y="589915"/>
                    <a:pt x="1193800" y="584200"/>
                  </a:cubicBezTo>
                  <a:cubicBezTo>
                    <a:pt x="1220470" y="578485"/>
                    <a:pt x="1233805" y="576580"/>
                    <a:pt x="1260475" y="568325"/>
                  </a:cubicBezTo>
                  <a:cubicBezTo>
                    <a:pt x="1287145" y="560070"/>
                    <a:pt x="1300480" y="551815"/>
                    <a:pt x="1327150" y="542925"/>
                  </a:cubicBezTo>
                  <a:cubicBezTo>
                    <a:pt x="1353820" y="534035"/>
                    <a:pt x="1367155" y="531495"/>
                    <a:pt x="1393825" y="523875"/>
                  </a:cubicBezTo>
                  <a:cubicBezTo>
                    <a:pt x="1420495" y="516255"/>
                    <a:pt x="1433830" y="513080"/>
                    <a:pt x="1460500" y="504825"/>
                  </a:cubicBezTo>
                  <a:cubicBezTo>
                    <a:pt x="1487170" y="496570"/>
                    <a:pt x="1500505" y="491490"/>
                    <a:pt x="1527175" y="482600"/>
                  </a:cubicBezTo>
                  <a:cubicBezTo>
                    <a:pt x="1553845" y="473710"/>
                    <a:pt x="1567180" y="474980"/>
                    <a:pt x="1593850" y="460375"/>
                  </a:cubicBezTo>
                  <a:cubicBezTo>
                    <a:pt x="1620520" y="445770"/>
                    <a:pt x="1642110" y="433070"/>
                    <a:pt x="1660525" y="409575"/>
                  </a:cubicBezTo>
                  <a:cubicBezTo>
                    <a:pt x="1678940" y="386080"/>
                    <a:pt x="1678940" y="369570"/>
                    <a:pt x="1685925" y="342900"/>
                  </a:cubicBezTo>
                  <a:cubicBezTo>
                    <a:pt x="1692910" y="316230"/>
                    <a:pt x="1693545" y="302895"/>
                    <a:pt x="1695450" y="276225"/>
                  </a:cubicBezTo>
                  <a:cubicBezTo>
                    <a:pt x="1697355" y="249555"/>
                    <a:pt x="1698625" y="236220"/>
                    <a:pt x="1695450" y="209550"/>
                  </a:cubicBezTo>
                  <a:cubicBezTo>
                    <a:pt x="1692275" y="182880"/>
                    <a:pt x="1689100" y="142875"/>
                    <a:pt x="1679575" y="142875"/>
                  </a:cubicBezTo>
                  <a:cubicBezTo>
                    <a:pt x="1670050" y="142875"/>
                    <a:pt x="1651635" y="182880"/>
                    <a:pt x="1647825" y="209550"/>
                  </a:cubicBezTo>
                  <a:cubicBezTo>
                    <a:pt x="1644015" y="236220"/>
                    <a:pt x="1657350" y="249555"/>
                    <a:pt x="1660525" y="276225"/>
                  </a:cubicBezTo>
                  <a:cubicBezTo>
                    <a:pt x="1663700" y="302895"/>
                    <a:pt x="1663065" y="316230"/>
                    <a:pt x="1663700" y="342900"/>
                  </a:cubicBezTo>
                  <a:cubicBezTo>
                    <a:pt x="1664335" y="369570"/>
                    <a:pt x="1654810" y="410845"/>
                    <a:pt x="1663700" y="409575"/>
                  </a:cubicBezTo>
                  <a:cubicBezTo>
                    <a:pt x="1672590" y="408305"/>
                    <a:pt x="1700530" y="364490"/>
                    <a:pt x="1708150" y="336550"/>
                  </a:cubicBezTo>
                  <a:cubicBezTo>
                    <a:pt x="1715770" y="308610"/>
                    <a:pt x="1705610" y="296545"/>
                    <a:pt x="1701800" y="269875"/>
                  </a:cubicBezTo>
                  <a:cubicBezTo>
                    <a:pt x="1697990" y="243205"/>
                    <a:pt x="1691640" y="215265"/>
                    <a:pt x="1689100" y="203200"/>
                  </a:cubicBez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lIns="0" tIns="0" rIns="0" bIns="0"/>
            <a:p>
              <a:endParaRPr lang="zh-CN" altLang="en-US" sz="6450"/>
            </a:p>
          </p:txBody>
        </p:sp>
        <p:sp>
          <p:nvSpPr>
            <p:cNvPr id="23" name="任意多边形 22"/>
            <p:cNvSpPr/>
            <p:nvPr/>
          </p:nvSpPr>
          <p:spPr>
            <a:xfrm>
              <a:off x="10178" y="6575"/>
              <a:ext cx="2731" cy="1006"/>
            </a:xfrm>
            <a:custGeom>
              <a:avLst/>
              <a:gdLst>
                <a:gd name="connisteX0" fmla="*/ 0 w 1734381"/>
                <a:gd name="connsiteY0" fmla="*/ 155607 h 638940"/>
                <a:gd name="connisteX1" fmla="*/ 76200 w 1734381"/>
                <a:gd name="connsiteY1" fmla="*/ 222282 h 638940"/>
                <a:gd name="connisteX2" fmla="*/ 146050 w 1734381"/>
                <a:gd name="connsiteY2" fmla="*/ 276257 h 638940"/>
                <a:gd name="connisteX3" fmla="*/ 212725 w 1734381"/>
                <a:gd name="connsiteY3" fmla="*/ 323882 h 638940"/>
                <a:gd name="connisteX4" fmla="*/ 282575 w 1734381"/>
                <a:gd name="connsiteY4" fmla="*/ 377857 h 638940"/>
                <a:gd name="connisteX5" fmla="*/ 352425 w 1734381"/>
                <a:gd name="connsiteY5" fmla="*/ 431832 h 638940"/>
                <a:gd name="connisteX6" fmla="*/ 419100 w 1734381"/>
                <a:gd name="connsiteY6" fmla="*/ 485807 h 638940"/>
                <a:gd name="connisteX7" fmla="*/ 488950 w 1734381"/>
                <a:gd name="connsiteY7" fmla="*/ 533432 h 638940"/>
                <a:gd name="connisteX8" fmla="*/ 558800 w 1734381"/>
                <a:gd name="connsiteY8" fmla="*/ 568357 h 638940"/>
                <a:gd name="connisteX9" fmla="*/ 625475 w 1734381"/>
                <a:gd name="connsiteY9" fmla="*/ 596932 h 638940"/>
                <a:gd name="connisteX10" fmla="*/ 692150 w 1734381"/>
                <a:gd name="connsiteY10" fmla="*/ 615982 h 638940"/>
                <a:gd name="connisteX11" fmla="*/ 762000 w 1734381"/>
                <a:gd name="connsiteY11" fmla="*/ 628682 h 638940"/>
                <a:gd name="connisteX12" fmla="*/ 828675 w 1734381"/>
                <a:gd name="connsiteY12" fmla="*/ 635032 h 638940"/>
                <a:gd name="connisteX13" fmla="*/ 895350 w 1734381"/>
                <a:gd name="connsiteY13" fmla="*/ 638207 h 638940"/>
                <a:gd name="connisteX14" fmla="*/ 962025 w 1734381"/>
                <a:gd name="connsiteY14" fmla="*/ 638207 h 638940"/>
                <a:gd name="connisteX15" fmla="*/ 1028700 w 1734381"/>
                <a:gd name="connsiteY15" fmla="*/ 631857 h 638940"/>
                <a:gd name="connisteX16" fmla="*/ 1095375 w 1734381"/>
                <a:gd name="connsiteY16" fmla="*/ 619157 h 638940"/>
                <a:gd name="connisteX17" fmla="*/ 1162050 w 1734381"/>
                <a:gd name="connsiteY17" fmla="*/ 581057 h 638940"/>
                <a:gd name="connisteX18" fmla="*/ 1228725 w 1734381"/>
                <a:gd name="connsiteY18" fmla="*/ 527082 h 638940"/>
                <a:gd name="connisteX19" fmla="*/ 1295400 w 1734381"/>
                <a:gd name="connsiteY19" fmla="*/ 473107 h 638940"/>
                <a:gd name="connisteX20" fmla="*/ 1362075 w 1734381"/>
                <a:gd name="connsiteY20" fmla="*/ 425482 h 638940"/>
                <a:gd name="connisteX21" fmla="*/ 1428750 w 1734381"/>
                <a:gd name="connsiteY21" fmla="*/ 381032 h 638940"/>
                <a:gd name="connisteX22" fmla="*/ 1495425 w 1734381"/>
                <a:gd name="connsiteY22" fmla="*/ 323882 h 638940"/>
                <a:gd name="connisteX23" fmla="*/ 1562100 w 1734381"/>
                <a:gd name="connsiteY23" fmla="*/ 260382 h 638940"/>
                <a:gd name="connisteX24" fmla="*/ 1628775 w 1734381"/>
                <a:gd name="connsiteY24" fmla="*/ 200057 h 638940"/>
                <a:gd name="connisteX25" fmla="*/ 1679575 w 1734381"/>
                <a:gd name="connsiteY25" fmla="*/ 133382 h 638940"/>
                <a:gd name="connisteX26" fmla="*/ 1717675 w 1734381"/>
                <a:gd name="connsiteY26" fmla="*/ 66707 h 638940"/>
                <a:gd name="connisteX27" fmla="*/ 1730375 w 1734381"/>
                <a:gd name="connsiteY27" fmla="*/ 32 h 638940"/>
                <a:gd name="connisteX28" fmla="*/ 1663700 w 1734381"/>
                <a:gd name="connsiteY28" fmla="*/ 60357 h 638940"/>
                <a:gd name="connisteX29" fmla="*/ 1641475 w 1734381"/>
                <a:gd name="connsiteY29" fmla="*/ 127032 h 638940"/>
                <a:gd name="connisteX30" fmla="*/ 1631950 w 1734381"/>
                <a:gd name="connsiteY30" fmla="*/ 193707 h 638940"/>
                <a:gd name="connisteX31" fmla="*/ 1628775 w 1734381"/>
                <a:gd name="connsiteY31" fmla="*/ 260382 h 638940"/>
                <a:gd name="connisteX32" fmla="*/ 1695450 w 1734381"/>
                <a:gd name="connsiteY32" fmla="*/ 203232 h 638940"/>
                <a:gd name="connisteX33" fmla="*/ 1720850 w 1734381"/>
                <a:gd name="connsiteY33" fmla="*/ 136557 h 638940"/>
                <a:gd name="connisteX34" fmla="*/ 1733550 w 1734381"/>
                <a:gd name="connsiteY34" fmla="*/ 66707 h 638940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  <a:cxn ang="0">
                  <a:pos x="connisteX5" y="connsiteY5"/>
                </a:cxn>
                <a:cxn ang="0">
                  <a:pos x="connisteX6" y="connsiteY6"/>
                </a:cxn>
                <a:cxn ang="0">
                  <a:pos x="connisteX7" y="connsiteY7"/>
                </a:cxn>
                <a:cxn ang="0">
                  <a:pos x="connisteX8" y="connsiteY8"/>
                </a:cxn>
                <a:cxn ang="0">
                  <a:pos x="connisteX9" y="connsiteY9"/>
                </a:cxn>
                <a:cxn ang="0">
                  <a:pos x="connisteX10" y="connsiteY10"/>
                </a:cxn>
                <a:cxn ang="0">
                  <a:pos x="connisteX11" y="connsiteY11"/>
                </a:cxn>
                <a:cxn ang="0">
                  <a:pos x="connisteX12" y="connsiteY12"/>
                </a:cxn>
                <a:cxn ang="0">
                  <a:pos x="connisteX13" y="connsiteY13"/>
                </a:cxn>
                <a:cxn ang="0">
                  <a:pos x="connisteX14" y="connsiteY14"/>
                </a:cxn>
                <a:cxn ang="0">
                  <a:pos x="connisteX15" y="connsiteY15"/>
                </a:cxn>
                <a:cxn ang="0">
                  <a:pos x="connisteX16" y="connsiteY16"/>
                </a:cxn>
                <a:cxn ang="0">
                  <a:pos x="connisteX17" y="connsiteY17"/>
                </a:cxn>
                <a:cxn ang="0">
                  <a:pos x="connisteX18" y="connsiteY18"/>
                </a:cxn>
                <a:cxn ang="0">
                  <a:pos x="connisteX19" y="connsiteY19"/>
                </a:cxn>
                <a:cxn ang="0">
                  <a:pos x="connisteX20" y="connsiteY20"/>
                </a:cxn>
                <a:cxn ang="0">
                  <a:pos x="connisteX21" y="connsiteY21"/>
                </a:cxn>
                <a:cxn ang="0">
                  <a:pos x="connisteX22" y="connsiteY22"/>
                </a:cxn>
                <a:cxn ang="0">
                  <a:pos x="connisteX23" y="connsiteY23"/>
                </a:cxn>
                <a:cxn ang="0">
                  <a:pos x="connisteX24" y="connsiteY24"/>
                </a:cxn>
                <a:cxn ang="0">
                  <a:pos x="connisteX25" y="connsiteY25"/>
                </a:cxn>
                <a:cxn ang="0">
                  <a:pos x="connisteX26" y="connsiteY26"/>
                </a:cxn>
                <a:cxn ang="0">
                  <a:pos x="connisteX27" y="connsiteY27"/>
                </a:cxn>
                <a:cxn ang="0">
                  <a:pos x="connisteX28" y="connsiteY28"/>
                </a:cxn>
                <a:cxn ang="0">
                  <a:pos x="connisteX29" y="connsiteY29"/>
                </a:cxn>
                <a:cxn ang="0">
                  <a:pos x="connisteX30" y="connsiteY30"/>
                </a:cxn>
                <a:cxn ang="0">
                  <a:pos x="connisteX31" y="connsiteY31"/>
                </a:cxn>
                <a:cxn ang="0">
                  <a:pos x="connisteX32" y="connsiteY32"/>
                </a:cxn>
                <a:cxn ang="0">
                  <a:pos x="connisteX33" y="connsiteY33"/>
                </a:cxn>
                <a:cxn ang="0">
                  <a:pos x="connisteX34" y="connsiteY34"/>
                </a:cxn>
              </a:cxnLst>
              <a:rect l="l" t="t" r="r" b="b"/>
              <a:pathLst>
                <a:path w="1734382" h="638941">
                  <a:moveTo>
                    <a:pt x="0" y="155608"/>
                  </a:moveTo>
                  <a:cubicBezTo>
                    <a:pt x="13970" y="167673"/>
                    <a:pt x="46990" y="198153"/>
                    <a:pt x="76200" y="222283"/>
                  </a:cubicBezTo>
                  <a:cubicBezTo>
                    <a:pt x="105410" y="246413"/>
                    <a:pt x="118745" y="255938"/>
                    <a:pt x="146050" y="276258"/>
                  </a:cubicBezTo>
                  <a:cubicBezTo>
                    <a:pt x="173355" y="296578"/>
                    <a:pt x="185420" y="303563"/>
                    <a:pt x="212725" y="323883"/>
                  </a:cubicBezTo>
                  <a:cubicBezTo>
                    <a:pt x="240030" y="344203"/>
                    <a:pt x="254635" y="356268"/>
                    <a:pt x="282575" y="377858"/>
                  </a:cubicBezTo>
                  <a:cubicBezTo>
                    <a:pt x="310515" y="399448"/>
                    <a:pt x="325120" y="410243"/>
                    <a:pt x="352425" y="431833"/>
                  </a:cubicBezTo>
                  <a:cubicBezTo>
                    <a:pt x="379730" y="453423"/>
                    <a:pt x="391795" y="465488"/>
                    <a:pt x="419100" y="485808"/>
                  </a:cubicBezTo>
                  <a:cubicBezTo>
                    <a:pt x="446405" y="506128"/>
                    <a:pt x="461010" y="516923"/>
                    <a:pt x="488950" y="533433"/>
                  </a:cubicBezTo>
                  <a:cubicBezTo>
                    <a:pt x="516890" y="549943"/>
                    <a:pt x="531495" y="555658"/>
                    <a:pt x="558800" y="568358"/>
                  </a:cubicBezTo>
                  <a:cubicBezTo>
                    <a:pt x="586105" y="581058"/>
                    <a:pt x="598805" y="587408"/>
                    <a:pt x="625475" y="596933"/>
                  </a:cubicBezTo>
                  <a:cubicBezTo>
                    <a:pt x="652145" y="606458"/>
                    <a:pt x="664845" y="609633"/>
                    <a:pt x="692150" y="615983"/>
                  </a:cubicBezTo>
                  <a:cubicBezTo>
                    <a:pt x="719455" y="622333"/>
                    <a:pt x="734695" y="624873"/>
                    <a:pt x="762000" y="628683"/>
                  </a:cubicBezTo>
                  <a:cubicBezTo>
                    <a:pt x="789305" y="632493"/>
                    <a:pt x="802005" y="633128"/>
                    <a:pt x="828675" y="635033"/>
                  </a:cubicBezTo>
                  <a:cubicBezTo>
                    <a:pt x="855345" y="636938"/>
                    <a:pt x="868680" y="637573"/>
                    <a:pt x="895350" y="638208"/>
                  </a:cubicBezTo>
                  <a:cubicBezTo>
                    <a:pt x="922020" y="638843"/>
                    <a:pt x="935355" y="639478"/>
                    <a:pt x="962025" y="638208"/>
                  </a:cubicBezTo>
                  <a:cubicBezTo>
                    <a:pt x="988695" y="636938"/>
                    <a:pt x="1002030" y="635668"/>
                    <a:pt x="1028700" y="631858"/>
                  </a:cubicBezTo>
                  <a:cubicBezTo>
                    <a:pt x="1055370" y="628048"/>
                    <a:pt x="1068705" y="629318"/>
                    <a:pt x="1095375" y="619158"/>
                  </a:cubicBezTo>
                  <a:cubicBezTo>
                    <a:pt x="1122045" y="608998"/>
                    <a:pt x="1135380" y="599473"/>
                    <a:pt x="1162050" y="581058"/>
                  </a:cubicBezTo>
                  <a:cubicBezTo>
                    <a:pt x="1188720" y="562643"/>
                    <a:pt x="1202055" y="548673"/>
                    <a:pt x="1228725" y="527083"/>
                  </a:cubicBezTo>
                  <a:cubicBezTo>
                    <a:pt x="1255395" y="505493"/>
                    <a:pt x="1268730" y="493428"/>
                    <a:pt x="1295400" y="473108"/>
                  </a:cubicBezTo>
                  <a:cubicBezTo>
                    <a:pt x="1322070" y="452788"/>
                    <a:pt x="1335405" y="443898"/>
                    <a:pt x="1362075" y="425483"/>
                  </a:cubicBezTo>
                  <a:cubicBezTo>
                    <a:pt x="1388745" y="407068"/>
                    <a:pt x="1402080" y="401353"/>
                    <a:pt x="1428750" y="381033"/>
                  </a:cubicBezTo>
                  <a:cubicBezTo>
                    <a:pt x="1455420" y="360713"/>
                    <a:pt x="1468755" y="348013"/>
                    <a:pt x="1495425" y="323883"/>
                  </a:cubicBezTo>
                  <a:cubicBezTo>
                    <a:pt x="1522095" y="299753"/>
                    <a:pt x="1535430" y="285148"/>
                    <a:pt x="1562100" y="260383"/>
                  </a:cubicBezTo>
                  <a:cubicBezTo>
                    <a:pt x="1588770" y="235618"/>
                    <a:pt x="1605280" y="225458"/>
                    <a:pt x="1628775" y="200058"/>
                  </a:cubicBezTo>
                  <a:cubicBezTo>
                    <a:pt x="1652270" y="174658"/>
                    <a:pt x="1661795" y="160053"/>
                    <a:pt x="1679575" y="133383"/>
                  </a:cubicBezTo>
                  <a:cubicBezTo>
                    <a:pt x="1697355" y="106713"/>
                    <a:pt x="1707515" y="93378"/>
                    <a:pt x="1717675" y="66708"/>
                  </a:cubicBezTo>
                  <a:cubicBezTo>
                    <a:pt x="1727835" y="40038"/>
                    <a:pt x="1741170" y="1303"/>
                    <a:pt x="1730375" y="33"/>
                  </a:cubicBezTo>
                  <a:cubicBezTo>
                    <a:pt x="1719580" y="-1237"/>
                    <a:pt x="1681480" y="34958"/>
                    <a:pt x="1663700" y="60358"/>
                  </a:cubicBezTo>
                  <a:cubicBezTo>
                    <a:pt x="1645920" y="85758"/>
                    <a:pt x="1647825" y="100363"/>
                    <a:pt x="1641475" y="127033"/>
                  </a:cubicBezTo>
                  <a:cubicBezTo>
                    <a:pt x="1635125" y="153703"/>
                    <a:pt x="1634490" y="167038"/>
                    <a:pt x="1631950" y="193708"/>
                  </a:cubicBezTo>
                  <a:cubicBezTo>
                    <a:pt x="1629410" y="220378"/>
                    <a:pt x="1616075" y="258478"/>
                    <a:pt x="1628775" y="260383"/>
                  </a:cubicBezTo>
                  <a:cubicBezTo>
                    <a:pt x="1641475" y="262288"/>
                    <a:pt x="1677035" y="227998"/>
                    <a:pt x="1695450" y="203233"/>
                  </a:cubicBezTo>
                  <a:cubicBezTo>
                    <a:pt x="1713865" y="178468"/>
                    <a:pt x="1713230" y="163863"/>
                    <a:pt x="1720850" y="136558"/>
                  </a:cubicBezTo>
                  <a:cubicBezTo>
                    <a:pt x="1728470" y="109253"/>
                    <a:pt x="1731645" y="79408"/>
                    <a:pt x="1733550" y="66708"/>
                  </a:cubicBez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lIns="0" tIns="0" rIns="0" bIns="0"/>
            <a:p>
              <a:endParaRPr lang="zh-CN" altLang="en-US" sz="6450"/>
            </a:p>
          </p:txBody>
        </p:sp>
      </p:grpSp>
      <p:pic>
        <p:nvPicPr>
          <p:cNvPr id="24" name="图片 23" descr="未标题-1(1)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62865" y="4031615"/>
            <a:ext cx="2376170" cy="2376170"/>
          </a:xfrm>
          <a:prstGeom prst="rect">
            <a:avLst/>
          </a:prstGeom>
        </p:spPr>
      </p:pic>
      <p:sp>
        <p:nvSpPr>
          <p:cNvPr id="25" name="圆角矩形标注 24"/>
          <p:cNvSpPr/>
          <p:nvPr/>
        </p:nvSpPr>
        <p:spPr>
          <a:xfrm>
            <a:off x="2318385" y="659130"/>
            <a:ext cx="6885305" cy="3092450"/>
          </a:xfrm>
          <a:prstGeom prst="wedgeRoundRectCallout">
            <a:avLst>
              <a:gd name="adj1" fmla="val -49024"/>
              <a:gd name="adj2" fmla="val 78601"/>
              <a:gd name="adj3" fmla="val 16667"/>
            </a:avLst>
          </a:prstGeom>
          <a:solidFill>
            <a:schemeClr val="bg1">
              <a:lumMod val="85000"/>
            </a:schemeClr>
          </a:solidFill>
          <a:ln w="25400" cap="flat">
            <a:solidFill>
              <a:srgbClr val="3B3833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p>
            <a:r>
              <a:rPr lang="zh-CN" altLang="en-US" sz="4800">
                <a:sym typeface="+mn-ea"/>
              </a:rPr>
              <a:t>哎</a:t>
            </a:r>
            <a:r>
              <a:rPr lang="en-US" altLang="zh-CN" sz="4800">
                <a:sym typeface="+mn-ea"/>
              </a:rPr>
              <a:t>~</a:t>
            </a:r>
            <a:r>
              <a:rPr lang="zh-CN" altLang="en-US" sz="4800">
                <a:sym typeface="+mn-ea"/>
              </a:rPr>
              <a:t>奇怪，他这次怎么不问我是什么</a:t>
            </a:r>
            <a:r>
              <a:rPr lang="zh-CN" altLang="en-US" sz="4800">
                <a:solidFill>
                  <a:srgbClr val="00B050"/>
                </a:solidFill>
                <a:sym typeface="+mn-ea"/>
              </a:rPr>
              <a:t>导弹</a:t>
            </a:r>
            <a:r>
              <a:rPr lang="zh-CN" altLang="en-US" sz="4800">
                <a:sym typeface="+mn-ea"/>
              </a:rPr>
              <a:t>呢？</a:t>
            </a:r>
            <a:endParaRPr lang="zh-CN" altLang="en-US" sz="4800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4" dur="5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0"/>
                            </p:stCondLst>
                            <p:childTnLst>
                              <p:par>
                                <p:cTn id="4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0"/>
                            </p:stCondLst>
                            <p:childTnLst>
                              <p:par>
                                <p:cTn id="5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0"/>
                            </p:stCondLst>
                            <p:childTnLst>
                              <p:par>
                                <p:cTn id="5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13" grpId="0" bldLvl="0" animBg="1"/>
      <p:bldP spid="20" grpId="1" animBg="1"/>
      <p:bldP spid="13" grpId="1" animBg="1"/>
      <p:bldP spid="14" grpId="0" bldLvl="0" animBg="1"/>
      <p:bldP spid="14" grpId="1" bldLvl="0" animBg="1"/>
      <p:bldP spid="2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大臣(1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flipH="1">
            <a:off x="-620395" y="1271270"/>
            <a:ext cx="5004435" cy="5004435"/>
          </a:xfrm>
          <a:prstGeom prst="rect">
            <a:avLst/>
          </a:prstGeom>
        </p:spPr>
      </p:pic>
      <p:sp>
        <p:nvSpPr>
          <p:cNvPr id="3" name="圆角矩形 2"/>
          <p:cNvSpPr/>
          <p:nvPr/>
        </p:nvSpPr>
        <p:spPr>
          <a:xfrm>
            <a:off x="3672840" y="863600"/>
            <a:ext cx="7560945" cy="4752340"/>
          </a:xfrm>
          <a:prstGeom prst="roundRect">
            <a:avLst/>
          </a:prstGeom>
          <a:solidFill>
            <a:schemeClr val="bg2">
              <a:lumMod val="75000"/>
            </a:schemeClr>
          </a:solidFill>
          <a:ln w="25400" cap="flat">
            <a:solidFill>
              <a:srgbClr val="3B3833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p>
            <a:r>
              <a:rPr lang="zh-CN" altLang="en-US" sz="3200">
                <a:sym typeface="+mn-ea"/>
              </a:rPr>
              <a:t>哼哼，这次我明白了</a:t>
            </a:r>
            <a:r>
              <a:rPr lang="en-US" altLang="zh-CN" sz="3200">
                <a:sym typeface="+mn-ea"/>
              </a:rPr>
              <a:t>~</a:t>
            </a:r>
            <a:endParaRPr lang="zh-CN" altLang="en-US" sz="3200">
              <a:sym typeface="+mn-ea"/>
            </a:endParaRPr>
          </a:p>
          <a:p>
            <a:r>
              <a:rPr lang="zh-CN" altLang="en-US" sz="3200"/>
              <a:t>王子让我去买</a:t>
            </a:r>
            <a:r>
              <a:rPr lang="zh-CN" altLang="en-US" sz="3200">
                <a:solidFill>
                  <a:srgbClr val="FF0000"/>
                </a:solidFill>
              </a:rPr>
              <a:t>导弹</a:t>
            </a:r>
            <a:r>
              <a:rPr lang="zh-CN" altLang="en-US" sz="3200"/>
              <a:t>，原来就是让我去买</a:t>
            </a:r>
            <a:endParaRPr lang="zh-CN" altLang="en-US" sz="3200"/>
          </a:p>
          <a:p>
            <a:r>
              <a:rPr lang="zh-CN" altLang="en-US" sz="3200"/>
              <a:t>符合</a:t>
            </a:r>
            <a:r>
              <a:rPr lang="zh-CN" altLang="en-US" sz="3200">
                <a:solidFill>
                  <a:srgbClr val="FF0000"/>
                </a:solidFill>
              </a:rPr>
              <a:t>导弹</a:t>
            </a:r>
            <a:r>
              <a:rPr lang="zh-CN" altLang="en-US" sz="3200"/>
              <a:t>要求的，</a:t>
            </a:r>
            <a:r>
              <a:rPr lang="en-US" altLang="zh-CN" sz="3200"/>
              <a:t>‘</a:t>
            </a:r>
            <a:r>
              <a:rPr lang="zh-CN" altLang="en-US" sz="3200">
                <a:solidFill>
                  <a:srgbClr val="00B050"/>
                </a:solidFill>
              </a:rPr>
              <a:t>东西</a:t>
            </a:r>
            <a:r>
              <a:rPr lang="en-US" altLang="zh-CN" sz="3200"/>
              <a:t>’</a:t>
            </a:r>
            <a:r>
              <a:rPr lang="zh-CN" altLang="en-US" sz="3200"/>
              <a:t>回来</a:t>
            </a:r>
            <a:endParaRPr lang="zh-CN" altLang="en-US" sz="3200"/>
          </a:p>
          <a:p>
            <a:r>
              <a:rPr lang="zh-CN" altLang="en-US" sz="3200"/>
              <a:t>面对无法具体描述的</a:t>
            </a:r>
            <a:r>
              <a:rPr lang="zh-CN" altLang="en-US" sz="3200">
                <a:solidFill>
                  <a:srgbClr val="00B050"/>
                </a:solidFill>
              </a:rPr>
              <a:t>东西</a:t>
            </a:r>
            <a:r>
              <a:rPr lang="zh-CN" altLang="en-US" sz="3200"/>
              <a:t>，就用一个</a:t>
            </a:r>
            <a:r>
              <a:rPr lang="zh-CN" altLang="en-US" sz="3200">
                <a:solidFill>
                  <a:srgbClr val="FF0000"/>
                </a:solidFill>
              </a:rPr>
              <a:t>抽象</a:t>
            </a:r>
            <a:r>
              <a:rPr lang="zh-CN" altLang="en-US" sz="3200"/>
              <a:t>来代表它（</a:t>
            </a:r>
            <a:r>
              <a:rPr lang="zh-CN" altLang="en-US" sz="3200">
                <a:solidFill>
                  <a:srgbClr val="FFC000"/>
                </a:solidFill>
              </a:rPr>
              <a:t>依赖倒置</a:t>
            </a:r>
            <a:r>
              <a:rPr lang="zh-CN" altLang="en-US" sz="3200"/>
              <a:t>），然后去寻找能够满足</a:t>
            </a:r>
            <a:r>
              <a:rPr lang="zh-CN" altLang="en-US" sz="3200">
                <a:solidFill>
                  <a:srgbClr val="FF0000"/>
                </a:solidFill>
              </a:rPr>
              <a:t>抽象</a:t>
            </a:r>
            <a:r>
              <a:rPr lang="zh-CN" altLang="en-US" sz="3200"/>
              <a:t>的要求即可，我真是太聪明了，不然怎么当上这个国防大臣啊，</a:t>
            </a:r>
            <a:r>
              <a:rPr lang="en-US" altLang="zh-CN" sz="3200"/>
              <a:t>ha~ha~</a:t>
            </a:r>
            <a:endParaRPr lang="en-US" altLang="zh-CN" sz="3200"/>
          </a:p>
        </p:txBody>
      </p:sp>
      <p:sp>
        <p:nvSpPr>
          <p:cNvPr id="4" name="文本框 3"/>
          <p:cNvSpPr txBox="1"/>
          <p:nvPr/>
        </p:nvSpPr>
        <p:spPr>
          <a:xfrm>
            <a:off x="1046480" y="5876925"/>
            <a:ext cx="1198880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ym typeface="+mn-ea"/>
              </a:rPr>
              <a:t>国防大臣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大款(1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flipH="1">
            <a:off x="-417195" y="3061970"/>
            <a:ext cx="3493135" cy="3493135"/>
          </a:xfrm>
          <a:prstGeom prst="rect">
            <a:avLst/>
          </a:prstGeom>
        </p:spPr>
      </p:pic>
      <p:cxnSp>
        <p:nvCxnSpPr>
          <p:cNvPr id="3" name="直接箭头连接符 2"/>
          <p:cNvCxnSpPr/>
          <p:nvPr/>
        </p:nvCxnSpPr>
        <p:spPr>
          <a:xfrm flipV="1">
            <a:off x="2815590" y="1275080"/>
            <a:ext cx="3851910" cy="198945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" name="直接箭头连接符 3"/>
          <p:cNvCxnSpPr/>
          <p:nvPr/>
        </p:nvCxnSpPr>
        <p:spPr>
          <a:xfrm flipV="1">
            <a:off x="3075940" y="4542155"/>
            <a:ext cx="1461135" cy="635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圆角矩形 4"/>
          <p:cNvSpPr/>
          <p:nvPr/>
        </p:nvSpPr>
        <p:spPr>
          <a:xfrm>
            <a:off x="7133590" y="276860"/>
            <a:ext cx="3096895" cy="1583690"/>
          </a:xfrm>
          <a:prstGeom prst="roundRect">
            <a:avLst/>
          </a:prstGeom>
          <a:noFill/>
          <a:ln w="25400" cap="flat">
            <a:solidFill>
              <a:srgbClr val="3B3833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p>
            <a:endParaRPr lang="zh-CN" altLang="en-US" sz="6450"/>
          </a:p>
        </p:txBody>
      </p:sp>
      <p:cxnSp>
        <p:nvCxnSpPr>
          <p:cNvPr id="6" name="直接连接符 5"/>
          <p:cNvCxnSpPr/>
          <p:nvPr/>
        </p:nvCxnSpPr>
        <p:spPr>
          <a:xfrm>
            <a:off x="5139690" y="2223135"/>
            <a:ext cx="45085" cy="411353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 flipH="1">
            <a:off x="6780530" y="2421255"/>
            <a:ext cx="1080135" cy="132270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>
            <a:off x="8898255" y="2160905"/>
            <a:ext cx="31750" cy="151130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>
            <a:off x="9725660" y="2223135"/>
            <a:ext cx="1246505" cy="145351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圆角矩形 9"/>
          <p:cNvSpPr/>
          <p:nvPr/>
        </p:nvSpPr>
        <p:spPr>
          <a:xfrm>
            <a:off x="6373495" y="3860800"/>
            <a:ext cx="1399540" cy="2149475"/>
          </a:xfrm>
          <a:prstGeom prst="roundRect">
            <a:avLst/>
          </a:prstGeom>
          <a:noFill/>
          <a:ln w="25400" cap="flat">
            <a:solidFill>
              <a:srgbClr val="3B3833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p>
            <a:endParaRPr lang="zh-CN" altLang="en-US" sz="6450"/>
          </a:p>
        </p:txBody>
      </p:sp>
      <p:sp>
        <p:nvSpPr>
          <p:cNvPr id="11" name="圆角矩形 10"/>
          <p:cNvSpPr/>
          <p:nvPr/>
        </p:nvSpPr>
        <p:spPr>
          <a:xfrm>
            <a:off x="9973945" y="3743960"/>
            <a:ext cx="1458595" cy="2157730"/>
          </a:xfrm>
          <a:prstGeom prst="roundRect">
            <a:avLst/>
          </a:prstGeom>
          <a:noFill/>
          <a:ln w="25400" cap="flat">
            <a:solidFill>
              <a:srgbClr val="3B3833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p>
            <a:endParaRPr lang="zh-CN" altLang="en-US" sz="6450"/>
          </a:p>
        </p:txBody>
      </p:sp>
      <p:sp>
        <p:nvSpPr>
          <p:cNvPr id="12" name="圆角矩形 11"/>
          <p:cNvSpPr/>
          <p:nvPr/>
        </p:nvSpPr>
        <p:spPr>
          <a:xfrm>
            <a:off x="8260080" y="3743960"/>
            <a:ext cx="1443355" cy="2159000"/>
          </a:xfrm>
          <a:prstGeom prst="roundRect">
            <a:avLst/>
          </a:prstGeom>
          <a:noFill/>
          <a:ln w="25400" cap="flat">
            <a:solidFill>
              <a:srgbClr val="3B3833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p>
            <a:endParaRPr lang="zh-CN" altLang="en-US" sz="6450"/>
          </a:p>
        </p:txBody>
      </p:sp>
      <p:sp>
        <p:nvSpPr>
          <p:cNvPr id="13" name="乘号 12"/>
          <p:cNvSpPr/>
          <p:nvPr/>
        </p:nvSpPr>
        <p:spPr>
          <a:xfrm>
            <a:off x="4446270" y="3861435"/>
            <a:ext cx="1440180" cy="1367790"/>
          </a:xfrm>
          <a:prstGeom prst="mathMultiply">
            <a:avLst/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ang="5400000" scaled="0"/>
          </a:gra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p>
            <a:endParaRPr lang="zh-CN" altLang="en-US" sz="6450"/>
          </a:p>
        </p:txBody>
      </p:sp>
      <p:sp>
        <p:nvSpPr>
          <p:cNvPr id="14" name="文本框 13"/>
          <p:cNvSpPr txBox="1"/>
          <p:nvPr/>
        </p:nvSpPr>
        <p:spPr>
          <a:xfrm>
            <a:off x="882650" y="6010275"/>
            <a:ext cx="89408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800"/>
              <a:t>王子</a:t>
            </a:r>
            <a:endParaRPr lang="zh-CN" altLang="en-US" sz="2800"/>
          </a:p>
        </p:txBody>
      </p:sp>
      <p:sp>
        <p:nvSpPr>
          <p:cNvPr id="15" name="文本框 14"/>
          <p:cNvSpPr txBox="1"/>
          <p:nvPr/>
        </p:nvSpPr>
        <p:spPr>
          <a:xfrm>
            <a:off x="3359785" y="4699635"/>
            <a:ext cx="89408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800">
                <a:solidFill>
                  <a:schemeClr val="accent1"/>
                </a:solidFill>
              </a:rPr>
              <a:t>需求</a:t>
            </a:r>
            <a:endParaRPr lang="zh-CN" altLang="en-US" sz="2800">
              <a:solidFill>
                <a:schemeClr val="accent1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 rot="19740000">
            <a:off x="3928110" y="1573530"/>
            <a:ext cx="89408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800">
                <a:solidFill>
                  <a:schemeClr val="accent1"/>
                </a:solidFill>
              </a:rPr>
              <a:t>需求</a:t>
            </a:r>
            <a:endParaRPr lang="zh-CN" altLang="en-US" sz="2800">
              <a:solidFill>
                <a:schemeClr val="accent1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4351655" y="5221605"/>
            <a:ext cx="180784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>
                <a:solidFill>
                  <a:srgbClr val="FF0000"/>
                </a:solidFill>
              </a:rPr>
              <a:t>无法 描述</a:t>
            </a:r>
            <a:endParaRPr lang="zh-CN" altLang="en-US" sz="2800">
              <a:solidFill>
                <a:srgbClr val="FF0000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080" y="-17145"/>
            <a:ext cx="307086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4800">
                <a:gradFill>
                  <a:gsLst>
                    <a:gs pos="0">
                      <a:srgbClr val="FECF40"/>
                    </a:gs>
                    <a:gs pos="100000">
                      <a:srgbClr val="846C21"/>
                    </a:gs>
                  </a:gsLst>
                  <a:lin scaled="0"/>
                </a:gradFill>
                <a:sym typeface="+mn-ea"/>
              </a:rPr>
              <a:t>依赖倒置</a:t>
            </a:r>
            <a:endParaRPr lang="zh-CN" altLang="en-US" sz="4800">
              <a:gradFill>
                <a:gsLst>
                  <a:gs pos="0">
                    <a:srgbClr val="FECF40"/>
                  </a:gs>
                  <a:gs pos="100000">
                    <a:srgbClr val="846C21"/>
                  </a:gs>
                </a:gsLst>
                <a:lin scaled="0"/>
              </a:gradFill>
              <a:sym typeface="+mn-ea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0433685" y="591820"/>
            <a:ext cx="894080" cy="95313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800">
                <a:solidFill>
                  <a:srgbClr val="C00000"/>
                </a:solidFill>
              </a:rPr>
              <a:t>抽</a:t>
            </a:r>
            <a:r>
              <a:rPr lang="zh-CN" altLang="en-US" sz="2800">
                <a:solidFill>
                  <a:srgbClr val="00B0F0"/>
                </a:solidFill>
              </a:rPr>
              <a:t>父</a:t>
            </a:r>
            <a:endParaRPr lang="zh-CN" altLang="en-US" sz="2800">
              <a:solidFill>
                <a:srgbClr val="C00000"/>
              </a:solidFill>
            </a:endParaRPr>
          </a:p>
          <a:p>
            <a:r>
              <a:rPr lang="zh-CN" altLang="en-US" sz="2800">
                <a:solidFill>
                  <a:srgbClr val="C00000"/>
                </a:solidFill>
              </a:rPr>
              <a:t>象</a:t>
            </a:r>
            <a:r>
              <a:rPr lang="zh-CN" altLang="en-US" sz="2800">
                <a:solidFill>
                  <a:srgbClr val="00B0F0"/>
                </a:solidFill>
              </a:rPr>
              <a:t>类</a:t>
            </a:r>
            <a:endParaRPr lang="zh-CN" altLang="en-US" sz="2800">
              <a:solidFill>
                <a:srgbClr val="00B0F0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7235190" y="276860"/>
            <a:ext cx="2467610" cy="1014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导弹类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en-US" altLang="zh-CN">
                <a:solidFill>
                  <a:schemeClr val="tx1"/>
                </a:solidFill>
              </a:rPr>
              <a:t>-------------</a:t>
            </a:r>
            <a:endParaRPr lang="en-US" altLang="zh-CN">
              <a:solidFill>
                <a:schemeClr val="tx1"/>
              </a:solidFill>
            </a:endParaRPr>
          </a:p>
          <a:p>
            <a:r>
              <a:rPr lang="en-US" altLang="zh-CN">
                <a:solidFill>
                  <a:schemeClr val="tx1"/>
                </a:solidFill>
              </a:rPr>
              <a:t>.......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 rot="18900000">
            <a:off x="6426835" y="2549525"/>
            <a:ext cx="89408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800">
                <a:solidFill>
                  <a:schemeClr val="accent1"/>
                </a:solidFill>
              </a:rPr>
              <a:t>继承</a:t>
            </a:r>
            <a:endParaRPr lang="zh-CN" altLang="en-US" sz="2800">
              <a:solidFill>
                <a:schemeClr val="accent1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8260080" y="2473325"/>
            <a:ext cx="538480" cy="95313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800">
                <a:solidFill>
                  <a:schemeClr val="accent1"/>
                </a:solidFill>
              </a:rPr>
              <a:t>继</a:t>
            </a:r>
            <a:endParaRPr lang="zh-CN" altLang="en-US" sz="2800">
              <a:solidFill>
                <a:schemeClr val="accent1"/>
              </a:solidFill>
            </a:endParaRPr>
          </a:p>
          <a:p>
            <a:r>
              <a:rPr lang="zh-CN" altLang="en-US" sz="2800">
                <a:solidFill>
                  <a:schemeClr val="accent1"/>
                </a:solidFill>
              </a:rPr>
              <a:t>承</a:t>
            </a:r>
            <a:endParaRPr lang="zh-CN" altLang="en-US" sz="2800">
              <a:solidFill>
                <a:schemeClr val="accent1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 rot="2940000">
            <a:off x="10154285" y="2404745"/>
            <a:ext cx="89408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800">
                <a:solidFill>
                  <a:schemeClr val="accent1"/>
                </a:solidFill>
              </a:rPr>
              <a:t>继承</a:t>
            </a:r>
            <a:endParaRPr lang="zh-CN" altLang="en-US" sz="2800">
              <a:solidFill>
                <a:schemeClr val="accent1"/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6373495" y="3861435"/>
            <a:ext cx="1336040" cy="1938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rgbClr val="FF0000"/>
                </a:solidFill>
                <a:sym typeface="+mn-ea"/>
              </a:rPr>
              <a:t>空对空导弹类</a:t>
            </a:r>
            <a:endParaRPr lang="zh-CN" altLang="en-US">
              <a:solidFill>
                <a:srgbClr val="FF0000"/>
              </a:solidFill>
              <a:sym typeface="+mn-ea"/>
            </a:endParaRPr>
          </a:p>
          <a:p>
            <a:r>
              <a:rPr lang="en-US" altLang="zh-CN"/>
              <a:t>----------</a:t>
            </a:r>
            <a:endParaRPr lang="en-US" altLang="zh-CN"/>
          </a:p>
          <a:p>
            <a:r>
              <a:rPr lang="en-US" altLang="zh-CN"/>
              <a:t>.....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  <p:sp>
        <p:nvSpPr>
          <p:cNvPr id="27" name="文本框 26"/>
          <p:cNvSpPr txBox="1"/>
          <p:nvPr/>
        </p:nvSpPr>
        <p:spPr>
          <a:xfrm>
            <a:off x="8267065" y="3743960"/>
            <a:ext cx="1706880" cy="13220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rgbClr val="FF0000"/>
                </a:solidFill>
                <a:sym typeface="+mn-ea"/>
              </a:rPr>
              <a:t>空对地导</a:t>
            </a:r>
            <a:endParaRPr lang="zh-CN" altLang="en-US">
              <a:solidFill>
                <a:srgbClr val="FF0000"/>
              </a:solidFill>
              <a:sym typeface="+mn-ea"/>
            </a:endParaRPr>
          </a:p>
          <a:p>
            <a:r>
              <a:rPr lang="zh-CN" altLang="en-US">
                <a:solidFill>
                  <a:srgbClr val="FF0000"/>
                </a:solidFill>
                <a:sym typeface="+mn-ea"/>
              </a:rPr>
              <a:t>弹类</a:t>
            </a:r>
            <a:endParaRPr lang="zh-CN" altLang="en-US">
              <a:solidFill>
                <a:srgbClr val="FF0000"/>
              </a:solidFill>
              <a:sym typeface="+mn-ea"/>
            </a:endParaRPr>
          </a:p>
          <a:p>
            <a:r>
              <a:rPr lang="en-US" altLang="zh-CN"/>
              <a:t>----------</a:t>
            </a:r>
            <a:endParaRPr lang="en-US" altLang="zh-CN"/>
          </a:p>
          <a:p>
            <a:r>
              <a:rPr lang="en-US" altLang="zh-CN"/>
              <a:t>.......</a:t>
            </a:r>
            <a:endParaRPr lang="en-US" altLang="zh-CN"/>
          </a:p>
        </p:txBody>
      </p:sp>
      <p:sp>
        <p:nvSpPr>
          <p:cNvPr id="28" name="文本框 27"/>
          <p:cNvSpPr txBox="1"/>
          <p:nvPr/>
        </p:nvSpPr>
        <p:spPr>
          <a:xfrm>
            <a:off x="9973945" y="3835400"/>
            <a:ext cx="1321435" cy="13220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rgbClr val="FF0000"/>
                </a:solidFill>
                <a:sym typeface="+mn-ea"/>
              </a:rPr>
              <a:t>主动雷达导弹类</a:t>
            </a:r>
            <a:endParaRPr lang="zh-CN" altLang="en-US">
              <a:solidFill>
                <a:srgbClr val="FF0000"/>
              </a:solidFill>
              <a:sym typeface="+mn-ea"/>
            </a:endParaRPr>
          </a:p>
          <a:p>
            <a:r>
              <a:rPr lang="en-US" altLang="zh-CN"/>
              <a:t>----------</a:t>
            </a:r>
            <a:endParaRPr lang="en-US" altLang="zh-CN"/>
          </a:p>
          <a:p>
            <a:r>
              <a:rPr lang="en-US" altLang="zh-CN"/>
              <a:t>......</a:t>
            </a:r>
            <a:endParaRPr lang="en-US" altLang="zh-CN"/>
          </a:p>
        </p:txBody>
      </p:sp>
      <p:sp>
        <p:nvSpPr>
          <p:cNvPr id="29" name="文本框 28"/>
          <p:cNvSpPr txBox="1"/>
          <p:nvPr/>
        </p:nvSpPr>
        <p:spPr>
          <a:xfrm>
            <a:off x="6626225" y="6010275"/>
            <a:ext cx="89408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800">
                <a:solidFill>
                  <a:srgbClr val="92D050"/>
                </a:solidFill>
              </a:rPr>
              <a:t>子类</a:t>
            </a:r>
            <a:endParaRPr lang="zh-CN" altLang="en-US" sz="2800">
              <a:solidFill>
                <a:srgbClr val="92D050"/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8467090" y="6010275"/>
            <a:ext cx="89408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800">
                <a:solidFill>
                  <a:srgbClr val="92D050"/>
                </a:solidFill>
              </a:rPr>
              <a:t>子类</a:t>
            </a:r>
            <a:endParaRPr lang="zh-CN" altLang="en-US" sz="2800">
              <a:solidFill>
                <a:srgbClr val="92D050"/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10230485" y="6010275"/>
            <a:ext cx="89408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800">
                <a:solidFill>
                  <a:srgbClr val="92D050"/>
                </a:solidFill>
              </a:rPr>
              <a:t>子类</a:t>
            </a:r>
            <a:endParaRPr lang="zh-CN" altLang="en-US" sz="2800">
              <a:solidFill>
                <a:srgbClr val="92D05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美军改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flipH="1">
            <a:off x="-379730" y="3016250"/>
            <a:ext cx="3125470" cy="3125470"/>
          </a:xfrm>
          <a:prstGeom prst="rect">
            <a:avLst/>
          </a:prstGeom>
        </p:spPr>
      </p:pic>
      <p:pic>
        <p:nvPicPr>
          <p:cNvPr id="3" name="图片 2" descr="俄军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2059305" y="3248025"/>
            <a:ext cx="3023235" cy="3023235"/>
          </a:xfrm>
          <a:prstGeom prst="rect">
            <a:avLst/>
          </a:prstGeom>
        </p:spPr>
      </p:pic>
      <p:pic>
        <p:nvPicPr>
          <p:cNvPr id="4" name="图片 3" descr="中国1(1)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4345940" y="3143885"/>
            <a:ext cx="2997835" cy="2997835"/>
          </a:xfrm>
          <a:prstGeom prst="rect">
            <a:avLst/>
          </a:prstGeom>
        </p:spPr>
      </p:pic>
      <p:pic>
        <p:nvPicPr>
          <p:cNvPr id="6" name="图片 5" descr="timg (5)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93980" y="537845"/>
            <a:ext cx="2143760" cy="1666240"/>
          </a:xfrm>
          <a:prstGeom prst="rect">
            <a:avLst/>
          </a:prstGeom>
        </p:spPr>
      </p:pic>
      <p:pic>
        <p:nvPicPr>
          <p:cNvPr id="7" name="图片 6" descr="timg (6)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2306955" y="719455"/>
            <a:ext cx="2251710" cy="1473200"/>
          </a:xfrm>
          <a:prstGeom prst="rect">
            <a:avLst/>
          </a:prstGeom>
        </p:spPr>
      </p:pic>
      <p:pic>
        <p:nvPicPr>
          <p:cNvPr id="8" name="图片 7" descr="u=4177342503,4238591965&amp;fm=26&amp;gp=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H="1">
            <a:off x="4925060" y="719455"/>
            <a:ext cx="1858645" cy="148463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583565" y="5756275"/>
            <a:ext cx="1198880" cy="70675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/>
              <a:t>资本主义</a:t>
            </a:r>
            <a:endParaRPr lang="zh-CN" altLang="en-US"/>
          </a:p>
          <a:p>
            <a:r>
              <a:rPr lang="zh-CN" altLang="en-US"/>
              <a:t>  军火商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245735" y="5872480"/>
            <a:ext cx="1198880" cy="70675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/>
              <a:t>共产主义</a:t>
            </a:r>
            <a:endParaRPr lang="zh-CN" altLang="en-US"/>
          </a:p>
          <a:p>
            <a:r>
              <a:rPr lang="zh-CN" altLang="en-US"/>
              <a:t>  接班人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098800" y="5872480"/>
            <a:ext cx="944880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/>
              <a:t>老毛子</a:t>
            </a:r>
            <a:endParaRPr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233045" y="2642870"/>
            <a:ext cx="1826260" cy="373380"/>
          </a:xfrm>
          <a:prstGeom prst="roundRect">
            <a:avLst/>
          </a:prstGeom>
          <a:solidFill>
            <a:schemeClr val="bg2">
              <a:lumMod val="75000"/>
            </a:schemeClr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p>
            <a:r>
              <a:rPr lang="zh-CN" altLang="en-US"/>
              <a:t>我家导弹追踪好</a:t>
            </a:r>
            <a:endParaRPr lang="zh-CN" altLang="en-US"/>
          </a:p>
        </p:txBody>
      </p:sp>
      <p:sp>
        <p:nvSpPr>
          <p:cNvPr id="15" name="圆角矩形 14"/>
          <p:cNvSpPr/>
          <p:nvPr/>
        </p:nvSpPr>
        <p:spPr>
          <a:xfrm>
            <a:off x="2519680" y="2642870"/>
            <a:ext cx="1826260" cy="373380"/>
          </a:xfrm>
          <a:prstGeom prst="roundRect">
            <a:avLst/>
          </a:prstGeom>
          <a:solidFill>
            <a:schemeClr val="bg2">
              <a:lumMod val="75000"/>
            </a:schemeClr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p>
            <a:r>
              <a:rPr lang="zh-CN" altLang="en-US"/>
              <a:t>我家导弹射的远</a:t>
            </a:r>
            <a:endParaRPr lang="zh-CN" altLang="en-US"/>
          </a:p>
        </p:txBody>
      </p:sp>
      <p:sp>
        <p:nvSpPr>
          <p:cNvPr id="16" name="圆角矩形 15"/>
          <p:cNvSpPr/>
          <p:nvPr/>
        </p:nvSpPr>
        <p:spPr>
          <a:xfrm>
            <a:off x="4906010" y="2642870"/>
            <a:ext cx="1877060" cy="373380"/>
          </a:xfrm>
          <a:prstGeom prst="roundRect">
            <a:avLst/>
          </a:prstGeom>
          <a:solidFill>
            <a:schemeClr val="bg2">
              <a:lumMod val="75000"/>
            </a:schemeClr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p>
            <a:r>
              <a:rPr lang="zh-CN" altLang="en-US"/>
              <a:t>我家导弹很便宜</a:t>
            </a:r>
            <a:endParaRPr lang="zh-CN" altLang="en-US"/>
          </a:p>
        </p:txBody>
      </p:sp>
      <p:pic>
        <p:nvPicPr>
          <p:cNvPr id="17" name="图片 16" descr="未标题-4(1)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21065" y="3539490"/>
            <a:ext cx="3506470" cy="3506470"/>
          </a:xfrm>
          <a:prstGeom prst="rect">
            <a:avLst/>
          </a:prstGeom>
        </p:spPr>
      </p:pic>
      <p:sp>
        <p:nvSpPr>
          <p:cNvPr id="25" name="圆角矩形标注 24"/>
          <p:cNvSpPr/>
          <p:nvPr/>
        </p:nvSpPr>
        <p:spPr>
          <a:xfrm flipH="1">
            <a:off x="6960870" y="130175"/>
            <a:ext cx="4497070" cy="3333115"/>
          </a:xfrm>
          <a:prstGeom prst="wedgeRoundRectCallout">
            <a:avLst>
              <a:gd name="adj1" fmla="val -4490"/>
              <a:gd name="adj2" fmla="val 66022"/>
              <a:gd name="adj3" fmla="val 16667"/>
            </a:avLst>
          </a:prstGeom>
          <a:solidFill>
            <a:schemeClr val="bg1">
              <a:lumMod val="85000"/>
            </a:schemeClr>
          </a:solidFill>
          <a:ln w="25400" cap="flat">
            <a:solidFill>
              <a:srgbClr val="3B3833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p>
            <a:r>
              <a:rPr lang="zh-CN" sz="2800">
                <a:solidFill>
                  <a:srgbClr val="92D050"/>
                </a:solidFill>
                <a:sym typeface="+mn-ea"/>
              </a:rPr>
              <a:t>导弹</a:t>
            </a:r>
            <a:r>
              <a:rPr lang="zh-CN" sz="2800">
                <a:sym typeface="+mn-ea"/>
              </a:rPr>
              <a:t>多种多样，但无论什么</a:t>
            </a:r>
            <a:r>
              <a:rPr lang="zh-CN" sz="2800">
                <a:solidFill>
                  <a:srgbClr val="92D050"/>
                </a:solidFill>
                <a:sym typeface="+mn-ea"/>
              </a:rPr>
              <a:t>导弹</a:t>
            </a:r>
            <a:r>
              <a:rPr lang="zh-CN" sz="2800">
                <a:sym typeface="+mn-ea"/>
              </a:rPr>
              <a:t>都不会影响我的</a:t>
            </a:r>
            <a:r>
              <a:rPr lang="zh-CN" sz="2800">
                <a:solidFill>
                  <a:srgbClr val="FF0000"/>
                </a:solidFill>
                <a:sym typeface="+mn-ea"/>
              </a:rPr>
              <a:t>飞机</a:t>
            </a:r>
            <a:r>
              <a:rPr lang="zh-CN" sz="2800">
                <a:sym typeface="+mn-ea"/>
              </a:rPr>
              <a:t>，我的</a:t>
            </a:r>
            <a:r>
              <a:rPr lang="zh-CN" sz="2800">
                <a:solidFill>
                  <a:srgbClr val="FF0000"/>
                </a:solidFill>
                <a:sym typeface="+mn-ea"/>
              </a:rPr>
              <a:t>飞机</a:t>
            </a:r>
            <a:r>
              <a:rPr lang="zh-CN" sz="2800">
                <a:sym typeface="+mn-ea"/>
              </a:rPr>
              <a:t>只需要发射</a:t>
            </a:r>
            <a:r>
              <a:rPr lang="zh-CN" sz="2800">
                <a:gradFill>
                  <a:gsLst>
                    <a:gs pos="0">
                      <a:srgbClr val="9EE256"/>
                    </a:gs>
                    <a:gs pos="100000">
                      <a:srgbClr val="52762D"/>
                    </a:gs>
                  </a:gsLst>
                  <a:lin scaled="0"/>
                </a:gradFill>
                <a:sym typeface="+mn-ea"/>
              </a:rPr>
              <a:t>导弹</a:t>
            </a:r>
            <a:r>
              <a:rPr lang="zh-CN" sz="2800">
                <a:sym typeface="+mn-ea"/>
              </a:rPr>
              <a:t>即可，</a:t>
            </a:r>
            <a:r>
              <a:rPr lang="zh-CN" sz="2800">
                <a:solidFill>
                  <a:srgbClr val="FF0000"/>
                </a:solidFill>
                <a:sym typeface="+mn-ea"/>
              </a:rPr>
              <a:t>飞机</a:t>
            </a:r>
            <a:r>
              <a:rPr lang="zh-CN" sz="2800">
                <a:sym typeface="+mn-ea"/>
              </a:rPr>
              <a:t>与</a:t>
            </a:r>
            <a:r>
              <a:rPr lang="zh-CN" sz="2800">
                <a:solidFill>
                  <a:srgbClr val="92D050"/>
                </a:solidFill>
                <a:sym typeface="+mn-ea"/>
              </a:rPr>
              <a:t>导弹</a:t>
            </a:r>
            <a:r>
              <a:rPr lang="zh-CN" sz="2800">
                <a:sym typeface="+mn-ea"/>
              </a:rPr>
              <a:t>各司其职，完成自己的任务</a:t>
            </a:r>
            <a:endParaRPr lang="zh-CN" sz="2800">
              <a:sym typeface="+mn-ea"/>
            </a:endParaRPr>
          </a:p>
          <a:p>
            <a:r>
              <a:rPr lang="zh-CN" sz="2800">
                <a:sym typeface="+mn-ea"/>
              </a:rPr>
              <a:t>（</a:t>
            </a:r>
            <a:r>
              <a:rPr lang="zh-CN" sz="2800">
                <a:gradFill>
                  <a:gsLst>
                    <a:gs pos="0">
                      <a:srgbClr val="FECF40"/>
                    </a:gs>
                    <a:gs pos="100000">
                      <a:srgbClr val="846C21"/>
                    </a:gs>
                  </a:gsLst>
                  <a:lin scaled="0"/>
                </a:gradFill>
                <a:sym typeface="+mn-ea"/>
              </a:rPr>
              <a:t>单一职责</a:t>
            </a:r>
            <a:r>
              <a:rPr lang="zh-CN" sz="2800">
                <a:sym typeface="+mn-ea"/>
              </a:rPr>
              <a:t>）</a:t>
            </a:r>
            <a:endParaRPr lang="zh-CN" sz="2800">
              <a:sym typeface="+mn-ea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2519680" y="2305685"/>
            <a:ext cx="1826260" cy="710565"/>
          </a:xfrm>
          <a:prstGeom prst="roundRect">
            <a:avLst/>
          </a:prstGeom>
          <a:solidFill>
            <a:schemeClr val="bg2">
              <a:lumMod val="75000"/>
            </a:schemeClr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p>
            <a:r>
              <a:rPr lang="zh-CN" altLang="en-US"/>
              <a:t>我家导弹需要装专用接口</a:t>
            </a:r>
            <a:endParaRPr lang="zh-CN" altLang="en-US"/>
          </a:p>
        </p:txBody>
      </p:sp>
      <p:sp>
        <p:nvSpPr>
          <p:cNvPr id="22" name="圆角矩形 21"/>
          <p:cNvSpPr/>
          <p:nvPr/>
        </p:nvSpPr>
        <p:spPr>
          <a:xfrm>
            <a:off x="233045" y="2305685"/>
            <a:ext cx="1826260" cy="710565"/>
          </a:xfrm>
          <a:prstGeom prst="roundRect">
            <a:avLst/>
          </a:prstGeom>
          <a:solidFill>
            <a:schemeClr val="bg2">
              <a:lumMod val="75000"/>
            </a:schemeClr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p>
            <a:r>
              <a:rPr lang="zh-CN" altLang="en-US"/>
              <a:t>我家导弹需要装雷达系统</a:t>
            </a:r>
            <a:endParaRPr lang="zh-CN" altLang="en-US"/>
          </a:p>
        </p:txBody>
      </p:sp>
      <p:sp>
        <p:nvSpPr>
          <p:cNvPr id="23" name="圆角矩形 22"/>
          <p:cNvSpPr/>
          <p:nvPr/>
        </p:nvSpPr>
        <p:spPr>
          <a:xfrm>
            <a:off x="4906010" y="2305685"/>
            <a:ext cx="1826260" cy="710565"/>
          </a:xfrm>
          <a:prstGeom prst="roundRect">
            <a:avLst/>
          </a:prstGeom>
          <a:solidFill>
            <a:schemeClr val="bg2">
              <a:lumMod val="75000"/>
            </a:schemeClr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p>
            <a:r>
              <a:rPr lang="zh-CN" altLang="en-US"/>
              <a:t>我家导弹装上就能用</a:t>
            </a:r>
            <a:endParaRPr lang="zh-CN" altLang="en-US"/>
          </a:p>
        </p:txBody>
      </p:sp>
      <p:sp>
        <p:nvSpPr>
          <p:cNvPr id="24" name="圆角矩形标注 23"/>
          <p:cNvSpPr/>
          <p:nvPr/>
        </p:nvSpPr>
        <p:spPr>
          <a:xfrm flipH="1">
            <a:off x="6960870" y="130175"/>
            <a:ext cx="4497070" cy="3333115"/>
          </a:xfrm>
          <a:prstGeom prst="wedgeRoundRectCallout">
            <a:avLst>
              <a:gd name="adj1" fmla="val -4490"/>
              <a:gd name="adj2" fmla="val 66022"/>
              <a:gd name="adj3" fmla="val 16667"/>
            </a:avLst>
          </a:prstGeom>
          <a:solidFill>
            <a:schemeClr val="bg1">
              <a:lumMod val="85000"/>
            </a:schemeClr>
          </a:solidFill>
          <a:ln w="25400" cap="flat">
            <a:solidFill>
              <a:srgbClr val="3B3833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p>
            <a:r>
              <a:rPr lang="zh-CN" sz="2800">
                <a:sym typeface="+mn-ea"/>
              </a:rPr>
              <a:t>我的</a:t>
            </a:r>
            <a:r>
              <a:rPr lang="zh-CN" sz="2800">
                <a:solidFill>
                  <a:srgbClr val="FF0000"/>
                </a:solidFill>
                <a:sym typeface="+mn-ea"/>
              </a:rPr>
              <a:t>飞机</a:t>
            </a:r>
            <a:r>
              <a:rPr lang="zh-CN" sz="2800">
                <a:sym typeface="+mn-ea"/>
              </a:rPr>
              <a:t>没有</a:t>
            </a:r>
            <a:r>
              <a:rPr lang="zh-CN" sz="2800">
                <a:solidFill>
                  <a:schemeClr val="accent4"/>
                </a:solidFill>
                <a:sym typeface="+mn-ea"/>
              </a:rPr>
              <a:t>专用雷达系统</a:t>
            </a:r>
            <a:r>
              <a:rPr lang="zh-CN" sz="2800">
                <a:sym typeface="+mn-ea"/>
              </a:rPr>
              <a:t>，没有</a:t>
            </a:r>
            <a:r>
              <a:rPr lang="zh-CN" sz="2800">
                <a:solidFill>
                  <a:schemeClr val="accent4"/>
                </a:solidFill>
                <a:sym typeface="+mn-ea"/>
              </a:rPr>
              <a:t>专用接口</a:t>
            </a:r>
            <a:r>
              <a:rPr lang="zh-CN" sz="2800">
                <a:sym typeface="+mn-ea"/>
              </a:rPr>
              <a:t>，那么你们的</a:t>
            </a:r>
            <a:r>
              <a:rPr lang="zh-CN" sz="2800">
                <a:solidFill>
                  <a:schemeClr val="accent3"/>
                </a:solidFill>
                <a:sym typeface="+mn-ea"/>
              </a:rPr>
              <a:t>导弹</a:t>
            </a:r>
            <a:r>
              <a:rPr lang="zh-CN" sz="2800">
                <a:sym typeface="+mn-ea"/>
              </a:rPr>
              <a:t>我就无法使用，</a:t>
            </a:r>
            <a:endParaRPr lang="zh-CN" sz="2800">
              <a:sym typeface="+mn-ea"/>
            </a:endParaRPr>
          </a:p>
          <a:p>
            <a:r>
              <a:rPr lang="zh-CN" sz="2800">
                <a:sym typeface="+mn-ea"/>
              </a:rPr>
              <a:t>而第三种</a:t>
            </a:r>
            <a:r>
              <a:rPr lang="zh-CN" sz="2800">
                <a:solidFill>
                  <a:schemeClr val="accent3"/>
                </a:solidFill>
                <a:sym typeface="+mn-ea"/>
              </a:rPr>
              <a:t>导弹</a:t>
            </a:r>
            <a:r>
              <a:rPr lang="zh-CN" sz="2800">
                <a:sym typeface="+mn-ea"/>
              </a:rPr>
              <a:t>，与我的</a:t>
            </a:r>
            <a:r>
              <a:rPr lang="zh-CN" sz="2800">
                <a:solidFill>
                  <a:srgbClr val="FF0000"/>
                </a:solidFill>
                <a:sym typeface="+mn-ea"/>
              </a:rPr>
              <a:t>飞机</a:t>
            </a:r>
            <a:r>
              <a:rPr lang="zh-CN" sz="2800">
                <a:sym typeface="+mn-ea"/>
              </a:rPr>
              <a:t>就只有</a:t>
            </a:r>
            <a:r>
              <a:rPr lang="zh-CN" sz="2800">
                <a:solidFill>
                  <a:srgbClr val="FFFF00"/>
                </a:solidFill>
                <a:sym typeface="+mn-ea"/>
              </a:rPr>
              <a:t>一个接口</a:t>
            </a:r>
            <a:r>
              <a:rPr lang="zh-CN" sz="2800">
                <a:sym typeface="+mn-ea"/>
              </a:rPr>
              <a:t>做链接</a:t>
            </a:r>
            <a:endParaRPr lang="zh-CN" sz="2800">
              <a:sym typeface="+mn-ea"/>
            </a:endParaRPr>
          </a:p>
          <a:p>
            <a:r>
              <a:rPr lang="zh-CN" sz="2800">
                <a:sym typeface="+mn-ea"/>
              </a:rPr>
              <a:t>（</a:t>
            </a:r>
            <a:r>
              <a:rPr lang="zh-CN" sz="2800">
                <a:solidFill>
                  <a:schemeClr val="tx2">
                    <a:lumMod val="60000"/>
                    <a:lumOff val="40000"/>
                  </a:schemeClr>
                </a:solidFill>
                <a:sym typeface="+mn-ea"/>
              </a:rPr>
              <a:t>低耦合</a:t>
            </a:r>
            <a:r>
              <a:rPr lang="zh-CN" sz="2800">
                <a:sym typeface="+mn-ea"/>
              </a:rPr>
              <a:t>），正合我意</a:t>
            </a:r>
            <a:endParaRPr lang="zh-CN" sz="2800">
              <a:sym typeface="+mn-ea"/>
            </a:endParaRPr>
          </a:p>
          <a:p>
            <a:r>
              <a:rPr lang="en-US" altLang="zh-CN" sz="2800">
                <a:sym typeface="+mn-ea"/>
              </a:rPr>
              <a:t>(</a:t>
            </a:r>
            <a:r>
              <a:rPr lang="zh-CN" altLang="en-US" sz="2800">
                <a:gradFill>
                  <a:gsLst>
                    <a:gs pos="0">
                      <a:srgbClr val="FECF40"/>
                    </a:gs>
                    <a:gs pos="100000">
                      <a:srgbClr val="846C21"/>
                    </a:gs>
                  </a:gsLst>
                  <a:lin scaled="0"/>
                </a:gradFill>
                <a:sym typeface="+mn-ea"/>
              </a:rPr>
              <a:t>迪米特法则</a:t>
            </a:r>
            <a:r>
              <a:rPr lang="en-US" altLang="zh-CN" sz="2800">
                <a:sym typeface="+mn-ea"/>
              </a:rPr>
              <a:t>)</a:t>
            </a:r>
            <a:endParaRPr lang="en-US" altLang="zh-CN" sz="2800">
              <a:sym typeface="+mn-ea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6960870" y="4831080"/>
            <a:ext cx="1854835" cy="144018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5400" cap="flat">
            <a:solidFill>
              <a:srgbClr val="3B3833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p>
            <a:r>
              <a:rPr lang="zh-CN" altLang="en-US" sz="2800">
                <a:solidFill>
                  <a:srgbClr val="FF0000"/>
                </a:solidFill>
              </a:rPr>
              <a:t>类</a:t>
            </a:r>
            <a:r>
              <a:rPr lang="zh-CN" altLang="en-US" sz="2800"/>
              <a:t>与</a:t>
            </a:r>
            <a:r>
              <a:rPr lang="zh-CN" altLang="en-US" sz="2800">
                <a:solidFill>
                  <a:srgbClr val="FF0000"/>
                </a:solidFill>
              </a:rPr>
              <a:t>类</a:t>
            </a:r>
            <a:r>
              <a:rPr lang="zh-CN" altLang="en-US" sz="2800"/>
              <a:t>之间的联系尽量降低</a:t>
            </a:r>
            <a:endParaRPr lang="zh-CN" altLang="en-US" sz="2800"/>
          </a:p>
        </p:txBody>
      </p:sp>
      <p:cxnSp>
        <p:nvCxnSpPr>
          <p:cNvPr id="27" name="直接箭头连接符 26"/>
          <p:cNvCxnSpPr/>
          <p:nvPr/>
        </p:nvCxnSpPr>
        <p:spPr>
          <a:xfrm flipV="1">
            <a:off x="7892415" y="3240405"/>
            <a:ext cx="160655" cy="159067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ldLvl="0" animBg="1"/>
      <p:bldP spid="15" grpId="0" animBg="1"/>
      <p:bldP spid="16" grpId="0" animBg="1"/>
      <p:bldP spid="25" grpId="0" animBg="1"/>
      <p:bldP spid="20" grpId="0" bldLvl="0" animBg="1"/>
      <p:bldP spid="22" grpId="0" bldLvl="0" animBg="1"/>
      <p:bldP spid="23" grpId="0" bldLvl="0" animBg="1"/>
      <p:bldP spid="24" grpId="0" bldLvl="0" animBg="1"/>
      <p:bldP spid="2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大款(1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72805" y="3329305"/>
            <a:ext cx="3619500" cy="3619500"/>
          </a:xfrm>
          <a:prstGeom prst="rect">
            <a:avLst/>
          </a:prstGeom>
        </p:spPr>
      </p:pic>
      <p:pic>
        <p:nvPicPr>
          <p:cNvPr id="10" name="图片 9" descr="大臣(1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-252095" y="3062605"/>
            <a:ext cx="3657600" cy="3657600"/>
          </a:xfrm>
          <a:prstGeom prst="rect">
            <a:avLst/>
          </a:prstGeom>
        </p:spPr>
      </p:pic>
      <p:sp>
        <p:nvSpPr>
          <p:cNvPr id="25" name="圆角矩形标注 24"/>
          <p:cNvSpPr/>
          <p:nvPr/>
        </p:nvSpPr>
        <p:spPr>
          <a:xfrm>
            <a:off x="2788285" y="659130"/>
            <a:ext cx="6153785" cy="2403475"/>
          </a:xfrm>
          <a:prstGeom prst="wedgeRoundRectCallout">
            <a:avLst>
              <a:gd name="adj1" fmla="val -49024"/>
              <a:gd name="adj2" fmla="val 78601"/>
              <a:gd name="adj3" fmla="val 16667"/>
            </a:avLst>
          </a:prstGeom>
          <a:solidFill>
            <a:schemeClr val="bg1">
              <a:lumMod val="85000"/>
            </a:schemeClr>
          </a:solidFill>
          <a:ln w="25400" cap="flat">
            <a:solidFill>
              <a:srgbClr val="3B3833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p>
            <a:r>
              <a:rPr lang="zh-CN" sz="2800">
                <a:sym typeface="+mn-ea"/>
              </a:rPr>
              <a:t>老大</a:t>
            </a:r>
            <a:r>
              <a:rPr lang="en-US" altLang="zh-CN" sz="2800">
                <a:sym typeface="+mn-ea"/>
              </a:rPr>
              <a:t>~</a:t>
            </a:r>
            <a:r>
              <a:rPr lang="zh-CN" altLang="en-US" sz="2800">
                <a:sym typeface="+mn-ea"/>
              </a:rPr>
              <a:t>老大</a:t>
            </a:r>
            <a:r>
              <a:rPr lang="en-US" altLang="zh-CN" sz="2800">
                <a:sym typeface="+mn-ea"/>
              </a:rPr>
              <a:t>~</a:t>
            </a:r>
            <a:r>
              <a:rPr lang="zh-CN" altLang="en-US" sz="2800">
                <a:sym typeface="+mn-ea"/>
              </a:rPr>
              <a:t>，</a:t>
            </a:r>
            <a:r>
              <a:rPr lang="zh-CN" altLang="en-US" sz="2800">
                <a:solidFill>
                  <a:srgbClr val="FF0000"/>
                </a:solidFill>
                <a:sym typeface="+mn-ea"/>
              </a:rPr>
              <a:t>导弹</a:t>
            </a:r>
            <a:r>
              <a:rPr lang="zh-CN" altLang="en-US" sz="2800">
                <a:sym typeface="+mn-ea"/>
              </a:rPr>
              <a:t>买回来了！！</a:t>
            </a:r>
            <a:endParaRPr lang="zh-CN" altLang="en-US" sz="2800">
              <a:sym typeface="+mn-ea"/>
            </a:endParaRPr>
          </a:p>
        </p:txBody>
      </p:sp>
      <p:sp>
        <p:nvSpPr>
          <p:cNvPr id="11" name="圆角矩形标注 10"/>
          <p:cNvSpPr/>
          <p:nvPr/>
        </p:nvSpPr>
        <p:spPr>
          <a:xfrm flipH="1">
            <a:off x="2788285" y="659130"/>
            <a:ext cx="6153785" cy="2403475"/>
          </a:xfrm>
          <a:prstGeom prst="wedgeRoundRectCallout">
            <a:avLst>
              <a:gd name="adj1" fmla="val -49024"/>
              <a:gd name="adj2" fmla="val 78601"/>
              <a:gd name="adj3" fmla="val 16667"/>
            </a:avLst>
          </a:prstGeom>
          <a:solidFill>
            <a:schemeClr val="bg1">
              <a:lumMod val="85000"/>
            </a:schemeClr>
          </a:solidFill>
          <a:ln w="25400" cap="flat">
            <a:solidFill>
              <a:srgbClr val="3B3833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p>
            <a:r>
              <a:rPr lang="zh-CN" sz="2800">
                <a:sym typeface="+mn-ea"/>
              </a:rPr>
              <a:t>哦</a:t>
            </a:r>
            <a:r>
              <a:rPr lang="en-US" altLang="zh-CN" sz="2800">
                <a:sym typeface="+mn-ea"/>
              </a:rPr>
              <a:t>~</a:t>
            </a:r>
            <a:r>
              <a:rPr lang="zh-CN" altLang="en-US" sz="2800">
                <a:sym typeface="+mn-ea"/>
              </a:rPr>
              <a:t>，太好了，赶紧给</a:t>
            </a:r>
            <a:r>
              <a:rPr lang="zh-CN" altLang="en-US" sz="2800">
                <a:solidFill>
                  <a:srgbClr val="FF0000"/>
                </a:solidFill>
                <a:sym typeface="+mn-ea"/>
              </a:rPr>
              <a:t>飞机</a:t>
            </a:r>
            <a:r>
              <a:rPr lang="zh-CN" altLang="en-US" sz="2800">
                <a:sym typeface="+mn-ea"/>
              </a:rPr>
              <a:t>装上</a:t>
            </a:r>
            <a:r>
              <a:rPr lang="zh-CN" altLang="en-US" sz="2800">
                <a:solidFill>
                  <a:srgbClr val="FF0000"/>
                </a:solidFill>
                <a:sym typeface="+mn-ea"/>
              </a:rPr>
              <a:t>导弹</a:t>
            </a:r>
            <a:r>
              <a:rPr lang="zh-CN" altLang="en-US" sz="2800">
                <a:sym typeface="+mn-ea"/>
              </a:rPr>
              <a:t>吧！</a:t>
            </a:r>
            <a:endParaRPr lang="zh-CN" altLang="en-US" sz="2800">
              <a:sym typeface="+mn-ea"/>
            </a:endParaRPr>
          </a:p>
        </p:txBody>
      </p:sp>
      <p:pic>
        <p:nvPicPr>
          <p:cNvPr id="12" name="图片 11" descr="u=4177342503,4238591965&amp;fm=26&amp;gp=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3803650" y="3753485"/>
            <a:ext cx="4398645" cy="22758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bldLvl="0" animBg="1"/>
      <p:bldP spid="11" grpId="0" bldLvl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tim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80405" y="226695"/>
            <a:ext cx="2854325" cy="1809750"/>
          </a:xfrm>
          <a:prstGeom prst="rect">
            <a:avLst/>
          </a:prstGeom>
        </p:spPr>
      </p:pic>
      <p:pic>
        <p:nvPicPr>
          <p:cNvPr id="4" name="图片 3" descr="u=4177342503,4238591965&amp;fm=26&amp;gp=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354330" y="210185"/>
            <a:ext cx="2741930" cy="1826260"/>
          </a:xfrm>
          <a:prstGeom prst="rect">
            <a:avLst/>
          </a:prstGeom>
        </p:spPr>
      </p:pic>
      <p:cxnSp>
        <p:nvCxnSpPr>
          <p:cNvPr id="5" name="直接箭头连接符 4"/>
          <p:cNvCxnSpPr/>
          <p:nvPr/>
        </p:nvCxnSpPr>
        <p:spPr>
          <a:xfrm>
            <a:off x="3375660" y="1144905"/>
            <a:ext cx="2169795" cy="698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7" name="图片 6" descr="timg (6)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354330" y="2230755"/>
            <a:ext cx="2696210" cy="1473200"/>
          </a:xfrm>
          <a:prstGeom prst="rect">
            <a:avLst/>
          </a:prstGeom>
        </p:spPr>
      </p:pic>
      <p:pic>
        <p:nvPicPr>
          <p:cNvPr id="6" name="图片 5" descr="timg (5)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354330" y="3856355"/>
            <a:ext cx="2696210" cy="1666240"/>
          </a:xfrm>
          <a:prstGeom prst="rect">
            <a:avLst/>
          </a:prstGeom>
        </p:spPr>
      </p:pic>
      <p:cxnSp>
        <p:nvCxnSpPr>
          <p:cNvPr id="8" name="直接箭头连接符 7"/>
          <p:cNvCxnSpPr/>
          <p:nvPr/>
        </p:nvCxnSpPr>
        <p:spPr>
          <a:xfrm flipV="1">
            <a:off x="3366770" y="1728470"/>
            <a:ext cx="2178050" cy="1282700"/>
          </a:xfrm>
          <a:prstGeom prst="straightConnector1">
            <a:avLst/>
          </a:prstGeom>
          <a:ln>
            <a:prstDash val="sysDash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flipV="1">
            <a:off x="3601720" y="2376170"/>
            <a:ext cx="2087880" cy="2331085"/>
          </a:xfrm>
          <a:prstGeom prst="straightConnector1">
            <a:avLst/>
          </a:prstGeom>
          <a:ln>
            <a:prstDash val="sysDash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圆角矩形标注 9"/>
          <p:cNvSpPr/>
          <p:nvPr/>
        </p:nvSpPr>
        <p:spPr>
          <a:xfrm flipH="1">
            <a:off x="5956300" y="2160270"/>
            <a:ext cx="5245100" cy="2717165"/>
          </a:xfrm>
          <a:prstGeom prst="wedgeRoundRectCallout">
            <a:avLst>
              <a:gd name="adj1" fmla="val 4309"/>
              <a:gd name="adj2" fmla="val 64465"/>
              <a:gd name="adj3" fmla="val 16667"/>
            </a:avLst>
          </a:prstGeom>
          <a:solidFill>
            <a:schemeClr val="bg1">
              <a:lumMod val="85000"/>
            </a:schemeClr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p>
            <a:r>
              <a:rPr lang="zh-CN" sz="2400"/>
              <a:t>当</a:t>
            </a:r>
            <a:r>
              <a:rPr lang="zh-CN" sz="2400">
                <a:solidFill>
                  <a:srgbClr val="FF0000"/>
                </a:solidFill>
              </a:rPr>
              <a:t>飞机</a:t>
            </a:r>
            <a:r>
              <a:rPr lang="zh-CN" sz="2400"/>
              <a:t>，需要更换挂载</a:t>
            </a:r>
            <a:r>
              <a:rPr lang="zh-CN" sz="2400">
                <a:solidFill>
                  <a:srgbClr val="FF0000"/>
                </a:solidFill>
              </a:rPr>
              <a:t>导弹</a:t>
            </a:r>
            <a:r>
              <a:rPr lang="zh-CN" sz="2400"/>
              <a:t>的时候，不用再去寻找抽象的</a:t>
            </a:r>
            <a:r>
              <a:rPr lang="zh-CN" sz="2400">
                <a:solidFill>
                  <a:srgbClr val="FF0000"/>
                </a:solidFill>
              </a:rPr>
              <a:t>导弹类</a:t>
            </a:r>
            <a:r>
              <a:rPr lang="zh-CN" sz="2400"/>
              <a:t>，而是去挂真正的</a:t>
            </a:r>
            <a:r>
              <a:rPr lang="zh-CN" sz="2400">
                <a:solidFill>
                  <a:srgbClr val="92D050"/>
                </a:solidFill>
              </a:rPr>
              <a:t>导弹</a:t>
            </a:r>
            <a:r>
              <a:rPr lang="zh-CN" sz="2400"/>
              <a:t>，这就是</a:t>
            </a:r>
            <a:r>
              <a:rPr lang="zh-CN" sz="2400">
                <a:gradFill>
                  <a:gsLst>
                    <a:gs pos="0">
                      <a:srgbClr val="FECF40"/>
                    </a:gs>
                    <a:gs pos="100000">
                      <a:srgbClr val="846C21"/>
                    </a:gs>
                  </a:gsLst>
                  <a:lin scaled="0"/>
                </a:gradFill>
              </a:rPr>
              <a:t>里氏替换原则</a:t>
            </a:r>
            <a:endParaRPr lang="zh-CN" sz="2400">
              <a:gradFill>
                <a:gsLst>
                  <a:gs pos="0">
                    <a:srgbClr val="FECF40"/>
                  </a:gs>
                  <a:gs pos="100000">
                    <a:srgbClr val="846C21"/>
                  </a:gs>
                </a:gsLst>
                <a:lin scaled="0"/>
              </a:gradFill>
            </a:endParaRPr>
          </a:p>
          <a:p>
            <a:r>
              <a:rPr lang="zh-CN" sz="2400">
                <a:solidFill>
                  <a:schemeClr val="tx1"/>
                </a:solidFill>
              </a:rPr>
              <a:t>而这种更换</a:t>
            </a:r>
            <a:r>
              <a:rPr lang="zh-CN" sz="2400">
                <a:solidFill>
                  <a:srgbClr val="92D050"/>
                </a:solidFill>
              </a:rPr>
              <a:t>导弹</a:t>
            </a:r>
            <a:r>
              <a:rPr lang="zh-CN" sz="2400">
                <a:solidFill>
                  <a:schemeClr val="tx1"/>
                </a:solidFill>
              </a:rPr>
              <a:t>，不用去修改</a:t>
            </a:r>
            <a:r>
              <a:rPr lang="zh-CN" sz="2400">
                <a:solidFill>
                  <a:srgbClr val="FF0000"/>
                </a:solidFill>
              </a:rPr>
              <a:t>飞机</a:t>
            </a:r>
            <a:r>
              <a:rPr lang="zh-CN" sz="2400">
                <a:solidFill>
                  <a:schemeClr val="tx1"/>
                </a:solidFill>
              </a:rPr>
              <a:t>的方法，就是</a:t>
            </a:r>
            <a:r>
              <a:rPr lang="zh-CN" sz="2400">
                <a:gradFill>
                  <a:gsLst>
                    <a:gs pos="0">
                      <a:srgbClr val="FECF40"/>
                    </a:gs>
                    <a:gs pos="100000">
                      <a:srgbClr val="846C21"/>
                    </a:gs>
                  </a:gsLst>
                  <a:lin scaled="0"/>
                </a:gradFill>
              </a:rPr>
              <a:t>开闭原则</a:t>
            </a:r>
            <a:endParaRPr lang="zh-CN" sz="2400">
              <a:gradFill>
                <a:gsLst>
                  <a:gs pos="0">
                    <a:srgbClr val="FECF40"/>
                  </a:gs>
                  <a:gs pos="100000">
                    <a:srgbClr val="846C21"/>
                  </a:gs>
                </a:gsLst>
                <a:lin scaled="0"/>
              </a:gradFill>
            </a:endParaRPr>
          </a:p>
        </p:txBody>
      </p:sp>
      <p:sp>
        <p:nvSpPr>
          <p:cNvPr id="11" name="圆角矩形标注 10"/>
          <p:cNvSpPr/>
          <p:nvPr/>
        </p:nvSpPr>
        <p:spPr>
          <a:xfrm flipH="1">
            <a:off x="5956300" y="2160270"/>
            <a:ext cx="5245100" cy="2717165"/>
          </a:xfrm>
          <a:prstGeom prst="wedgeRoundRectCallout">
            <a:avLst>
              <a:gd name="adj1" fmla="val 4309"/>
              <a:gd name="adj2" fmla="val 64465"/>
              <a:gd name="adj3" fmla="val 16667"/>
            </a:avLst>
          </a:prstGeom>
          <a:solidFill>
            <a:schemeClr val="bg1">
              <a:lumMod val="85000"/>
            </a:schemeClr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p>
            <a:r>
              <a:rPr lang="zh-CN" sz="2400">
                <a:solidFill>
                  <a:schemeClr val="tx1"/>
                </a:solidFill>
              </a:rPr>
              <a:t>但当有多种已确定的</a:t>
            </a:r>
            <a:r>
              <a:rPr lang="zh-CN" sz="2400">
                <a:solidFill>
                  <a:srgbClr val="92D050"/>
                </a:solidFill>
              </a:rPr>
              <a:t>导弹</a:t>
            </a:r>
            <a:r>
              <a:rPr lang="zh-CN" sz="2400">
                <a:solidFill>
                  <a:schemeClr val="tx1"/>
                </a:solidFill>
              </a:rPr>
              <a:t>时，就可以直接去挂载这些</a:t>
            </a:r>
            <a:r>
              <a:rPr lang="zh-CN" sz="2400">
                <a:solidFill>
                  <a:srgbClr val="90CD48"/>
                </a:solidFill>
              </a:rPr>
              <a:t>导弹</a:t>
            </a:r>
            <a:r>
              <a:rPr lang="zh-CN" sz="2400">
                <a:solidFill>
                  <a:schemeClr val="tx1"/>
                </a:solidFill>
              </a:rPr>
              <a:t>，而不用去思考</a:t>
            </a:r>
            <a:r>
              <a:rPr lang="zh-CN" sz="2400">
                <a:solidFill>
                  <a:srgbClr val="FC453A"/>
                </a:solidFill>
              </a:rPr>
              <a:t>导弹抽象类</a:t>
            </a:r>
            <a:r>
              <a:rPr lang="zh-CN" sz="2400">
                <a:solidFill>
                  <a:schemeClr val="tx1"/>
                </a:solidFill>
              </a:rPr>
              <a:t>，这样就可以降低</a:t>
            </a:r>
            <a:r>
              <a:rPr lang="zh-CN" sz="2400">
                <a:solidFill>
                  <a:srgbClr val="2B97EF"/>
                </a:solidFill>
              </a:rPr>
              <a:t>耦合度</a:t>
            </a:r>
            <a:endParaRPr lang="zh-CN" sz="2400">
              <a:solidFill>
                <a:schemeClr val="tx1"/>
              </a:solidFill>
            </a:endParaRPr>
          </a:p>
          <a:p>
            <a:r>
              <a:rPr lang="zh-CN" sz="2400">
                <a:solidFill>
                  <a:schemeClr val="tx1"/>
                </a:solidFill>
              </a:rPr>
              <a:t>所以，在只需要</a:t>
            </a:r>
            <a:r>
              <a:rPr lang="zh-CN" sz="2400">
                <a:solidFill>
                  <a:srgbClr val="FFC000"/>
                </a:solidFill>
              </a:rPr>
              <a:t>代码复用</a:t>
            </a:r>
            <a:r>
              <a:rPr lang="zh-CN" sz="2400">
                <a:solidFill>
                  <a:schemeClr val="tx1"/>
                </a:solidFill>
              </a:rPr>
              <a:t>的时候，应当采用组合而不是继承（</a:t>
            </a:r>
            <a:r>
              <a:rPr lang="zh-CN" sz="2400">
                <a:gradFill>
                  <a:gsLst>
                    <a:gs pos="0">
                      <a:srgbClr val="FECF40"/>
                    </a:gs>
                    <a:gs pos="100000">
                      <a:srgbClr val="846C21"/>
                    </a:gs>
                  </a:gsLst>
                  <a:lin scaled="0"/>
                </a:gradFill>
              </a:rPr>
              <a:t>组合复用</a:t>
            </a:r>
            <a:r>
              <a:rPr lang="zh-CN" sz="2400">
                <a:solidFill>
                  <a:schemeClr val="tx1"/>
                </a:solidFill>
              </a:rPr>
              <a:t>）</a:t>
            </a:r>
            <a:endParaRPr lang="zh-CN" sz="2400">
              <a:solidFill>
                <a:schemeClr val="tx1"/>
              </a:solidFill>
            </a:endParaRPr>
          </a:p>
        </p:txBody>
      </p:sp>
      <p:pic>
        <p:nvPicPr>
          <p:cNvPr id="12" name="图片 11" descr="中国1(1)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81795" y="4877435"/>
            <a:ext cx="1791970" cy="17919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  <p:bldP spid="11" grpId="0" bldLvl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" cstate="email"/>
          <a:stretch>
            <a:fillRect/>
          </a:stretch>
        </p:blipFill>
        <p:spPr>
          <a:xfrm>
            <a:off x="2068091" y="165"/>
            <a:ext cx="5520697" cy="3883477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4127912" y="2704359"/>
            <a:ext cx="5260078" cy="10001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6500" b="1" dirty="0">
                <a:latin typeface="+mn-ea"/>
                <a:sym typeface="+mn-ea"/>
              </a:rPr>
              <a:t>谢谢欣赏</a:t>
            </a:r>
            <a:endParaRPr lang="en-US" sz="6500" b="1" dirty="0">
              <a:latin typeface="+mn-ea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email"/>
          <a:stretch>
            <a:fillRect/>
          </a:stretch>
        </p:blipFill>
        <p:spPr>
          <a:xfrm rot="9963890">
            <a:off x="1715446" y="1867595"/>
            <a:ext cx="1757755" cy="2021622"/>
          </a:xfrm>
          <a:prstGeom prst="rect">
            <a:avLst/>
          </a:prstGeom>
        </p:spPr>
      </p:pic>
      <p:pic>
        <p:nvPicPr>
          <p:cNvPr id="5" name="Image 12" descr="Door.png"/>
          <p:cNvPicPr>
            <a:picLocks noChangeAspect="1"/>
          </p:cNvPicPr>
          <p:nvPr/>
        </p:nvPicPr>
        <p:blipFill>
          <a:blip r:embed="rId3">
            <a:biLevel thresh="7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228806" y="1097048"/>
            <a:ext cx="2318369" cy="4696261"/>
          </a:xfrm>
          <a:prstGeom prst="rect">
            <a:avLst/>
          </a:prstGeom>
        </p:spPr>
      </p:pic>
      <p:pic>
        <p:nvPicPr>
          <p:cNvPr id="3" name="图片 2" descr="大款(1)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-344805" y="4639945"/>
            <a:ext cx="2134870" cy="2134870"/>
          </a:xfrm>
          <a:prstGeom prst="rect">
            <a:avLst/>
          </a:prstGeom>
        </p:spPr>
      </p:pic>
      <p:pic>
        <p:nvPicPr>
          <p:cNvPr id="4" name="图片 3" descr="大臣(1)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H="1">
            <a:off x="908050" y="4516755"/>
            <a:ext cx="2258060" cy="2258060"/>
          </a:xfrm>
          <a:prstGeom prst="rect">
            <a:avLst/>
          </a:prstGeom>
        </p:spPr>
      </p:pic>
      <p:pic>
        <p:nvPicPr>
          <p:cNvPr id="7" name="图片 6" descr="俄军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flipH="1">
            <a:off x="2134235" y="4599305"/>
            <a:ext cx="2216785" cy="2216785"/>
          </a:xfrm>
          <a:prstGeom prst="rect">
            <a:avLst/>
          </a:prstGeom>
        </p:spPr>
      </p:pic>
      <p:pic>
        <p:nvPicPr>
          <p:cNvPr id="8" name="图片 7" descr="美军改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flipH="1">
            <a:off x="3309620" y="4493895"/>
            <a:ext cx="2303780" cy="2303780"/>
          </a:xfrm>
          <a:prstGeom prst="rect">
            <a:avLst/>
          </a:prstGeom>
        </p:spPr>
      </p:pic>
      <p:pic>
        <p:nvPicPr>
          <p:cNvPr id="9" name="图片 8" descr="中国1(1)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flipH="1">
            <a:off x="4561205" y="4396105"/>
            <a:ext cx="2240915" cy="224091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2505075" y="4241165"/>
            <a:ext cx="175387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 dirty="0">
                <a:latin typeface="+mn-ea"/>
                <a:sym typeface="+mn-ea"/>
              </a:rPr>
              <a:t>全员懵逼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2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" cstate="email"/>
          <a:stretch>
            <a:fillRect/>
          </a:stretch>
        </p:blipFill>
        <p:spPr>
          <a:xfrm rot="18240000" flipH="1">
            <a:off x="9686094" y="1003254"/>
            <a:ext cx="913947" cy="48262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 cstate="email"/>
          <a:stretch>
            <a:fillRect/>
          </a:stretch>
        </p:blipFill>
        <p:spPr>
          <a:xfrm>
            <a:off x="770178" y="449573"/>
            <a:ext cx="1625127" cy="1589779"/>
          </a:xfrm>
          <a:prstGeom prst="rect">
            <a:avLst/>
          </a:prstGeom>
        </p:spPr>
      </p:pic>
      <p:sp>
        <p:nvSpPr>
          <p:cNvPr id="10" name="Freeform 5"/>
          <p:cNvSpPr>
            <a:spLocks noEditPoints="1"/>
          </p:cNvSpPr>
          <p:nvPr/>
        </p:nvSpPr>
        <p:spPr bwMode="auto">
          <a:xfrm>
            <a:off x="530189" y="142456"/>
            <a:ext cx="384794" cy="365217"/>
          </a:xfrm>
          <a:custGeom>
            <a:avLst/>
            <a:gdLst>
              <a:gd name="T0" fmla="*/ 168 w 214"/>
              <a:gd name="T1" fmla="*/ 88 h 203"/>
              <a:gd name="T2" fmla="*/ 185 w 214"/>
              <a:gd name="T3" fmla="*/ 29 h 203"/>
              <a:gd name="T4" fmla="*/ 122 w 214"/>
              <a:gd name="T5" fmla="*/ 52 h 203"/>
              <a:gd name="T6" fmla="*/ 65 w 214"/>
              <a:gd name="T7" fmla="*/ 6 h 203"/>
              <a:gd name="T8" fmla="*/ 7 w 214"/>
              <a:gd name="T9" fmla="*/ 67 h 203"/>
              <a:gd name="T10" fmla="*/ 28 w 214"/>
              <a:gd name="T11" fmla="*/ 100 h 203"/>
              <a:gd name="T12" fmla="*/ 29 w 214"/>
              <a:gd name="T13" fmla="*/ 183 h 203"/>
              <a:gd name="T14" fmla="*/ 95 w 214"/>
              <a:gd name="T15" fmla="*/ 154 h 203"/>
              <a:gd name="T16" fmla="*/ 121 w 214"/>
              <a:gd name="T17" fmla="*/ 197 h 203"/>
              <a:gd name="T18" fmla="*/ 208 w 214"/>
              <a:gd name="T19" fmla="*/ 149 h 203"/>
              <a:gd name="T20" fmla="*/ 171 w 214"/>
              <a:gd name="T21" fmla="*/ 59 h 203"/>
              <a:gd name="T22" fmla="*/ 179 w 214"/>
              <a:gd name="T23" fmla="*/ 41 h 203"/>
              <a:gd name="T24" fmla="*/ 144 w 214"/>
              <a:gd name="T25" fmla="*/ 54 h 203"/>
              <a:gd name="T26" fmla="*/ 169 w 214"/>
              <a:gd name="T27" fmla="*/ 64 h 203"/>
              <a:gd name="T28" fmla="*/ 143 w 214"/>
              <a:gd name="T29" fmla="*/ 54 h 203"/>
              <a:gd name="T30" fmla="*/ 138 w 214"/>
              <a:gd name="T31" fmla="*/ 56 h 203"/>
              <a:gd name="T32" fmla="*/ 158 w 214"/>
              <a:gd name="T33" fmla="*/ 86 h 203"/>
              <a:gd name="T34" fmla="*/ 125 w 214"/>
              <a:gd name="T35" fmla="*/ 61 h 203"/>
              <a:gd name="T36" fmla="*/ 45 w 214"/>
              <a:gd name="T37" fmla="*/ 173 h 203"/>
              <a:gd name="T38" fmla="*/ 59 w 214"/>
              <a:gd name="T39" fmla="*/ 164 h 203"/>
              <a:gd name="T40" fmla="*/ 45 w 214"/>
              <a:gd name="T41" fmla="*/ 173 h 203"/>
              <a:gd name="T42" fmla="*/ 61 w 214"/>
              <a:gd name="T43" fmla="*/ 162 h 203"/>
              <a:gd name="T44" fmla="*/ 59 w 214"/>
              <a:gd name="T45" fmla="*/ 148 h 203"/>
              <a:gd name="T46" fmla="*/ 70 w 214"/>
              <a:gd name="T47" fmla="*/ 158 h 203"/>
              <a:gd name="T48" fmla="*/ 74 w 214"/>
              <a:gd name="T49" fmla="*/ 156 h 203"/>
              <a:gd name="T50" fmla="*/ 60 w 214"/>
              <a:gd name="T51" fmla="*/ 145 h 203"/>
              <a:gd name="T52" fmla="*/ 84 w 214"/>
              <a:gd name="T53" fmla="*/ 149 h 203"/>
              <a:gd name="T54" fmla="*/ 95 w 214"/>
              <a:gd name="T55" fmla="*/ 142 h 203"/>
              <a:gd name="T56" fmla="*/ 67 w 214"/>
              <a:gd name="T57" fmla="*/ 133 h 203"/>
              <a:gd name="T58" fmla="*/ 69 w 214"/>
              <a:gd name="T59" fmla="*/ 121 h 203"/>
              <a:gd name="T60" fmla="*/ 21 w 214"/>
              <a:gd name="T61" fmla="*/ 76 h 203"/>
              <a:gd name="T62" fmla="*/ 95 w 214"/>
              <a:gd name="T63" fmla="*/ 142 h 203"/>
              <a:gd name="T64" fmla="*/ 103 w 214"/>
              <a:gd name="T65" fmla="*/ 146 h 203"/>
              <a:gd name="T66" fmla="*/ 116 w 214"/>
              <a:gd name="T67" fmla="*/ 182 h 203"/>
              <a:gd name="T68" fmla="*/ 27 w 214"/>
              <a:gd name="T69" fmla="*/ 77 h 203"/>
              <a:gd name="T70" fmla="*/ 39 w 214"/>
              <a:gd name="T71" fmla="*/ 79 h 203"/>
              <a:gd name="T72" fmla="*/ 124 w 214"/>
              <a:gd name="T73" fmla="*/ 157 h 203"/>
              <a:gd name="T74" fmla="*/ 48 w 214"/>
              <a:gd name="T75" fmla="*/ 81 h 203"/>
              <a:gd name="T76" fmla="*/ 71 w 214"/>
              <a:gd name="T77" fmla="*/ 84 h 203"/>
              <a:gd name="T78" fmla="*/ 127 w 214"/>
              <a:gd name="T79" fmla="*/ 144 h 203"/>
              <a:gd name="T80" fmla="*/ 133 w 214"/>
              <a:gd name="T81" fmla="*/ 129 h 203"/>
              <a:gd name="T82" fmla="*/ 72 w 214"/>
              <a:gd name="T83" fmla="*/ 77 h 203"/>
              <a:gd name="T84" fmla="*/ 117 w 214"/>
              <a:gd name="T85" fmla="*/ 103 h 203"/>
              <a:gd name="T86" fmla="*/ 138 w 214"/>
              <a:gd name="T87" fmla="*/ 128 h 203"/>
              <a:gd name="T88" fmla="*/ 167 w 214"/>
              <a:gd name="T89" fmla="*/ 133 h 203"/>
              <a:gd name="T90" fmla="*/ 72 w 214"/>
              <a:gd name="T91" fmla="*/ 60 h 203"/>
              <a:gd name="T92" fmla="*/ 178 w 214"/>
              <a:gd name="T93" fmla="*/ 137 h 203"/>
              <a:gd name="T94" fmla="*/ 188 w 214"/>
              <a:gd name="T95" fmla="*/ 138 h 203"/>
              <a:gd name="T96" fmla="*/ 73 w 214"/>
              <a:gd name="T97" fmla="*/ 16 h 203"/>
              <a:gd name="T98" fmla="*/ 116 w 214"/>
              <a:gd name="T99" fmla="*/ 62 h 203"/>
              <a:gd name="T100" fmla="*/ 141 w 214"/>
              <a:gd name="T101" fmla="*/ 81 h 203"/>
              <a:gd name="T102" fmla="*/ 154 w 214"/>
              <a:gd name="T103" fmla="*/ 94 h 203"/>
              <a:gd name="T104" fmla="*/ 194 w 214"/>
              <a:gd name="T105" fmla="*/ 139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214" h="203">
                <a:moveTo>
                  <a:pt x="210" y="140"/>
                </a:moveTo>
                <a:cubicBezTo>
                  <a:pt x="196" y="129"/>
                  <a:pt x="162" y="108"/>
                  <a:pt x="168" y="88"/>
                </a:cubicBezTo>
                <a:cubicBezTo>
                  <a:pt x="174" y="70"/>
                  <a:pt x="185" y="53"/>
                  <a:pt x="191" y="35"/>
                </a:cubicBezTo>
                <a:cubicBezTo>
                  <a:pt x="192" y="31"/>
                  <a:pt x="189" y="27"/>
                  <a:pt x="185" y="29"/>
                </a:cubicBezTo>
                <a:cubicBezTo>
                  <a:pt x="175" y="32"/>
                  <a:pt x="164" y="36"/>
                  <a:pt x="154" y="40"/>
                </a:cubicBezTo>
                <a:cubicBezTo>
                  <a:pt x="146" y="43"/>
                  <a:pt x="130" y="53"/>
                  <a:pt x="122" y="52"/>
                </a:cubicBezTo>
                <a:cubicBezTo>
                  <a:pt x="105" y="50"/>
                  <a:pt x="84" y="15"/>
                  <a:pt x="73" y="3"/>
                </a:cubicBezTo>
                <a:cubicBezTo>
                  <a:pt x="70" y="0"/>
                  <a:pt x="66" y="2"/>
                  <a:pt x="65" y="6"/>
                </a:cubicBezTo>
                <a:cubicBezTo>
                  <a:pt x="63" y="30"/>
                  <a:pt x="63" y="53"/>
                  <a:pt x="66" y="77"/>
                </a:cubicBezTo>
                <a:cubicBezTo>
                  <a:pt x="47" y="69"/>
                  <a:pt x="27" y="65"/>
                  <a:pt x="7" y="67"/>
                </a:cubicBezTo>
                <a:cubicBezTo>
                  <a:pt x="2" y="67"/>
                  <a:pt x="0" y="72"/>
                  <a:pt x="3" y="75"/>
                </a:cubicBezTo>
                <a:cubicBezTo>
                  <a:pt x="11" y="84"/>
                  <a:pt x="19" y="92"/>
                  <a:pt x="28" y="100"/>
                </a:cubicBezTo>
                <a:cubicBezTo>
                  <a:pt x="34" y="105"/>
                  <a:pt x="52" y="116"/>
                  <a:pt x="55" y="123"/>
                </a:cubicBezTo>
                <a:cubicBezTo>
                  <a:pt x="61" y="138"/>
                  <a:pt x="36" y="169"/>
                  <a:pt x="29" y="183"/>
                </a:cubicBezTo>
                <a:cubicBezTo>
                  <a:pt x="27" y="188"/>
                  <a:pt x="31" y="192"/>
                  <a:pt x="36" y="190"/>
                </a:cubicBezTo>
                <a:cubicBezTo>
                  <a:pt x="56" y="179"/>
                  <a:pt x="76" y="167"/>
                  <a:pt x="95" y="154"/>
                </a:cubicBezTo>
                <a:cubicBezTo>
                  <a:pt x="100" y="169"/>
                  <a:pt x="106" y="184"/>
                  <a:pt x="112" y="199"/>
                </a:cubicBezTo>
                <a:cubicBezTo>
                  <a:pt x="114" y="203"/>
                  <a:pt x="120" y="201"/>
                  <a:pt x="121" y="197"/>
                </a:cubicBezTo>
                <a:cubicBezTo>
                  <a:pt x="127" y="178"/>
                  <a:pt x="133" y="158"/>
                  <a:pt x="139" y="139"/>
                </a:cubicBezTo>
                <a:cubicBezTo>
                  <a:pt x="162" y="146"/>
                  <a:pt x="184" y="149"/>
                  <a:pt x="208" y="149"/>
                </a:cubicBezTo>
                <a:cubicBezTo>
                  <a:pt x="213" y="149"/>
                  <a:pt x="214" y="142"/>
                  <a:pt x="210" y="140"/>
                </a:cubicBezTo>
                <a:close/>
                <a:moveTo>
                  <a:pt x="171" y="59"/>
                </a:moveTo>
                <a:cubicBezTo>
                  <a:pt x="167" y="56"/>
                  <a:pt x="163" y="52"/>
                  <a:pt x="158" y="49"/>
                </a:cubicBezTo>
                <a:cubicBezTo>
                  <a:pt x="165" y="46"/>
                  <a:pt x="172" y="44"/>
                  <a:pt x="179" y="41"/>
                </a:cubicBezTo>
                <a:cubicBezTo>
                  <a:pt x="176" y="47"/>
                  <a:pt x="174" y="53"/>
                  <a:pt x="171" y="59"/>
                </a:cubicBezTo>
                <a:close/>
                <a:moveTo>
                  <a:pt x="144" y="54"/>
                </a:moveTo>
                <a:cubicBezTo>
                  <a:pt x="147" y="53"/>
                  <a:pt x="151" y="51"/>
                  <a:pt x="154" y="50"/>
                </a:cubicBezTo>
                <a:cubicBezTo>
                  <a:pt x="159" y="55"/>
                  <a:pt x="164" y="59"/>
                  <a:pt x="169" y="64"/>
                </a:cubicBezTo>
                <a:cubicBezTo>
                  <a:pt x="168" y="66"/>
                  <a:pt x="167" y="69"/>
                  <a:pt x="166" y="72"/>
                </a:cubicBezTo>
                <a:cubicBezTo>
                  <a:pt x="158" y="67"/>
                  <a:pt x="150" y="61"/>
                  <a:pt x="143" y="54"/>
                </a:cubicBezTo>
                <a:cubicBezTo>
                  <a:pt x="144" y="54"/>
                  <a:pt x="144" y="54"/>
                  <a:pt x="144" y="54"/>
                </a:cubicBezTo>
                <a:close/>
                <a:moveTo>
                  <a:pt x="138" y="56"/>
                </a:moveTo>
                <a:cubicBezTo>
                  <a:pt x="145" y="65"/>
                  <a:pt x="153" y="72"/>
                  <a:pt x="163" y="77"/>
                </a:cubicBezTo>
                <a:cubicBezTo>
                  <a:pt x="162" y="80"/>
                  <a:pt x="160" y="83"/>
                  <a:pt x="158" y="86"/>
                </a:cubicBezTo>
                <a:cubicBezTo>
                  <a:pt x="154" y="83"/>
                  <a:pt x="149" y="80"/>
                  <a:pt x="145" y="76"/>
                </a:cubicBezTo>
                <a:cubicBezTo>
                  <a:pt x="138" y="71"/>
                  <a:pt x="131" y="66"/>
                  <a:pt x="125" y="61"/>
                </a:cubicBezTo>
                <a:cubicBezTo>
                  <a:pt x="129" y="60"/>
                  <a:pt x="134" y="58"/>
                  <a:pt x="138" y="56"/>
                </a:cubicBezTo>
                <a:close/>
                <a:moveTo>
                  <a:pt x="45" y="173"/>
                </a:moveTo>
                <a:cubicBezTo>
                  <a:pt x="48" y="169"/>
                  <a:pt x="50" y="164"/>
                  <a:pt x="53" y="160"/>
                </a:cubicBezTo>
                <a:cubicBezTo>
                  <a:pt x="55" y="161"/>
                  <a:pt x="57" y="163"/>
                  <a:pt x="59" y="164"/>
                </a:cubicBezTo>
                <a:cubicBezTo>
                  <a:pt x="59" y="165"/>
                  <a:pt x="59" y="165"/>
                  <a:pt x="60" y="165"/>
                </a:cubicBezTo>
                <a:cubicBezTo>
                  <a:pt x="55" y="168"/>
                  <a:pt x="50" y="170"/>
                  <a:pt x="45" y="173"/>
                </a:cubicBezTo>
                <a:close/>
                <a:moveTo>
                  <a:pt x="61" y="164"/>
                </a:moveTo>
                <a:cubicBezTo>
                  <a:pt x="62" y="163"/>
                  <a:pt x="62" y="162"/>
                  <a:pt x="61" y="162"/>
                </a:cubicBezTo>
                <a:cubicBezTo>
                  <a:pt x="59" y="160"/>
                  <a:pt x="57" y="158"/>
                  <a:pt x="55" y="156"/>
                </a:cubicBezTo>
                <a:cubicBezTo>
                  <a:pt x="56" y="153"/>
                  <a:pt x="57" y="151"/>
                  <a:pt x="59" y="148"/>
                </a:cubicBezTo>
                <a:cubicBezTo>
                  <a:pt x="61" y="150"/>
                  <a:pt x="63" y="152"/>
                  <a:pt x="66" y="154"/>
                </a:cubicBezTo>
                <a:cubicBezTo>
                  <a:pt x="67" y="156"/>
                  <a:pt x="69" y="157"/>
                  <a:pt x="70" y="158"/>
                </a:cubicBezTo>
                <a:cubicBezTo>
                  <a:pt x="67" y="160"/>
                  <a:pt x="64" y="162"/>
                  <a:pt x="61" y="164"/>
                </a:cubicBezTo>
                <a:close/>
                <a:moveTo>
                  <a:pt x="74" y="156"/>
                </a:moveTo>
                <a:cubicBezTo>
                  <a:pt x="72" y="154"/>
                  <a:pt x="69" y="153"/>
                  <a:pt x="67" y="151"/>
                </a:cubicBezTo>
                <a:cubicBezTo>
                  <a:pt x="65" y="149"/>
                  <a:pt x="62" y="147"/>
                  <a:pt x="60" y="145"/>
                </a:cubicBezTo>
                <a:cubicBezTo>
                  <a:pt x="62" y="142"/>
                  <a:pt x="63" y="139"/>
                  <a:pt x="65" y="136"/>
                </a:cubicBezTo>
                <a:cubicBezTo>
                  <a:pt x="71" y="141"/>
                  <a:pt x="77" y="146"/>
                  <a:pt x="84" y="149"/>
                </a:cubicBezTo>
                <a:cubicBezTo>
                  <a:pt x="80" y="152"/>
                  <a:pt x="77" y="154"/>
                  <a:pt x="74" y="156"/>
                </a:cubicBezTo>
                <a:close/>
                <a:moveTo>
                  <a:pt x="95" y="142"/>
                </a:moveTo>
                <a:cubicBezTo>
                  <a:pt x="92" y="144"/>
                  <a:pt x="90" y="145"/>
                  <a:pt x="87" y="147"/>
                </a:cubicBezTo>
                <a:cubicBezTo>
                  <a:pt x="80" y="142"/>
                  <a:pt x="73" y="137"/>
                  <a:pt x="67" y="133"/>
                </a:cubicBezTo>
                <a:cubicBezTo>
                  <a:pt x="68" y="131"/>
                  <a:pt x="68" y="129"/>
                  <a:pt x="69" y="127"/>
                </a:cubicBezTo>
                <a:cubicBezTo>
                  <a:pt x="70" y="126"/>
                  <a:pt x="70" y="123"/>
                  <a:pt x="69" y="121"/>
                </a:cubicBezTo>
                <a:cubicBezTo>
                  <a:pt x="51" y="107"/>
                  <a:pt x="34" y="92"/>
                  <a:pt x="18" y="76"/>
                </a:cubicBezTo>
                <a:cubicBezTo>
                  <a:pt x="19" y="76"/>
                  <a:pt x="20" y="76"/>
                  <a:pt x="21" y="76"/>
                </a:cubicBezTo>
                <a:cubicBezTo>
                  <a:pt x="46" y="98"/>
                  <a:pt x="71" y="120"/>
                  <a:pt x="97" y="141"/>
                </a:cubicBezTo>
                <a:cubicBezTo>
                  <a:pt x="96" y="141"/>
                  <a:pt x="96" y="141"/>
                  <a:pt x="95" y="142"/>
                </a:cubicBezTo>
                <a:close/>
                <a:moveTo>
                  <a:pt x="116" y="182"/>
                </a:moveTo>
                <a:cubicBezTo>
                  <a:pt x="111" y="170"/>
                  <a:pt x="107" y="158"/>
                  <a:pt x="103" y="146"/>
                </a:cubicBezTo>
                <a:cubicBezTo>
                  <a:pt x="109" y="151"/>
                  <a:pt x="116" y="156"/>
                  <a:pt x="122" y="161"/>
                </a:cubicBezTo>
                <a:cubicBezTo>
                  <a:pt x="120" y="168"/>
                  <a:pt x="118" y="175"/>
                  <a:pt x="116" y="182"/>
                </a:cubicBezTo>
                <a:close/>
                <a:moveTo>
                  <a:pt x="124" y="157"/>
                </a:moveTo>
                <a:cubicBezTo>
                  <a:pt x="93" y="129"/>
                  <a:pt x="60" y="102"/>
                  <a:pt x="27" y="77"/>
                </a:cubicBezTo>
                <a:cubicBezTo>
                  <a:pt x="31" y="77"/>
                  <a:pt x="35" y="78"/>
                  <a:pt x="39" y="79"/>
                </a:cubicBezTo>
                <a:cubicBezTo>
                  <a:pt x="39" y="79"/>
                  <a:pt x="39" y="79"/>
                  <a:pt x="39" y="79"/>
                </a:cubicBezTo>
                <a:cubicBezTo>
                  <a:pt x="69" y="102"/>
                  <a:pt x="97" y="125"/>
                  <a:pt x="126" y="148"/>
                </a:cubicBezTo>
                <a:cubicBezTo>
                  <a:pt x="125" y="151"/>
                  <a:pt x="124" y="154"/>
                  <a:pt x="124" y="157"/>
                </a:cubicBezTo>
                <a:close/>
                <a:moveTo>
                  <a:pt x="127" y="144"/>
                </a:moveTo>
                <a:cubicBezTo>
                  <a:pt x="102" y="121"/>
                  <a:pt x="75" y="100"/>
                  <a:pt x="48" y="81"/>
                </a:cubicBezTo>
                <a:cubicBezTo>
                  <a:pt x="53" y="82"/>
                  <a:pt x="59" y="85"/>
                  <a:pt x="64" y="87"/>
                </a:cubicBezTo>
                <a:cubicBezTo>
                  <a:pt x="68" y="89"/>
                  <a:pt x="70" y="87"/>
                  <a:pt x="71" y="84"/>
                </a:cubicBezTo>
                <a:cubicBezTo>
                  <a:pt x="91" y="101"/>
                  <a:pt x="111" y="117"/>
                  <a:pt x="131" y="133"/>
                </a:cubicBezTo>
                <a:cubicBezTo>
                  <a:pt x="130" y="137"/>
                  <a:pt x="129" y="141"/>
                  <a:pt x="127" y="144"/>
                </a:cubicBezTo>
                <a:close/>
                <a:moveTo>
                  <a:pt x="138" y="128"/>
                </a:moveTo>
                <a:cubicBezTo>
                  <a:pt x="136" y="127"/>
                  <a:pt x="134" y="128"/>
                  <a:pt x="133" y="129"/>
                </a:cubicBezTo>
                <a:cubicBezTo>
                  <a:pt x="113" y="112"/>
                  <a:pt x="92" y="96"/>
                  <a:pt x="72" y="79"/>
                </a:cubicBezTo>
                <a:cubicBezTo>
                  <a:pt x="72" y="78"/>
                  <a:pt x="72" y="78"/>
                  <a:pt x="72" y="77"/>
                </a:cubicBezTo>
                <a:cubicBezTo>
                  <a:pt x="72" y="73"/>
                  <a:pt x="72" y="69"/>
                  <a:pt x="72" y="66"/>
                </a:cubicBezTo>
                <a:cubicBezTo>
                  <a:pt x="86" y="79"/>
                  <a:pt x="101" y="91"/>
                  <a:pt x="117" y="103"/>
                </a:cubicBezTo>
                <a:cubicBezTo>
                  <a:pt x="130" y="113"/>
                  <a:pt x="142" y="125"/>
                  <a:pt x="157" y="133"/>
                </a:cubicBezTo>
                <a:cubicBezTo>
                  <a:pt x="150" y="132"/>
                  <a:pt x="144" y="130"/>
                  <a:pt x="138" y="128"/>
                </a:cubicBezTo>
                <a:close/>
                <a:moveTo>
                  <a:pt x="167" y="136"/>
                </a:moveTo>
                <a:cubicBezTo>
                  <a:pt x="168" y="135"/>
                  <a:pt x="168" y="134"/>
                  <a:pt x="167" y="133"/>
                </a:cubicBezTo>
                <a:cubicBezTo>
                  <a:pt x="153" y="119"/>
                  <a:pt x="136" y="109"/>
                  <a:pt x="121" y="98"/>
                </a:cubicBezTo>
                <a:cubicBezTo>
                  <a:pt x="105" y="85"/>
                  <a:pt x="88" y="72"/>
                  <a:pt x="72" y="60"/>
                </a:cubicBezTo>
                <a:cubicBezTo>
                  <a:pt x="72" y="54"/>
                  <a:pt x="72" y="48"/>
                  <a:pt x="72" y="43"/>
                </a:cubicBezTo>
                <a:cubicBezTo>
                  <a:pt x="108" y="74"/>
                  <a:pt x="142" y="106"/>
                  <a:pt x="178" y="137"/>
                </a:cubicBezTo>
                <a:cubicBezTo>
                  <a:pt x="174" y="137"/>
                  <a:pt x="171" y="136"/>
                  <a:pt x="167" y="136"/>
                </a:cubicBezTo>
                <a:close/>
                <a:moveTo>
                  <a:pt x="188" y="138"/>
                </a:moveTo>
                <a:cubicBezTo>
                  <a:pt x="152" y="102"/>
                  <a:pt x="112" y="69"/>
                  <a:pt x="72" y="37"/>
                </a:cubicBezTo>
                <a:cubicBezTo>
                  <a:pt x="72" y="30"/>
                  <a:pt x="73" y="23"/>
                  <a:pt x="73" y="16"/>
                </a:cubicBezTo>
                <a:cubicBezTo>
                  <a:pt x="81" y="25"/>
                  <a:pt x="89" y="34"/>
                  <a:pt x="97" y="43"/>
                </a:cubicBezTo>
                <a:cubicBezTo>
                  <a:pt x="101" y="49"/>
                  <a:pt x="108" y="60"/>
                  <a:pt x="116" y="62"/>
                </a:cubicBezTo>
                <a:cubicBezTo>
                  <a:pt x="117" y="62"/>
                  <a:pt x="117" y="62"/>
                  <a:pt x="118" y="62"/>
                </a:cubicBezTo>
                <a:cubicBezTo>
                  <a:pt x="126" y="68"/>
                  <a:pt x="134" y="75"/>
                  <a:pt x="141" y="81"/>
                </a:cubicBezTo>
                <a:cubicBezTo>
                  <a:pt x="146" y="84"/>
                  <a:pt x="150" y="89"/>
                  <a:pt x="155" y="92"/>
                </a:cubicBezTo>
                <a:cubicBezTo>
                  <a:pt x="155" y="93"/>
                  <a:pt x="154" y="94"/>
                  <a:pt x="154" y="94"/>
                </a:cubicBezTo>
                <a:cubicBezTo>
                  <a:pt x="153" y="96"/>
                  <a:pt x="153" y="99"/>
                  <a:pt x="155" y="100"/>
                </a:cubicBezTo>
                <a:cubicBezTo>
                  <a:pt x="167" y="114"/>
                  <a:pt x="180" y="127"/>
                  <a:pt x="194" y="139"/>
                </a:cubicBezTo>
                <a:cubicBezTo>
                  <a:pt x="192" y="139"/>
                  <a:pt x="190" y="138"/>
                  <a:pt x="188" y="138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43196" tIns="21598" rIns="43196" bIns="21598" numCol="1" anchor="t" anchorCtr="0" compatLnSpc="1"/>
          <a:lstStyle/>
          <a:p>
            <a:endParaRPr lang="zh-CN" altLang="en-US"/>
          </a:p>
        </p:txBody>
      </p:sp>
      <p:sp>
        <p:nvSpPr>
          <p:cNvPr id="11" name="Freeform 5"/>
          <p:cNvSpPr>
            <a:spLocks noEditPoints="1"/>
          </p:cNvSpPr>
          <p:nvPr/>
        </p:nvSpPr>
        <p:spPr bwMode="auto">
          <a:xfrm>
            <a:off x="2246618" y="142204"/>
            <a:ext cx="384794" cy="365217"/>
          </a:xfrm>
          <a:custGeom>
            <a:avLst/>
            <a:gdLst>
              <a:gd name="T0" fmla="*/ 168 w 214"/>
              <a:gd name="T1" fmla="*/ 88 h 203"/>
              <a:gd name="T2" fmla="*/ 185 w 214"/>
              <a:gd name="T3" fmla="*/ 29 h 203"/>
              <a:gd name="T4" fmla="*/ 122 w 214"/>
              <a:gd name="T5" fmla="*/ 52 h 203"/>
              <a:gd name="T6" fmla="*/ 65 w 214"/>
              <a:gd name="T7" fmla="*/ 6 h 203"/>
              <a:gd name="T8" fmla="*/ 7 w 214"/>
              <a:gd name="T9" fmla="*/ 67 h 203"/>
              <a:gd name="T10" fmla="*/ 28 w 214"/>
              <a:gd name="T11" fmla="*/ 100 h 203"/>
              <a:gd name="T12" fmla="*/ 29 w 214"/>
              <a:gd name="T13" fmla="*/ 183 h 203"/>
              <a:gd name="T14" fmla="*/ 95 w 214"/>
              <a:gd name="T15" fmla="*/ 154 h 203"/>
              <a:gd name="T16" fmla="*/ 121 w 214"/>
              <a:gd name="T17" fmla="*/ 197 h 203"/>
              <a:gd name="T18" fmla="*/ 208 w 214"/>
              <a:gd name="T19" fmla="*/ 149 h 203"/>
              <a:gd name="T20" fmla="*/ 171 w 214"/>
              <a:gd name="T21" fmla="*/ 59 h 203"/>
              <a:gd name="T22" fmla="*/ 179 w 214"/>
              <a:gd name="T23" fmla="*/ 41 h 203"/>
              <a:gd name="T24" fmla="*/ 144 w 214"/>
              <a:gd name="T25" fmla="*/ 54 h 203"/>
              <a:gd name="T26" fmla="*/ 169 w 214"/>
              <a:gd name="T27" fmla="*/ 64 h 203"/>
              <a:gd name="T28" fmla="*/ 143 w 214"/>
              <a:gd name="T29" fmla="*/ 54 h 203"/>
              <a:gd name="T30" fmla="*/ 138 w 214"/>
              <a:gd name="T31" fmla="*/ 56 h 203"/>
              <a:gd name="T32" fmla="*/ 158 w 214"/>
              <a:gd name="T33" fmla="*/ 86 h 203"/>
              <a:gd name="T34" fmla="*/ 125 w 214"/>
              <a:gd name="T35" fmla="*/ 61 h 203"/>
              <a:gd name="T36" fmla="*/ 45 w 214"/>
              <a:gd name="T37" fmla="*/ 173 h 203"/>
              <a:gd name="T38" fmla="*/ 59 w 214"/>
              <a:gd name="T39" fmla="*/ 164 h 203"/>
              <a:gd name="T40" fmla="*/ 45 w 214"/>
              <a:gd name="T41" fmla="*/ 173 h 203"/>
              <a:gd name="T42" fmla="*/ 61 w 214"/>
              <a:gd name="T43" fmla="*/ 162 h 203"/>
              <a:gd name="T44" fmla="*/ 59 w 214"/>
              <a:gd name="T45" fmla="*/ 148 h 203"/>
              <a:gd name="T46" fmla="*/ 70 w 214"/>
              <a:gd name="T47" fmla="*/ 158 h 203"/>
              <a:gd name="T48" fmla="*/ 74 w 214"/>
              <a:gd name="T49" fmla="*/ 156 h 203"/>
              <a:gd name="T50" fmla="*/ 60 w 214"/>
              <a:gd name="T51" fmla="*/ 145 h 203"/>
              <a:gd name="T52" fmla="*/ 84 w 214"/>
              <a:gd name="T53" fmla="*/ 149 h 203"/>
              <a:gd name="T54" fmla="*/ 95 w 214"/>
              <a:gd name="T55" fmla="*/ 142 h 203"/>
              <a:gd name="T56" fmla="*/ 67 w 214"/>
              <a:gd name="T57" fmla="*/ 133 h 203"/>
              <a:gd name="T58" fmla="*/ 69 w 214"/>
              <a:gd name="T59" fmla="*/ 121 h 203"/>
              <a:gd name="T60" fmla="*/ 21 w 214"/>
              <a:gd name="T61" fmla="*/ 76 h 203"/>
              <a:gd name="T62" fmla="*/ 95 w 214"/>
              <a:gd name="T63" fmla="*/ 142 h 203"/>
              <a:gd name="T64" fmla="*/ 103 w 214"/>
              <a:gd name="T65" fmla="*/ 146 h 203"/>
              <a:gd name="T66" fmla="*/ 116 w 214"/>
              <a:gd name="T67" fmla="*/ 182 h 203"/>
              <a:gd name="T68" fmla="*/ 27 w 214"/>
              <a:gd name="T69" fmla="*/ 77 h 203"/>
              <a:gd name="T70" fmla="*/ 39 w 214"/>
              <a:gd name="T71" fmla="*/ 79 h 203"/>
              <a:gd name="T72" fmla="*/ 124 w 214"/>
              <a:gd name="T73" fmla="*/ 157 h 203"/>
              <a:gd name="T74" fmla="*/ 48 w 214"/>
              <a:gd name="T75" fmla="*/ 81 h 203"/>
              <a:gd name="T76" fmla="*/ 71 w 214"/>
              <a:gd name="T77" fmla="*/ 84 h 203"/>
              <a:gd name="T78" fmla="*/ 127 w 214"/>
              <a:gd name="T79" fmla="*/ 144 h 203"/>
              <a:gd name="T80" fmla="*/ 133 w 214"/>
              <a:gd name="T81" fmla="*/ 129 h 203"/>
              <a:gd name="T82" fmla="*/ 72 w 214"/>
              <a:gd name="T83" fmla="*/ 77 h 203"/>
              <a:gd name="T84" fmla="*/ 117 w 214"/>
              <a:gd name="T85" fmla="*/ 103 h 203"/>
              <a:gd name="T86" fmla="*/ 138 w 214"/>
              <a:gd name="T87" fmla="*/ 128 h 203"/>
              <a:gd name="T88" fmla="*/ 167 w 214"/>
              <a:gd name="T89" fmla="*/ 133 h 203"/>
              <a:gd name="T90" fmla="*/ 72 w 214"/>
              <a:gd name="T91" fmla="*/ 60 h 203"/>
              <a:gd name="T92" fmla="*/ 178 w 214"/>
              <a:gd name="T93" fmla="*/ 137 h 203"/>
              <a:gd name="T94" fmla="*/ 188 w 214"/>
              <a:gd name="T95" fmla="*/ 138 h 203"/>
              <a:gd name="T96" fmla="*/ 73 w 214"/>
              <a:gd name="T97" fmla="*/ 16 h 203"/>
              <a:gd name="T98" fmla="*/ 116 w 214"/>
              <a:gd name="T99" fmla="*/ 62 h 203"/>
              <a:gd name="T100" fmla="*/ 141 w 214"/>
              <a:gd name="T101" fmla="*/ 81 h 203"/>
              <a:gd name="T102" fmla="*/ 154 w 214"/>
              <a:gd name="T103" fmla="*/ 94 h 203"/>
              <a:gd name="T104" fmla="*/ 194 w 214"/>
              <a:gd name="T105" fmla="*/ 139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214" h="203">
                <a:moveTo>
                  <a:pt x="210" y="140"/>
                </a:moveTo>
                <a:cubicBezTo>
                  <a:pt x="196" y="129"/>
                  <a:pt x="162" y="108"/>
                  <a:pt x="168" y="88"/>
                </a:cubicBezTo>
                <a:cubicBezTo>
                  <a:pt x="174" y="70"/>
                  <a:pt x="185" y="53"/>
                  <a:pt x="191" y="35"/>
                </a:cubicBezTo>
                <a:cubicBezTo>
                  <a:pt x="192" y="31"/>
                  <a:pt x="189" y="27"/>
                  <a:pt x="185" y="29"/>
                </a:cubicBezTo>
                <a:cubicBezTo>
                  <a:pt x="175" y="32"/>
                  <a:pt x="164" y="36"/>
                  <a:pt x="154" y="40"/>
                </a:cubicBezTo>
                <a:cubicBezTo>
                  <a:pt x="146" y="43"/>
                  <a:pt x="130" y="53"/>
                  <a:pt x="122" y="52"/>
                </a:cubicBezTo>
                <a:cubicBezTo>
                  <a:pt x="105" y="50"/>
                  <a:pt x="84" y="15"/>
                  <a:pt x="73" y="3"/>
                </a:cubicBezTo>
                <a:cubicBezTo>
                  <a:pt x="70" y="0"/>
                  <a:pt x="66" y="2"/>
                  <a:pt x="65" y="6"/>
                </a:cubicBezTo>
                <a:cubicBezTo>
                  <a:pt x="63" y="30"/>
                  <a:pt x="63" y="53"/>
                  <a:pt x="66" y="77"/>
                </a:cubicBezTo>
                <a:cubicBezTo>
                  <a:pt x="47" y="69"/>
                  <a:pt x="27" y="65"/>
                  <a:pt x="7" y="67"/>
                </a:cubicBezTo>
                <a:cubicBezTo>
                  <a:pt x="2" y="67"/>
                  <a:pt x="0" y="72"/>
                  <a:pt x="3" y="75"/>
                </a:cubicBezTo>
                <a:cubicBezTo>
                  <a:pt x="11" y="84"/>
                  <a:pt x="19" y="92"/>
                  <a:pt x="28" y="100"/>
                </a:cubicBezTo>
                <a:cubicBezTo>
                  <a:pt x="34" y="105"/>
                  <a:pt x="52" y="116"/>
                  <a:pt x="55" y="123"/>
                </a:cubicBezTo>
                <a:cubicBezTo>
                  <a:pt x="61" y="138"/>
                  <a:pt x="36" y="169"/>
                  <a:pt x="29" y="183"/>
                </a:cubicBezTo>
                <a:cubicBezTo>
                  <a:pt x="27" y="188"/>
                  <a:pt x="31" y="192"/>
                  <a:pt x="36" y="190"/>
                </a:cubicBezTo>
                <a:cubicBezTo>
                  <a:pt x="56" y="179"/>
                  <a:pt x="76" y="167"/>
                  <a:pt x="95" y="154"/>
                </a:cubicBezTo>
                <a:cubicBezTo>
                  <a:pt x="100" y="169"/>
                  <a:pt x="106" y="184"/>
                  <a:pt x="112" y="199"/>
                </a:cubicBezTo>
                <a:cubicBezTo>
                  <a:pt x="114" y="203"/>
                  <a:pt x="120" y="201"/>
                  <a:pt x="121" y="197"/>
                </a:cubicBezTo>
                <a:cubicBezTo>
                  <a:pt x="127" y="178"/>
                  <a:pt x="133" y="158"/>
                  <a:pt x="139" y="139"/>
                </a:cubicBezTo>
                <a:cubicBezTo>
                  <a:pt x="162" y="146"/>
                  <a:pt x="184" y="149"/>
                  <a:pt x="208" y="149"/>
                </a:cubicBezTo>
                <a:cubicBezTo>
                  <a:pt x="213" y="149"/>
                  <a:pt x="214" y="142"/>
                  <a:pt x="210" y="140"/>
                </a:cubicBezTo>
                <a:close/>
                <a:moveTo>
                  <a:pt x="171" y="59"/>
                </a:moveTo>
                <a:cubicBezTo>
                  <a:pt x="167" y="56"/>
                  <a:pt x="163" y="52"/>
                  <a:pt x="158" y="49"/>
                </a:cubicBezTo>
                <a:cubicBezTo>
                  <a:pt x="165" y="46"/>
                  <a:pt x="172" y="44"/>
                  <a:pt x="179" y="41"/>
                </a:cubicBezTo>
                <a:cubicBezTo>
                  <a:pt x="176" y="47"/>
                  <a:pt x="174" y="53"/>
                  <a:pt x="171" y="59"/>
                </a:cubicBezTo>
                <a:close/>
                <a:moveTo>
                  <a:pt x="144" y="54"/>
                </a:moveTo>
                <a:cubicBezTo>
                  <a:pt x="147" y="53"/>
                  <a:pt x="151" y="51"/>
                  <a:pt x="154" y="50"/>
                </a:cubicBezTo>
                <a:cubicBezTo>
                  <a:pt x="159" y="55"/>
                  <a:pt x="164" y="59"/>
                  <a:pt x="169" y="64"/>
                </a:cubicBezTo>
                <a:cubicBezTo>
                  <a:pt x="168" y="66"/>
                  <a:pt x="167" y="69"/>
                  <a:pt x="166" y="72"/>
                </a:cubicBezTo>
                <a:cubicBezTo>
                  <a:pt x="158" y="67"/>
                  <a:pt x="150" y="61"/>
                  <a:pt x="143" y="54"/>
                </a:cubicBezTo>
                <a:cubicBezTo>
                  <a:pt x="144" y="54"/>
                  <a:pt x="144" y="54"/>
                  <a:pt x="144" y="54"/>
                </a:cubicBezTo>
                <a:close/>
                <a:moveTo>
                  <a:pt x="138" y="56"/>
                </a:moveTo>
                <a:cubicBezTo>
                  <a:pt x="145" y="65"/>
                  <a:pt x="153" y="72"/>
                  <a:pt x="163" y="77"/>
                </a:cubicBezTo>
                <a:cubicBezTo>
                  <a:pt x="162" y="80"/>
                  <a:pt x="160" y="83"/>
                  <a:pt x="158" y="86"/>
                </a:cubicBezTo>
                <a:cubicBezTo>
                  <a:pt x="154" y="83"/>
                  <a:pt x="149" y="80"/>
                  <a:pt x="145" y="76"/>
                </a:cubicBezTo>
                <a:cubicBezTo>
                  <a:pt x="138" y="71"/>
                  <a:pt x="131" y="66"/>
                  <a:pt x="125" y="61"/>
                </a:cubicBezTo>
                <a:cubicBezTo>
                  <a:pt x="129" y="60"/>
                  <a:pt x="134" y="58"/>
                  <a:pt x="138" y="56"/>
                </a:cubicBezTo>
                <a:close/>
                <a:moveTo>
                  <a:pt x="45" y="173"/>
                </a:moveTo>
                <a:cubicBezTo>
                  <a:pt x="48" y="169"/>
                  <a:pt x="50" y="164"/>
                  <a:pt x="53" y="160"/>
                </a:cubicBezTo>
                <a:cubicBezTo>
                  <a:pt x="55" y="161"/>
                  <a:pt x="57" y="163"/>
                  <a:pt x="59" y="164"/>
                </a:cubicBezTo>
                <a:cubicBezTo>
                  <a:pt x="59" y="165"/>
                  <a:pt x="59" y="165"/>
                  <a:pt x="60" y="165"/>
                </a:cubicBezTo>
                <a:cubicBezTo>
                  <a:pt x="55" y="168"/>
                  <a:pt x="50" y="170"/>
                  <a:pt x="45" y="173"/>
                </a:cubicBezTo>
                <a:close/>
                <a:moveTo>
                  <a:pt x="61" y="164"/>
                </a:moveTo>
                <a:cubicBezTo>
                  <a:pt x="62" y="163"/>
                  <a:pt x="62" y="162"/>
                  <a:pt x="61" y="162"/>
                </a:cubicBezTo>
                <a:cubicBezTo>
                  <a:pt x="59" y="160"/>
                  <a:pt x="57" y="158"/>
                  <a:pt x="55" y="156"/>
                </a:cubicBezTo>
                <a:cubicBezTo>
                  <a:pt x="56" y="153"/>
                  <a:pt x="57" y="151"/>
                  <a:pt x="59" y="148"/>
                </a:cubicBezTo>
                <a:cubicBezTo>
                  <a:pt x="61" y="150"/>
                  <a:pt x="63" y="152"/>
                  <a:pt x="66" y="154"/>
                </a:cubicBezTo>
                <a:cubicBezTo>
                  <a:pt x="67" y="156"/>
                  <a:pt x="69" y="157"/>
                  <a:pt x="70" y="158"/>
                </a:cubicBezTo>
                <a:cubicBezTo>
                  <a:pt x="67" y="160"/>
                  <a:pt x="64" y="162"/>
                  <a:pt x="61" y="164"/>
                </a:cubicBezTo>
                <a:close/>
                <a:moveTo>
                  <a:pt x="74" y="156"/>
                </a:moveTo>
                <a:cubicBezTo>
                  <a:pt x="72" y="154"/>
                  <a:pt x="69" y="153"/>
                  <a:pt x="67" y="151"/>
                </a:cubicBezTo>
                <a:cubicBezTo>
                  <a:pt x="65" y="149"/>
                  <a:pt x="62" y="147"/>
                  <a:pt x="60" y="145"/>
                </a:cubicBezTo>
                <a:cubicBezTo>
                  <a:pt x="62" y="142"/>
                  <a:pt x="63" y="139"/>
                  <a:pt x="65" y="136"/>
                </a:cubicBezTo>
                <a:cubicBezTo>
                  <a:pt x="71" y="141"/>
                  <a:pt x="77" y="146"/>
                  <a:pt x="84" y="149"/>
                </a:cubicBezTo>
                <a:cubicBezTo>
                  <a:pt x="80" y="152"/>
                  <a:pt x="77" y="154"/>
                  <a:pt x="74" y="156"/>
                </a:cubicBezTo>
                <a:close/>
                <a:moveTo>
                  <a:pt x="95" y="142"/>
                </a:moveTo>
                <a:cubicBezTo>
                  <a:pt x="92" y="144"/>
                  <a:pt x="90" y="145"/>
                  <a:pt x="87" y="147"/>
                </a:cubicBezTo>
                <a:cubicBezTo>
                  <a:pt x="80" y="142"/>
                  <a:pt x="73" y="137"/>
                  <a:pt x="67" y="133"/>
                </a:cubicBezTo>
                <a:cubicBezTo>
                  <a:pt x="68" y="131"/>
                  <a:pt x="68" y="129"/>
                  <a:pt x="69" y="127"/>
                </a:cubicBezTo>
                <a:cubicBezTo>
                  <a:pt x="70" y="126"/>
                  <a:pt x="70" y="123"/>
                  <a:pt x="69" y="121"/>
                </a:cubicBezTo>
                <a:cubicBezTo>
                  <a:pt x="51" y="107"/>
                  <a:pt x="34" y="92"/>
                  <a:pt x="18" y="76"/>
                </a:cubicBezTo>
                <a:cubicBezTo>
                  <a:pt x="19" y="76"/>
                  <a:pt x="20" y="76"/>
                  <a:pt x="21" y="76"/>
                </a:cubicBezTo>
                <a:cubicBezTo>
                  <a:pt x="46" y="98"/>
                  <a:pt x="71" y="120"/>
                  <a:pt x="97" y="141"/>
                </a:cubicBezTo>
                <a:cubicBezTo>
                  <a:pt x="96" y="141"/>
                  <a:pt x="96" y="141"/>
                  <a:pt x="95" y="142"/>
                </a:cubicBezTo>
                <a:close/>
                <a:moveTo>
                  <a:pt x="116" y="182"/>
                </a:moveTo>
                <a:cubicBezTo>
                  <a:pt x="111" y="170"/>
                  <a:pt x="107" y="158"/>
                  <a:pt x="103" y="146"/>
                </a:cubicBezTo>
                <a:cubicBezTo>
                  <a:pt x="109" y="151"/>
                  <a:pt x="116" y="156"/>
                  <a:pt x="122" y="161"/>
                </a:cubicBezTo>
                <a:cubicBezTo>
                  <a:pt x="120" y="168"/>
                  <a:pt x="118" y="175"/>
                  <a:pt x="116" y="182"/>
                </a:cubicBezTo>
                <a:close/>
                <a:moveTo>
                  <a:pt x="124" y="157"/>
                </a:moveTo>
                <a:cubicBezTo>
                  <a:pt x="93" y="129"/>
                  <a:pt x="60" y="102"/>
                  <a:pt x="27" y="77"/>
                </a:cubicBezTo>
                <a:cubicBezTo>
                  <a:pt x="31" y="77"/>
                  <a:pt x="35" y="78"/>
                  <a:pt x="39" y="79"/>
                </a:cubicBezTo>
                <a:cubicBezTo>
                  <a:pt x="39" y="79"/>
                  <a:pt x="39" y="79"/>
                  <a:pt x="39" y="79"/>
                </a:cubicBezTo>
                <a:cubicBezTo>
                  <a:pt x="69" y="102"/>
                  <a:pt x="97" y="125"/>
                  <a:pt x="126" y="148"/>
                </a:cubicBezTo>
                <a:cubicBezTo>
                  <a:pt x="125" y="151"/>
                  <a:pt x="124" y="154"/>
                  <a:pt x="124" y="157"/>
                </a:cubicBezTo>
                <a:close/>
                <a:moveTo>
                  <a:pt x="127" y="144"/>
                </a:moveTo>
                <a:cubicBezTo>
                  <a:pt x="102" y="121"/>
                  <a:pt x="75" y="100"/>
                  <a:pt x="48" y="81"/>
                </a:cubicBezTo>
                <a:cubicBezTo>
                  <a:pt x="53" y="82"/>
                  <a:pt x="59" y="85"/>
                  <a:pt x="64" y="87"/>
                </a:cubicBezTo>
                <a:cubicBezTo>
                  <a:pt x="68" y="89"/>
                  <a:pt x="70" y="87"/>
                  <a:pt x="71" y="84"/>
                </a:cubicBezTo>
                <a:cubicBezTo>
                  <a:pt x="91" y="101"/>
                  <a:pt x="111" y="117"/>
                  <a:pt x="131" y="133"/>
                </a:cubicBezTo>
                <a:cubicBezTo>
                  <a:pt x="130" y="137"/>
                  <a:pt x="129" y="141"/>
                  <a:pt x="127" y="144"/>
                </a:cubicBezTo>
                <a:close/>
                <a:moveTo>
                  <a:pt x="138" y="128"/>
                </a:moveTo>
                <a:cubicBezTo>
                  <a:pt x="136" y="127"/>
                  <a:pt x="134" y="128"/>
                  <a:pt x="133" y="129"/>
                </a:cubicBezTo>
                <a:cubicBezTo>
                  <a:pt x="113" y="112"/>
                  <a:pt x="92" y="96"/>
                  <a:pt x="72" y="79"/>
                </a:cubicBezTo>
                <a:cubicBezTo>
                  <a:pt x="72" y="78"/>
                  <a:pt x="72" y="78"/>
                  <a:pt x="72" y="77"/>
                </a:cubicBezTo>
                <a:cubicBezTo>
                  <a:pt x="72" y="73"/>
                  <a:pt x="72" y="69"/>
                  <a:pt x="72" y="66"/>
                </a:cubicBezTo>
                <a:cubicBezTo>
                  <a:pt x="86" y="79"/>
                  <a:pt x="101" y="91"/>
                  <a:pt x="117" y="103"/>
                </a:cubicBezTo>
                <a:cubicBezTo>
                  <a:pt x="130" y="113"/>
                  <a:pt x="142" y="125"/>
                  <a:pt x="157" y="133"/>
                </a:cubicBezTo>
                <a:cubicBezTo>
                  <a:pt x="150" y="132"/>
                  <a:pt x="144" y="130"/>
                  <a:pt x="138" y="128"/>
                </a:cubicBezTo>
                <a:close/>
                <a:moveTo>
                  <a:pt x="167" y="136"/>
                </a:moveTo>
                <a:cubicBezTo>
                  <a:pt x="168" y="135"/>
                  <a:pt x="168" y="134"/>
                  <a:pt x="167" y="133"/>
                </a:cubicBezTo>
                <a:cubicBezTo>
                  <a:pt x="153" y="119"/>
                  <a:pt x="136" y="109"/>
                  <a:pt x="121" y="98"/>
                </a:cubicBezTo>
                <a:cubicBezTo>
                  <a:pt x="105" y="85"/>
                  <a:pt x="88" y="72"/>
                  <a:pt x="72" y="60"/>
                </a:cubicBezTo>
                <a:cubicBezTo>
                  <a:pt x="72" y="54"/>
                  <a:pt x="72" y="48"/>
                  <a:pt x="72" y="43"/>
                </a:cubicBezTo>
                <a:cubicBezTo>
                  <a:pt x="108" y="74"/>
                  <a:pt x="142" y="106"/>
                  <a:pt x="178" y="137"/>
                </a:cubicBezTo>
                <a:cubicBezTo>
                  <a:pt x="174" y="137"/>
                  <a:pt x="171" y="136"/>
                  <a:pt x="167" y="136"/>
                </a:cubicBezTo>
                <a:close/>
                <a:moveTo>
                  <a:pt x="188" y="138"/>
                </a:moveTo>
                <a:cubicBezTo>
                  <a:pt x="152" y="102"/>
                  <a:pt x="112" y="69"/>
                  <a:pt x="72" y="37"/>
                </a:cubicBezTo>
                <a:cubicBezTo>
                  <a:pt x="72" y="30"/>
                  <a:pt x="73" y="23"/>
                  <a:pt x="73" y="16"/>
                </a:cubicBezTo>
                <a:cubicBezTo>
                  <a:pt x="81" y="25"/>
                  <a:pt x="89" y="34"/>
                  <a:pt x="97" y="43"/>
                </a:cubicBezTo>
                <a:cubicBezTo>
                  <a:pt x="101" y="49"/>
                  <a:pt x="108" y="60"/>
                  <a:pt x="116" y="62"/>
                </a:cubicBezTo>
                <a:cubicBezTo>
                  <a:pt x="117" y="62"/>
                  <a:pt x="117" y="62"/>
                  <a:pt x="118" y="62"/>
                </a:cubicBezTo>
                <a:cubicBezTo>
                  <a:pt x="126" y="68"/>
                  <a:pt x="134" y="75"/>
                  <a:pt x="141" y="81"/>
                </a:cubicBezTo>
                <a:cubicBezTo>
                  <a:pt x="146" y="84"/>
                  <a:pt x="150" y="89"/>
                  <a:pt x="155" y="92"/>
                </a:cubicBezTo>
                <a:cubicBezTo>
                  <a:pt x="155" y="93"/>
                  <a:pt x="154" y="94"/>
                  <a:pt x="154" y="94"/>
                </a:cubicBezTo>
                <a:cubicBezTo>
                  <a:pt x="153" y="96"/>
                  <a:pt x="153" y="99"/>
                  <a:pt x="155" y="100"/>
                </a:cubicBezTo>
                <a:cubicBezTo>
                  <a:pt x="167" y="114"/>
                  <a:pt x="180" y="127"/>
                  <a:pt x="194" y="139"/>
                </a:cubicBezTo>
                <a:cubicBezTo>
                  <a:pt x="192" y="139"/>
                  <a:pt x="190" y="138"/>
                  <a:pt x="188" y="138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43196" tIns="21598" rIns="43196" bIns="21598" numCol="1" anchor="t" anchorCtr="0" compatLnSpc="1"/>
          <a:lstStyle/>
          <a:p>
            <a:endParaRPr lang="zh-CN" altLang="en-US"/>
          </a:p>
        </p:txBody>
      </p:sp>
      <p:sp>
        <p:nvSpPr>
          <p:cNvPr id="12" name="Freeform 5"/>
          <p:cNvSpPr>
            <a:spLocks noEditPoints="1"/>
          </p:cNvSpPr>
          <p:nvPr/>
        </p:nvSpPr>
        <p:spPr bwMode="auto">
          <a:xfrm>
            <a:off x="317851" y="1286629"/>
            <a:ext cx="384794" cy="365217"/>
          </a:xfrm>
          <a:custGeom>
            <a:avLst/>
            <a:gdLst>
              <a:gd name="T0" fmla="*/ 168 w 214"/>
              <a:gd name="T1" fmla="*/ 88 h 203"/>
              <a:gd name="T2" fmla="*/ 185 w 214"/>
              <a:gd name="T3" fmla="*/ 29 h 203"/>
              <a:gd name="T4" fmla="*/ 122 w 214"/>
              <a:gd name="T5" fmla="*/ 52 h 203"/>
              <a:gd name="T6" fmla="*/ 65 w 214"/>
              <a:gd name="T7" fmla="*/ 6 h 203"/>
              <a:gd name="T8" fmla="*/ 7 w 214"/>
              <a:gd name="T9" fmla="*/ 67 h 203"/>
              <a:gd name="T10" fmla="*/ 28 w 214"/>
              <a:gd name="T11" fmla="*/ 100 h 203"/>
              <a:gd name="T12" fmla="*/ 29 w 214"/>
              <a:gd name="T13" fmla="*/ 183 h 203"/>
              <a:gd name="T14" fmla="*/ 95 w 214"/>
              <a:gd name="T15" fmla="*/ 154 h 203"/>
              <a:gd name="T16" fmla="*/ 121 w 214"/>
              <a:gd name="T17" fmla="*/ 197 h 203"/>
              <a:gd name="T18" fmla="*/ 208 w 214"/>
              <a:gd name="T19" fmla="*/ 149 h 203"/>
              <a:gd name="T20" fmla="*/ 171 w 214"/>
              <a:gd name="T21" fmla="*/ 59 h 203"/>
              <a:gd name="T22" fmla="*/ 179 w 214"/>
              <a:gd name="T23" fmla="*/ 41 h 203"/>
              <a:gd name="T24" fmla="*/ 144 w 214"/>
              <a:gd name="T25" fmla="*/ 54 h 203"/>
              <a:gd name="T26" fmla="*/ 169 w 214"/>
              <a:gd name="T27" fmla="*/ 64 h 203"/>
              <a:gd name="T28" fmla="*/ 143 w 214"/>
              <a:gd name="T29" fmla="*/ 54 h 203"/>
              <a:gd name="T30" fmla="*/ 138 w 214"/>
              <a:gd name="T31" fmla="*/ 56 h 203"/>
              <a:gd name="T32" fmla="*/ 158 w 214"/>
              <a:gd name="T33" fmla="*/ 86 h 203"/>
              <a:gd name="T34" fmla="*/ 125 w 214"/>
              <a:gd name="T35" fmla="*/ 61 h 203"/>
              <a:gd name="T36" fmla="*/ 45 w 214"/>
              <a:gd name="T37" fmla="*/ 173 h 203"/>
              <a:gd name="T38" fmla="*/ 59 w 214"/>
              <a:gd name="T39" fmla="*/ 164 h 203"/>
              <a:gd name="T40" fmla="*/ 45 w 214"/>
              <a:gd name="T41" fmla="*/ 173 h 203"/>
              <a:gd name="T42" fmla="*/ 61 w 214"/>
              <a:gd name="T43" fmla="*/ 162 h 203"/>
              <a:gd name="T44" fmla="*/ 59 w 214"/>
              <a:gd name="T45" fmla="*/ 148 h 203"/>
              <a:gd name="T46" fmla="*/ 70 w 214"/>
              <a:gd name="T47" fmla="*/ 158 h 203"/>
              <a:gd name="T48" fmla="*/ 74 w 214"/>
              <a:gd name="T49" fmla="*/ 156 h 203"/>
              <a:gd name="T50" fmla="*/ 60 w 214"/>
              <a:gd name="T51" fmla="*/ 145 h 203"/>
              <a:gd name="T52" fmla="*/ 84 w 214"/>
              <a:gd name="T53" fmla="*/ 149 h 203"/>
              <a:gd name="T54" fmla="*/ 95 w 214"/>
              <a:gd name="T55" fmla="*/ 142 h 203"/>
              <a:gd name="T56" fmla="*/ 67 w 214"/>
              <a:gd name="T57" fmla="*/ 133 h 203"/>
              <a:gd name="T58" fmla="*/ 69 w 214"/>
              <a:gd name="T59" fmla="*/ 121 h 203"/>
              <a:gd name="T60" fmla="*/ 21 w 214"/>
              <a:gd name="T61" fmla="*/ 76 h 203"/>
              <a:gd name="T62" fmla="*/ 95 w 214"/>
              <a:gd name="T63" fmla="*/ 142 h 203"/>
              <a:gd name="T64" fmla="*/ 103 w 214"/>
              <a:gd name="T65" fmla="*/ 146 h 203"/>
              <a:gd name="T66" fmla="*/ 116 w 214"/>
              <a:gd name="T67" fmla="*/ 182 h 203"/>
              <a:gd name="T68" fmla="*/ 27 w 214"/>
              <a:gd name="T69" fmla="*/ 77 h 203"/>
              <a:gd name="T70" fmla="*/ 39 w 214"/>
              <a:gd name="T71" fmla="*/ 79 h 203"/>
              <a:gd name="T72" fmla="*/ 124 w 214"/>
              <a:gd name="T73" fmla="*/ 157 h 203"/>
              <a:gd name="T74" fmla="*/ 48 w 214"/>
              <a:gd name="T75" fmla="*/ 81 h 203"/>
              <a:gd name="T76" fmla="*/ 71 w 214"/>
              <a:gd name="T77" fmla="*/ 84 h 203"/>
              <a:gd name="T78" fmla="*/ 127 w 214"/>
              <a:gd name="T79" fmla="*/ 144 h 203"/>
              <a:gd name="T80" fmla="*/ 133 w 214"/>
              <a:gd name="T81" fmla="*/ 129 h 203"/>
              <a:gd name="T82" fmla="*/ 72 w 214"/>
              <a:gd name="T83" fmla="*/ 77 h 203"/>
              <a:gd name="T84" fmla="*/ 117 w 214"/>
              <a:gd name="T85" fmla="*/ 103 h 203"/>
              <a:gd name="T86" fmla="*/ 138 w 214"/>
              <a:gd name="T87" fmla="*/ 128 h 203"/>
              <a:gd name="T88" fmla="*/ 167 w 214"/>
              <a:gd name="T89" fmla="*/ 133 h 203"/>
              <a:gd name="T90" fmla="*/ 72 w 214"/>
              <a:gd name="T91" fmla="*/ 60 h 203"/>
              <a:gd name="T92" fmla="*/ 178 w 214"/>
              <a:gd name="T93" fmla="*/ 137 h 203"/>
              <a:gd name="T94" fmla="*/ 188 w 214"/>
              <a:gd name="T95" fmla="*/ 138 h 203"/>
              <a:gd name="T96" fmla="*/ 73 w 214"/>
              <a:gd name="T97" fmla="*/ 16 h 203"/>
              <a:gd name="T98" fmla="*/ 116 w 214"/>
              <a:gd name="T99" fmla="*/ 62 h 203"/>
              <a:gd name="T100" fmla="*/ 141 w 214"/>
              <a:gd name="T101" fmla="*/ 81 h 203"/>
              <a:gd name="T102" fmla="*/ 154 w 214"/>
              <a:gd name="T103" fmla="*/ 94 h 203"/>
              <a:gd name="T104" fmla="*/ 194 w 214"/>
              <a:gd name="T105" fmla="*/ 139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214" h="203">
                <a:moveTo>
                  <a:pt x="210" y="140"/>
                </a:moveTo>
                <a:cubicBezTo>
                  <a:pt x="196" y="129"/>
                  <a:pt x="162" y="108"/>
                  <a:pt x="168" y="88"/>
                </a:cubicBezTo>
                <a:cubicBezTo>
                  <a:pt x="174" y="70"/>
                  <a:pt x="185" y="53"/>
                  <a:pt x="191" y="35"/>
                </a:cubicBezTo>
                <a:cubicBezTo>
                  <a:pt x="192" y="31"/>
                  <a:pt x="189" y="27"/>
                  <a:pt x="185" y="29"/>
                </a:cubicBezTo>
                <a:cubicBezTo>
                  <a:pt x="175" y="32"/>
                  <a:pt x="164" y="36"/>
                  <a:pt x="154" y="40"/>
                </a:cubicBezTo>
                <a:cubicBezTo>
                  <a:pt x="146" y="43"/>
                  <a:pt x="130" y="53"/>
                  <a:pt x="122" y="52"/>
                </a:cubicBezTo>
                <a:cubicBezTo>
                  <a:pt x="105" y="50"/>
                  <a:pt x="84" y="15"/>
                  <a:pt x="73" y="3"/>
                </a:cubicBezTo>
                <a:cubicBezTo>
                  <a:pt x="70" y="0"/>
                  <a:pt x="66" y="2"/>
                  <a:pt x="65" y="6"/>
                </a:cubicBezTo>
                <a:cubicBezTo>
                  <a:pt x="63" y="30"/>
                  <a:pt x="63" y="53"/>
                  <a:pt x="66" y="77"/>
                </a:cubicBezTo>
                <a:cubicBezTo>
                  <a:pt x="47" y="69"/>
                  <a:pt x="27" y="65"/>
                  <a:pt x="7" y="67"/>
                </a:cubicBezTo>
                <a:cubicBezTo>
                  <a:pt x="2" y="67"/>
                  <a:pt x="0" y="72"/>
                  <a:pt x="3" y="75"/>
                </a:cubicBezTo>
                <a:cubicBezTo>
                  <a:pt x="11" y="84"/>
                  <a:pt x="19" y="92"/>
                  <a:pt x="28" y="100"/>
                </a:cubicBezTo>
                <a:cubicBezTo>
                  <a:pt x="34" y="105"/>
                  <a:pt x="52" y="116"/>
                  <a:pt x="55" y="123"/>
                </a:cubicBezTo>
                <a:cubicBezTo>
                  <a:pt x="61" y="138"/>
                  <a:pt x="36" y="169"/>
                  <a:pt x="29" y="183"/>
                </a:cubicBezTo>
                <a:cubicBezTo>
                  <a:pt x="27" y="188"/>
                  <a:pt x="31" y="192"/>
                  <a:pt x="36" y="190"/>
                </a:cubicBezTo>
                <a:cubicBezTo>
                  <a:pt x="56" y="179"/>
                  <a:pt x="76" y="167"/>
                  <a:pt x="95" y="154"/>
                </a:cubicBezTo>
                <a:cubicBezTo>
                  <a:pt x="100" y="169"/>
                  <a:pt x="106" y="184"/>
                  <a:pt x="112" y="199"/>
                </a:cubicBezTo>
                <a:cubicBezTo>
                  <a:pt x="114" y="203"/>
                  <a:pt x="120" y="201"/>
                  <a:pt x="121" y="197"/>
                </a:cubicBezTo>
                <a:cubicBezTo>
                  <a:pt x="127" y="178"/>
                  <a:pt x="133" y="158"/>
                  <a:pt x="139" y="139"/>
                </a:cubicBezTo>
                <a:cubicBezTo>
                  <a:pt x="162" y="146"/>
                  <a:pt x="184" y="149"/>
                  <a:pt x="208" y="149"/>
                </a:cubicBezTo>
                <a:cubicBezTo>
                  <a:pt x="213" y="149"/>
                  <a:pt x="214" y="142"/>
                  <a:pt x="210" y="140"/>
                </a:cubicBezTo>
                <a:close/>
                <a:moveTo>
                  <a:pt x="171" y="59"/>
                </a:moveTo>
                <a:cubicBezTo>
                  <a:pt x="167" y="56"/>
                  <a:pt x="163" y="52"/>
                  <a:pt x="158" y="49"/>
                </a:cubicBezTo>
                <a:cubicBezTo>
                  <a:pt x="165" y="46"/>
                  <a:pt x="172" y="44"/>
                  <a:pt x="179" y="41"/>
                </a:cubicBezTo>
                <a:cubicBezTo>
                  <a:pt x="176" y="47"/>
                  <a:pt x="174" y="53"/>
                  <a:pt x="171" y="59"/>
                </a:cubicBezTo>
                <a:close/>
                <a:moveTo>
                  <a:pt x="144" y="54"/>
                </a:moveTo>
                <a:cubicBezTo>
                  <a:pt x="147" y="53"/>
                  <a:pt x="151" y="51"/>
                  <a:pt x="154" y="50"/>
                </a:cubicBezTo>
                <a:cubicBezTo>
                  <a:pt x="159" y="55"/>
                  <a:pt x="164" y="59"/>
                  <a:pt x="169" y="64"/>
                </a:cubicBezTo>
                <a:cubicBezTo>
                  <a:pt x="168" y="66"/>
                  <a:pt x="167" y="69"/>
                  <a:pt x="166" y="72"/>
                </a:cubicBezTo>
                <a:cubicBezTo>
                  <a:pt x="158" y="67"/>
                  <a:pt x="150" y="61"/>
                  <a:pt x="143" y="54"/>
                </a:cubicBezTo>
                <a:cubicBezTo>
                  <a:pt x="144" y="54"/>
                  <a:pt x="144" y="54"/>
                  <a:pt x="144" y="54"/>
                </a:cubicBezTo>
                <a:close/>
                <a:moveTo>
                  <a:pt x="138" y="56"/>
                </a:moveTo>
                <a:cubicBezTo>
                  <a:pt x="145" y="65"/>
                  <a:pt x="153" y="72"/>
                  <a:pt x="163" y="77"/>
                </a:cubicBezTo>
                <a:cubicBezTo>
                  <a:pt x="162" y="80"/>
                  <a:pt x="160" y="83"/>
                  <a:pt x="158" y="86"/>
                </a:cubicBezTo>
                <a:cubicBezTo>
                  <a:pt x="154" y="83"/>
                  <a:pt x="149" y="80"/>
                  <a:pt x="145" y="76"/>
                </a:cubicBezTo>
                <a:cubicBezTo>
                  <a:pt x="138" y="71"/>
                  <a:pt x="131" y="66"/>
                  <a:pt x="125" y="61"/>
                </a:cubicBezTo>
                <a:cubicBezTo>
                  <a:pt x="129" y="60"/>
                  <a:pt x="134" y="58"/>
                  <a:pt x="138" y="56"/>
                </a:cubicBezTo>
                <a:close/>
                <a:moveTo>
                  <a:pt x="45" y="173"/>
                </a:moveTo>
                <a:cubicBezTo>
                  <a:pt x="48" y="169"/>
                  <a:pt x="50" y="164"/>
                  <a:pt x="53" y="160"/>
                </a:cubicBezTo>
                <a:cubicBezTo>
                  <a:pt x="55" y="161"/>
                  <a:pt x="57" y="163"/>
                  <a:pt x="59" y="164"/>
                </a:cubicBezTo>
                <a:cubicBezTo>
                  <a:pt x="59" y="165"/>
                  <a:pt x="59" y="165"/>
                  <a:pt x="60" y="165"/>
                </a:cubicBezTo>
                <a:cubicBezTo>
                  <a:pt x="55" y="168"/>
                  <a:pt x="50" y="170"/>
                  <a:pt x="45" y="173"/>
                </a:cubicBezTo>
                <a:close/>
                <a:moveTo>
                  <a:pt x="61" y="164"/>
                </a:moveTo>
                <a:cubicBezTo>
                  <a:pt x="62" y="163"/>
                  <a:pt x="62" y="162"/>
                  <a:pt x="61" y="162"/>
                </a:cubicBezTo>
                <a:cubicBezTo>
                  <a:pt x="59" y="160"/>
                  <a:pt x="57" y="158"/>
                  <a:pt x="55" y="156"/>
                </a:cubicBezTo>
                <a:cubicBezTo>
                  <a:pt x="56" y="153"/>
                  <a:pt x="57" y="151"/>
                  <a:pt x="59" y="148"/>
                </a:cubicBezTo>
                <a:cubicBezTo>
                  <a:pt x="61" y="150"/>
                  <a:pt x="63" y="152"/>
                  <a:pt x="66" y="154"/>
                </a:cubicBezTo>
                <a:cubicBezTo>
                  <a:pt x="67" y="156"/>
                  <a:pt x="69" y="157"/>
                  <a:pt x="70" y="158"/>
                </a:cubicBezTo>
                <a:cubicBezTo>
                  <a:pt x="67" y="160"/>
                  <a:pt x="64" y="162"/>
                  <a:pt x="61" y="164"/>
                </a:cubicBezTo>
                <a:close/>
                <a:moveTo>
                  <a:pt x="74" y="156"/>
                </a:moveTo>
                <a:cubicBezTo>
                  <a:pt x="72" y="154"/>
                  <a:pt x="69" y="153"/>
                  <a:pt x="67" y="151"/>
                </a:cubicBezTo>
                <a:cubicBezTo>
                  <a:pt x="65" y="149"/>
                  <a:pt x="62" y="147"/>
                  <a:pt x="60" y="145"/>
                </a:cubicBezTo>
                <a:cubicBezTo>
                  <a:pt x="62" y="142"/>
                  <a:pt x="63" y="139"/>
                  <a:pt x="65" y="136"/>
                </a:cubicBezTo>
                <a:cubicBezTo>
                  <a:pt x="71" y="141"/>
                  <a:pt x="77" y="146"/>
                  <a:pt x="84" y="149"/>
                </a:cubicBezTo>
                <a:cubicBezTo>
                  <a:pt x="80" y="152"/>
                  <a:pt x="77" y="154"/>
                  <a:pt x="74" y="156"/>
                </a:cubicBezTo>
                <a:close/>
                <a:moveTo>
                  <a:pt x="95" y="142"/>
                </a:moveTo>
                <a:cubicBezTo>
                  <a:pt x="92" y="144"/>
                  <a:pt x="90" y="145"/>
                  <a:pt x="87" y="147"/>
                </a:cubicBezTo>
                <a:cubicBezTo>
                  <a:pt x="80" y="142"/>
                  <a:pt x="73" y="137"/>
                  <a:pt x="67" y="133"/>
                </a:cubicBezTo>
                <a:cubicBezTo>
                  <a:pt x="68" y="131"/>
                  <a:pt x="68" y="129"/>
                  <a:pt x="69" y="127"/>
                </a:cubicBezTo>
                <a:cubicBezTo>
                  <a:pt x="70" y="126"/>
                  <a:pt x="70" y="123"/>
                  <a:pt x="69" y="121"/>
                </a:cubicBezTo>
                <a:cubicBezTo>
                  <a:pt x="51" y="107"/>
                  <a:pt x="34" y="92"/>
                  <a:pt x="18" y="76"/>
                </a:cubicBezTo>
                <a:cubicBezTo>
                  <a:pt x="19" y="76"/>
                  <a:pt x="20" y="76"/>
                  <a:pt x="21" y="76"/>
                </a:cubicBezTo>
                <a:cubicBezTo>
                  <a:pt x="46" y="98"/>
                  <a:pt x="71" y="120"/>
                  <a:pt x="97" y="141"/>
                </a:cubicBezTo>
                <a:cubicBezTo>
                  <a:pt x="96" y="141"/>
                  <a:pt x="96" y="141"/>
                  <a:pt x="95" y="142"/>
                </a:cubicBezTo>
                <a:close/>
                <a:moveTo>
                  <a:pt x="116" y="182"/>
                </a:moveTo>
                <a:cubicBezTo>
                  <a:pt x="111" y="170"/>
                  <a:pt x="107" y="158"/>
                  <a:pt x="103" y="146"/>
                </a:cubicBezTo>
                <a:cubicBezTo>
                  <a:pt x="109" y="151"/>
                  <a:pt x="116" y="156"/>
                  <a:pt x="122" y="161"/>
                </a:cubicBezTo>
                <a:cubicBezTo>
                  <a:pt x="120" y="168"/>
                  <a:pt x="118" y="175"/>
                  <a:pt x="116" y="182"/>
                </a:cubicBezTo>
                <a:close/>
                <a:moveTo>
                  <a:pt x="124" y="157"/>
                </a:moveTo>
                <a:cubicBezTo>
                  <a:pt x="93" y="129"/>
                  <a:pt x="60" y="102"/>
                  <a:pt x="27" y="77"/>
                </a:cubicBezTo>
                <a:cubicBezTo>
                  <a:pt x="31" y="77"/>
                  <a:pt x="35" y="78"/>
                  <a:pt x="39" y="79"/>
                </a:cubicBezTo>
                <a:cubicBezTo>
                  <a:pt x="39" y="79"/>
                  <a:pt x="39" y="79"/>
                  <a:pt x="39" y="79"/>
                </a:cubicBezTo>
                <a:cubicBezTo>
                  <a:pt x="69" y="102"/>
                  <a:pt x="97" y="125"/>
                  <a:pt x="126" y="148"/>
                </a:cubicBezTo>
                <a:cubicBezTo>
                  <a:pt x="125" y="151"/>
                  <a:pt x="124" y="154"/>
                  <a:pt x="124" y="157"/>
                </a:cubicBezTo>
                <a:close/>
                <a:moveTo>
                  <a:pt x="127" y="144"/>
                </a:moveTo>
                <a:cubicBezTo>
                  <a:pt x="102" y="121"/>
                  <a:pt x="75" y="100"/>
                  <a:pt x="48" y="81"/>
                </a:cubicBezTo>
                <a:cubicBezTo>
                  <a:pt x="53" y="82"/>
                  <a:pt x="59" y="85"/>
                  <a:pt x="64" y="87"/>
                </a:cubicBezTo>
                <a:cubicBezTo>
                  <a:pt x="68" y="89"/>
                  <a:pt x="70" y="87"/>
                  <a:pt x="71" y="84"/>
                </a:cubicBezTo>
                <a:cubicBezTo>
                  <a:pt x="91" y="101"/>
                  <a:pt x="111" y="117"/>
                  <a:pt x="131" y="133"/>
                </a:cubicBezTo>
                <a:cubicBezTo>
                  <a:pt x="130" y="137"/>
                  <a:pt x="129" y="141"/>
                  <a:pt x="127" y="144"/>
                </a:cubicBezTo>
                <a:close/>
                <a:moveTo>
                  <a:pt x="138" y="128"/>
                </a:moveTo>
                <a:cubicBezTo>
                  <a:pt x="136" y="127"/>
                  <a:pt x="134" y="128"/>
                  <a:pt x="133" y="129"/>
                </a:cubicBezTo>
                <a:cubicBezTo>
                  <a:pt x="113" y="112"/>
                  <a:pt x="92" y="96"/>
                  <a:pt x="72" y="79"/>
                </a:cubicBezTo>
                <a:cubicBezTo>
                  <a:pt x="72" y="78"/>
                  <a:pt x="72" y="78"/>
                  <a:pt x="72" y="77"/>
                </a:cubicBezTo>
                <a:cubicBezTo>
                  <a:pt x="72" y="73"/>
                  <a:pt x="72" y="69"/>
                  <a:pt x="72" y="66"/>
                </a:cubicBezTo>
                <a:cubicBezTo>
                  <a:pt x="86" y="79"/>
                  <a:pt x="101" y="91"/>
                  <a:pt x="117" y="103"/>
                </a:cubicBezTo>
                <a:cubicBezTo>
                  <a:pt x="130" y="113"/>
                  <a:pt x="142" y="125"/>
                  <a:pt x="157" y="133"/>
                </a:cubicBezTo>
                <a:cubicBezTo>
                  <a:pt x="150" y="132"/>
                  <a:pt x="144" y="130"/>
                  <a:pt x="138" y="128"/>
                </a:cubicBezTo>
                <a:close/>
                <a:moveTo>
                  <a:pt x="167" y="136"/>
                </a:moveTo>
                <a:cubicBezTo>
                  <a:pt x="168" y="135"/>
                  <a:pt x="168" y="134"/>
                  <a:pt x="167" y="133"/>
                </a:cubicBezTo>
                <a:cubicBezTo>
                  <a:pt x="153" y="119"/>
                  <a:pt x="136" y="109"/>
                  <a:pt x="121" y="98"/>
                </a:cubicBezTo>
                <a:cubicBezTo>
                  <a:pt x="105" y="85"/>
                  <a:pt x="88" y="72"/>
                  <a:pt x="72" y="60"/>
                </a:cubicBezTo>
                <a:cubicBezTo>
                  <a:pt x="72" y="54"/>
                  <a:pt x="72" y="48"/>
                  <a:pt x="72" y="43"/>
                </a:cubicBezTo>
                <a:cubicBezTo>
                  <a:pt x="108" y="74"/>
                  <a:pt x="142" y="106"/>
                  <a:pt x="178" y="137"/>
                </a:cubicBezTo>
                <a:cubicBezTo>
                  <a:pt x="174" y="137"/>
                  <a:pt x="171" y="136"/>
                  <a:pt x="167" y="136"/>
                </a:cubicBezTo>
                <a:close/>
                <a:moveTo>
                  <a:pt x="188" y="138"/>
                </a:moveTo>
                <a:cubicBezTo>
                  <a:pt x="152" y="102"/>
                  <a:pt x="112" y="69"/>
                  <a:pt x="72" y="37"/>
                </a:cubicBezTo>
                <a:cubicBezTo>
                  <a:pt x="72" y="30"/>
                  <a:pt x="73" y="23"/>
                  <a:pt x="73" y="16"/>
                </a:cubicBezTo>
                <a:cubicBezTo>
                  <a:pt x="81" y="25"/>
                  <a:pt x="89" y="34"/>
                  <a:pt x="97" y="43"/>
                </a:cubicBezTo>
                <a:cubicBezTo>
                  <a:pt x="101" y="49"/>
                  <a:pt x="108" y="60"/>
                  <a:pt x="116" y="62"/>
                </a:cubicBezTo>
                <a:cubicBezTo>
                  <a:pt x="117" y="62"/>
                  <a:pt x="117" y="62"/>
                  <a:pt x="118" y="62"/>
                </a:cubicBezTo>
                <a:cubicBezTo>
                  <a:pt x="126" y="68"/>
                  <a:pt x="134" y="75"/>
                  <a:pt x="141" y="81"/>
                </a:cubicBezTo>
                <a:cubicBezTo>
                  <a:pt x="146" y="84"/>
                  <a:pt x="150" y="89"/>
                  <a:pt x="155" y="92"/>
                </a:cubicBezTo>
                <a:cubicBezTo>
                  <a:pt x="155" y="93"/>
                  <a:pt x="154" y="94"/>
                  <a:pt x="154" y="94"/>
                </a:cubicBezTo>
                <a:cubicBezTo>
                  <a:pt x="153" y="96"/>
                  <a:pt x="153" y="99"/>
                  <a:pt x="155" y="100"/>
                </a:cubicBezTo>
                <a:cubicBezTo>
                  <a:pt x="167" y="114"/>
                  <a:pt x="180" y="127"/>
                  <a:pt x="194" y="139"/>
                </a:cubicBezTo>
                <a:cubicBezTo>
                  <a:pt x="192" y="139"/>
                  <a:pt x="190" y="138"/>
                  <a:pt x="188" y="138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43196" tIns="21598" rIns="43196" bIns="21598" numCol="1" anchor="t" anchorCtr="0" compatLnSpc="1"/>
          <a:lstStyle/>
          <a:p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2995295" y="1651635"/>
            <a:ext cx="7344410" cy="4215765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 cap="flat">
            <a:solidFill>
              <a:srgbClr val="3B3833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p>
            <a:r>
              <a:rPr lang="en-US" altLang="zh-CN" sz="3200"/>
              <a:t>	20XX</a:t>
            </a:r>
            <a:r>
              <a:rPr lang="zh-CN" altLang="en-US" sz="3200"/>
              <a:t>年</a:t>
            </a:r>
            <a:r>
              <a:rPr lang="en-US" altLang="zh-CN" sz="3200"/>
              <a:t>XX</a:t>
            </a:r>
            <a:r>
              <a:rPr lang="zh-CN" altLang="en-US" sz="3200"/>
              <a:t>月</a:t>
            </a:r>
            <a:r>
              <a:rPr lang="en-US" altLang="zh-CN" sz="3200"/>
              <a:t>XX</a:t>
            </a:r>
            <a:r>
              <a:rPr lang="zh-CN" altLang="en-US" sz="3200"/>
              <a:t>日</a:t>
            </a:r>
            <a:endParaRPr lang="en-US" altLang="zh-CN" sz="3200"/>
          </a:p>
          <a:p>
            <a:r>
              <a:rPr lang="en-US" altLang="zh-CN" sz="3200"/>
              <a:t>	</a:t>
            </a:r>
            <a:r>
              <a:rPr lang="zh-CN" altLang="en-US" sz="3200"/>
              <a:t>中东某石油酋长国王子传召国防大臣。</a:t>
            </a:r>
            <a:endParaRPr lang="zh-CN" altLang="en-US" sz="3200"/>
          </a:p>
          <a:p>
            <a:r>
              <a:rPr lang="en-US" altLang="zh-CN" sz="3200"/>
              <a:t>	</a:t>
            </a:r>
            <a:r>
              <a:rPr lang="zh-CN" altLang="en-US" sz="3200"/>
              <a:t>有意采购一批飞机加强国家军事防御力量。</a:t>
            </a:r>
            <a:endParaRPr lang="zh-CN" altLang="en-US" sz="3200"/>
          </a:p>
        </p:txBody>
      </p:sp>
      <p:sp>
        <p:nvSpPr>
          <p:cNvPr id="5" name="文本框 4"/>
          <p:cNvSpPr txBox="1"/>
          <p:nvPr/>
        </p:nvSpPr>
        <p:spPr>
          <a:xfrm>
            <a:off x="2995295" y="730885"/>
            <a:ext cx="400177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4800" b="1"/>
              <a:t>情景假想：</a:t>
            </a:r>
            <a:endParaRPr lang="zh-CN" altLang="en-US" sz="48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  <p:bldP spid="11" grpId="0" bldLvl="0" animBg="1"/>
      <p:bldP spid="12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标注 4"/>
          <p:cNvSpPr/>
          <p:nvPr/>
        </p:nvSpPr>
        <p:spPr>
          <a:xfrm>
            <a:off x="1626870" y="473710"/>
            <a:ext cx="7828280" cy="2995295"/>
          </a:xfrm>
          <a:prstGeom prst="wedgeRoundRectCallout">
            <a:avLst>
              <a:gd name="adj1" fmla="val -38124"/>
              <a:gd name="adj2" fmla="val 66396"/>
              <a:gd name="adj3" fmla="val 16667"/>
            </a:avLst>
          </a:prstGeom>
          <a:solidFill>
            <a:schemeClr val="bg1">
              <a:lumMod val="85000"/>
            </a:schemeClr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p>
            <a:r>
              <a:rPr lang="zh-CN" altLang="en-US" sz="3600"/>
              <a:t>为了保护好我们的石油、我们的财产</a:t>
            </a:r>
            <a:endParaRPr lang="zh-CN" altLang="en-US" sz="3600"/>
          </a:p>
          <a:p>
            <a:r>
              <a:rPr lang="zh-CN" altLang="en-US" sz="3600"/>
              <a:t>不对，是我们的家园</a:t>
            </a:r>
            <a:endParaRPr lang="zh-CN" altLang="en-US" sz="3600"/>
          </a:p>
          <a:p>
            <a:r>
              <a:rPr lang="zh-CN" altLang="en-US" sz="3600"/>
              <a:t>你去买飞机来加强我们的军事力量吧</a:t>
            </a:r>
            <a:endParaRPr lang="zh-CN" altLang="en-US" sz="3600"/>
          </a:p>
        </p:txBody>
      </p:sp>
      <p:sp>
        <p:nvSpPr>
          <p:cNvPr id="6" name="圆角矩形标注 5"/>
          <p:cNvSpPr/>
          <p:nvPr/>
        </p:nvSpPr>
        <p:spPr>
          <a:xfrm flipH="1">
            <a:off x="1626870" y="473710"/>
            <a:ext cx="7828280" cy="2995295"/>
          </a:xfrm>
          <a:prstGeom prst="wedgeRoundRectCallout">
            <a:avLst>
              <a:gd name="adj1" fmla="val -38124"/>
              <a:gd name="adj2" fmla="val 66396"/>
              <a:gd name="adj3" fmla="val 16667"/>
            </a:avLst>
          </a:prstGeom>
          <a:solidFill>
            <a:schemeClr val="bg1">
              <a:lumMod val="85000"/>
            </a:schemeClr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p>
            <a:r>
              <a:rPr lang="zh-CN" altLang="en-US" sz="3600"/>
              <a:t>好的，王子。没问题的，王子</a:t>
            </a:r>
            <a:endParaRPr lang="zh-CN" altLang="en-US" sz="3600"/>
          </a:p>
          <a:p>
            <a:r>
              <a:rPr lang="zh-CN" altLang="en-US" sz="3600"/>
              <a:t>请问我们要买什么飞机呢？</a:t>
            </a:r>
            <a:endParaRPr lang="zh-CN" altLang="en-US" sz="3600"/>
          </a:p>
        </p:txBody>
      </p:sp>
      <p:sp>
        <p:nvSpPr>
          <p:cNvPr id="7" name="圆角矩形标注 6"/>
          <p:cNvSpPr/>
          <p:nvPr/>
        </p:nvSpPr>
        <p:spPr>
          <a:xfrm>
            <a:off x="1626870" y="473710"/>
            <a:ext cx="7828280" cy="2995295"/>
          </a:xfrm>
          <a:prstGeom prst="wedgeRoundRectCallout">
            <a:avLst>
              <a:gd name="adj1" fmla="val -38124"/>
              <a:gd name="adj2" fmla="val 66396"/>
              <a:gd name="adj3" fmla="val 16667"/>
            </a:avLst>
          </a:prstGeom>
          <a:solidFill>
            <a:schemeClr val="bg1">
              <a:lumMod val="85000"/>
            </a:schemeClr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p>
            <a:r>
              <a:rPr lang="zh-CN" altLang="en-US" sz="3600"/>
              <a:t>我让你买飞机啊！！！</a:t>
            </a:r>
            <a:endParaRPr lang="zh-CN" altLang="en-US" sz="3600"/>
          </a:p>
        </p:txBody>
      </p:sp>
      <p:sp>
        <p:nvSpPr>
          <p:cNvPr id="8" name="圆角矩形标注 7"/>
          <p:cNvSpPr/>
          <p:nvPr/>
        </p:nvSpPr>
        <p:spPr>
          <a:xfrm flipH="1">
            <a:off x="1626870" y="473710"/>
            <a:ext cx="7828280" cy="2995295"/>
          </a:xfrm>
          <a:prstGeom prst="wedgeRoundRectCallout">
            <a:avLst>
              <a:gd name="adj1" fmla="val -38124"/>
              <a:gd name="adj2" fmla="val 66396"/>
              <a:gd name="adj3" fmla="val 16667"/>
            </a:avLst>
          </a:prstGeom>
          <a:solidFill>
            <a:schemeClr val="bg1">
              <a:lumMod val="85000"/>
            </a:schemeClr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p>
            <a:r>
              <a:rPr lang="zh-CN" altLang="en-US" sz="3600"/>
              <a:t>可我该买什么飞机呢？？？</a:t>
            </a:r>
            <a:endParaRPr lang="zh-CN" altLang="en-US" sz="3600"/>
          </a:p>
        </p:txBody>
      </p:sp>
      <p:pic>
        <p:nvPicPr>
          <p:cNvPr id="10" name="图片 9" descr="大臣(1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16950" y="3245485"/>
            <a:ext cx="2881630" cy="2881630"/>
          </a:xfrm>
          <a:prstGeom prst="rect">
            <a:avLst/>
          </a:prstGeom>
        </p:spPr>
      </p:pic>
      <p:pic>
        <p:nvPicPr>
          <p:cNvPr id="12" name="图片 11" descr="大款(1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-224790" y="3469005"/>
            <a:ext cx="2788920" cy="278892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824230" y="5859145"/>
            <a:ext cx="690880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>
                <a:sym typeface="+mn-ea"/>
              </a:rPr>
              <a:t>王子</a:t>
            </a:r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9601835" y="5859145"/>
            <a:ext cx="1198880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ym typeface="+mn-ea"/>
              </a:rPr>
              <a:t>国防大臣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1" animBg="1"/>
      <p:bldP spid="6" grpId="0" bldLvl="0" animBg="1"/>
      <p:bldP spid="5" grpId="2" animBg="1"/>
      <p:bldP spid="6" grpId="1" animBg="1"/>
      <p:bldP spid="7" grpId="1" bldLvl="0" animBg="1"/>
      <p:bldP spid="7" grpId="2" bldLvl="0" animBg="1"/>
      <p:bldP spid="8" grpId="0" bldLvl="0" animBg="1"/>
      <p:bldP spid="8" grpId="1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圆角矩形标注 6"/>
          <p:cNvSpPr/>
          <p:nvPr/>
        </p:nvSpPr>
        <p:spPr>
          <a:xfrm>
            <a:off x="1282700" y="541020"/>
            <a:ext cx="4025265" cy="1276350"/>
          </a:xfrm>
          <a:prstGeom prst="wedgeRoundRectCallout">
            <a:avLst>
              <a:gd name="adj1" fmla="val -38124"/>
              <a:gd name="adj2" fmla="val 66396"/>
              <a:gd name="adj3" fmla="val 16667"/>
            </a:avLst>
          </a:prstGeom>
          <a:solidFill>
            <a:schemeClr val="bg1">
              <a:lumMod val="85000"/>
            </a:schemeClr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p>
            <a:r>
              <a:rPr lang="zh-CN" altLang="en-US" sz="3600"/>
              <a:t>我让你买</a:t>
            </a:r>
            <a:r>
              <a:rPr lang="en-US" altLang="zh-CN" sz="3600"/>
              <a:t>‘</a:t>
            </a:r>
            <a:r>
              <a:rPr lang="zh-CN" altLang="en-US" sz="3600">
                <a:solidFill>
                  <a:srgbClr val="FF0000"/>
                </a:solidFill>
              </a:rPr>
              <a:t>飞机</a:t>
            </a:r>
            <a:r>
              <a:rPr lang="en-US" altLang="zh-CN" sz="3600"/>
              <a:t>’</a:t>
            </a:r>
            <a:endParaRPr lang="zh-CN" altLang="en-US" sz="3600"/>
          </a:p>
        </p:txBody>
      </p:sp>
      <p:sp>
        <p:nvSpPr>
          <p:cNvPr id="8" name="圆角矩形标注 7"/>
          <p:cNvSpPr/>
          <p:nvPr/>
        </p:nvSpPr>
        <p:spPr>
          <a:xfrm flipH="1">
            <a:off x="5588635" y="541020"/>
            <a:ext cx="4417060" cy="1285875"/>
          </a:xfrm>
          <a:prstGeom prst="wedgeRoundRectCallout">
            <a:avLst>
              <a:gd name="adj1" fmla="val -38124"/>
              <a:gd name="adj2" fmla="val 66396"/>
              <a:gd name="adj3" fmla="val 16667"/>
            </a:avLst>
          </a:prstGeom>
          <a:solidFill>
            <a:schemeClr val="bg1">
              <a:lumMod val="85000"/>
            </a:schemeClr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p>
            <a:r>
              <a:rPr lang="zh-CN" altLang="en-US" sz="3600"/>
              <a:t>可我该买什么</a:t>
            </a:r>
            <a:r>
              <a:rPr lang="en-US" altLang="zh-CN" sz="3600"/>
              <a:t>‘</a:t>
            </a:r>
            <a:r>
              <a:rPr lang="zh-CN" altLang="en-US" sz="3600">
                <a:solidFill>
                  <a:srgbClr val="00B050"/>
                </a:solidFill>
              </a:rPr>
              <a:t>飞机</a:t>
            </a:r>
            <a:r>
              <a:rPr lang="en-US" altLang="zh-CN" sz="3600"/>
              <a:t>’</a:t>
            </a:r>
            <a:endParaRPr lang="en-US" altLang="zh-CN" sz="3600"/>
          </a:p>
        </p:txBody>
      </p:sp>
      <p:pic>
        <p:nvPicPr>
          <p:cNvPr id="4" name="图片 3" descr="大臣(1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91345" y="1751330"/>
            <a:ext cx="2117090" cy="2117090"/>
          </a:xfrm>
          <a:prstGeom prst="rect">
            <a:avLst/>
          </a:prstGeom>
        </p:spPr>
      </p:pic>
      <p:pic>
        <p:nvPicPr>
          <p:cNvPr id="9" name="图片 8" descr="大款(1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-193040" y="1995170"/>
            <a:ext cx="2004695" cy="200469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448310" y="3759835"/>
            <a:ext cx="690880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/>
              <a:t>王子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10005695" y="3759835"/>
            <a:ext cx="1198880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ym typeface="+mn-ea"/>
              </a:rPr>
              <a:t>国防大臣</a:t>
            </a: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1955165" y="3061335"/>
            <a:ext cx="7802880" cy="163004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6000"/>
              <a:t>请问：</a:t>
            </a:r>
            <a:endParaRPr lang="zh-CN" altLang="en-US" sz="6000"/>
          </a:p>
          <a:p>
            <a:r>
              <a:rPr lang="zh-CN" altLang="en-US" sz="4000"/>
              <a:t>这两个人说的是一个</a:t>
            </a:r>
            <a:r>
              <a:rPr lang="en-US" altLang="zh-CN" sz="4000"/>
              <a:t>‘</a:t>
            </a:r>
            <a:r>
              <a:rPr lang="zh-CN" altLang="en-US" sz="4000">
                <a:solidFill>
                  <a:srgbClr val="00B0F0"/>
                </a:solidFill>
              </a:rPr>
              <a:t>飞机</a:t>
            </a:r>
            <a:r>
              <a:rPr lang="en-US" altLang="zh-CN" sz="4000"/>
              <a:t>’</a:t>
            </a:r>
            <a:r>
              <a:rPr lang="zh-CN" altLang="en-US" sz="4000"/>
              <a:t>吗？</a:t>
            </a:r>
            <a:endParaRPr lang="zh-CN" altLang="en-US" sz="4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478155" y="120015"/>
            <a:ext cx="3240405" cy="519366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25400" cap="flat">
            <a:solidFill>
              <a:srgbClr val="3B3833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p>
            <a:r>
              <a:rPr lang="zh-CN" altLang="en-US" sz="3200">
                <a:solidFill>
                  <a:srgbClr val="FF0000"/>
                </a:solidFill>
              </a:rPr>
              <a:t>飞机</a:t>
            </a:r>
            <a:r>
              <a:rPr lang="zh-CN" altLang="en-US" sz="3200"/>
              <a:t>类：</a:t>
            </a:r>
            <a:endParaRPr lang="zh-CN" altLang="en-US" sz="3200"/>
          </a:p>
          <a:p>
            <a:r>
              <a:rPr lang="en-US" altLang="zh-CN" sz="3200"/>
              <a:t>----------------</a:t>
            </a:r>
            <a:endParaRPr lang="en-US" altLang="zh-CN" sz="3200"/>
          </a:p>
          <a:p>
            <a:r>
              <a:rPr lang="zh-CN" altLang="en-US" sz="3200"/>
              <a:t>重量</a:t>
            </a:r>
            <a:endParaRPr lang="zh-CN" altLang="en-US" sz="3200"/>
          </a:p>
          <a:p>
            <a:r>
              <a:rPr lang="zh-CN" altLang="en-US" sz="3200"/>
              <a:t>价格</a:t>
            </a:r>
            <a:endParaRPr lang="zh-CN" altLang="en-US" sz="3200"/>
          </a:p>
          <a:p>
            <a:r>
              <a:rPr lang="zh-CN" altLang="en-US" sz="3200"/>
              <a:t>尺寸</a:t>
            </a:r>
            <a:endParaRPr lang="zh-CN" altLang="en-US" sz="3200"/>
          </a:p>
          <a:p>
            <a:r>
              <a:rPr lang="en-US" altLang="zh-CN" sz="3200"/>
              <a:t>.....</a:t>
            </a:r>
            <a:endParaRPr lang="en-US" altLang="zh-CN" sz="3200"/>
          </a:p>
          <a:p>
            <a:r>
              <a:rPr lang="en-US" altLang="zh-CN" sz="3200"/>
              <a:t>----------------</a:t>
            </a:r>
            <a:endParaRPr lang="en-US" altLang="zh-CN" sz="3200"/>
          </a:p>
          <a:p>
            <a:r>
              <a:rPr lang="en-US" altLang="zh-CN" sz="3200"/>
              <a:t>飞行</a:t>
            </a:r>
            <a:r>
              <a:rPr lang="zh-CN" altLang="en-US" sz="3200"/>
              <a:t>（）</a:t>
            </a:r>
            <a:endParaRPr lang="zh-CN" altLang="en-US" sz="3200"/>
          </a:p>
          <a:p>
            <a:r>
              <a:rPr lang="en-US" altLang="zh-CN" sz="3200"/>
              <a:t>.....</a:t>
            </a:r>
            <a:endParaRPr lang="en-US" altLang="zh-CN" sz="3200"/>
          </a:p>
        </p:txBody>
      </p:sp>
      <p:cxnSp>
        <p:nvCxnSpPr>
          <p:cNvPr id="5" name="直接箭头连接符 4"/>
          <p:cNvCxnSpPr/>
          <p:nvPr/>
        </p:nvCxnSpPr>
        <p:spPr>
          <a:xfrm flipV="1">
            <a:off x="4065270" y="709930"/>
            <a:ext cx="2848610" cy="46990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4121150" y="2223770"/>
            <a:ext cx="2920365" cy="1524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4065905" y="3178810"/>
            <a:ext cx="2847975" cy="98488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5" name="图片 14" descr="timg (1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48880" y="1767205"/>
            <a:ext cx="2649855" cy="1662430"/>
          </a:xfrm>
          <a:prstGeom prst="rect">
            <a:avLst/>
          </a:prstGeom>
        </p:spPr>
      </p:pic>
      <p:pic>
        <p:nvPicPr>
          <p:cNvPr id="16" name="图片 15" descr="timg (2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8880" y="3429635"/>
            <a:ext cx="2649855" cy="1656080"/>
          </a:xfrm>
          <a:prstGeom prst="rect">
            <a:avLst/>
          </a:prstGeom>
        </p:spPr>
      </p:pic>
      <p:pic>
        <p:nvPicPr>
          <p:cNvPr id="17" name="图片 16" descr="tim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7548880" y="342265"/>
            <a:ext cx="2567305" cy="1424940"/>
          </a:xfrm>
          <a:prstGeom prst="rect">
            <a:avLst/>
          </a:prstGeom>
        </p:spPr>
      </p:pic>
      <p:pic>
        <p:nvPicPr>
          <p:cNvPr id="19" name="图片 18" descr="未标题-1(1)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3245485" y="4662805"/>
            <a:ext cx="1993265" cy="1993265"/>
          </a:xfrm>
          <a:prstGeom prst="rect">
            <a:avLst/>
          </a:prstGeom>
        </p:spPr>
      </p:pic>
      <p:sp>
        <p:nvSpPr>
          <p:cNvPr id="20" name="椭圆形标注 19"/>
          <p:cNvSpPr/>
          <p:nvPr/>
        </p:nvSpPr>
        <p:spPr>
          <a:xfrm>
            <a:off x="4662805" y="3873500"/>
            <a:ext cx="2061210" cy="1381125"/>
          </a:xfrm>
          <a:prstGeom prst="wedgeEllipseCallout">
            <a:avLst/>
          </a:prstGeom>
          <a:solidFill>
            <a:schemeClr val="bg1">
              <a:lumMod val="75000"/>
            </a:schemeClr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p>
            <a:r>
              <a:rPr lang="zh-CN" altLang="en-US" sz="1600"/>
              <a:t>原来飞机（</a:t>
            </a:r>
            <a:r>
              <a:rPr lang="zh-CN" altLang="en-US" sz="1600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</a:rPr>
              <a:t>类</a:t>
            </a:r>
            <a:r>
              <a:rPr lang="zh-CN" altLang="en-US" sz="1600"/>
              <a:t>）有这么多样式（</a:t>
            </a:r>
            <a:r>
              <a:rPr lang="zh-CN" altLang="en-US" sz="1600">
                <a:solidFill>
                  <a:srgbClr val="00B050"/>
                </a:solidFill>
              </a:rPr>
              <a:t>对象</a:t>
            </a:r>
            <a:r>
              <a:rPr lang="zh-CN" altLang="en-US" sz="1600"/>
              <a:t>）啊，我该买哪种呢？</a:t>
            </a:r>
            <a:endParaRPr lang="zh-CN" altLang="en-US" sz="1600"/>
          </a:p>
          <a:p>
            <a:endParaRPr lang="zh-CN" altLang="en-US" sz="1600"/>
          </a:p>
        </p:txBody>
      </p:sp>
      <p:sp>
        <p:nvSpPr>
          <p:cNvPr id="21" name="文本框 20"/>
          <p:cNvSpPr txBox="1"/>
          <p:nvPr/>
        </p:nvSpPr>
        <p:spPr>
          <a:xfrm>
            <a:off x="1384300" y="5388610"/>
            <a:ext cx="102616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5400">
                <a:solidFill>
                  <a:srgbClr val="FF0000"/>
                </a:solidFill>
                <a:sym typeface="+mn-ea"/>
              </a:rPr>
              <a:t>类</a:t>
            </a:r>
            <a:endParaRPr lang="zh-CN" altLang="en-US" sz="5400">
              <a:solidFill>
                <a:srgbClr val="FF0000"/>
              </a:solidFill>
              <a:sym typeface="+mn-ea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8070850" y="5313680"/>
            <a:ext cx="176466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5400">
                <a:solidFill>
                  <a:srgbClr val="00B050"/>
                </a:solidFill>
                <a:sym typeface="+mn-ea"/>
              </a:rPr>
              <a:t>对象</a:t>
            </a:r>
            <a:endParaRPr lang="zh-CN" altLang="en-US" sz="5400">
              <a:solidFill>
                <a:srgbClr val="00B050"/>
              </a:solidFill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" cstate="email"/>
          <a:stretch>
            <a:fillRect/>
          </a:stretch>
        </p:blipFill>
        <p:spPr>
          <a:xfrm rot="18240000" flipH="1">
            <a:off x="9686094" y="1003254"/>
            <a:ext cx="913947" cy="48262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 cstate="email"/>
          <a:stretch>
            <a:fillRect/>
          </a:stretch>
        </p:blipFill>
        <p:spPr>
          <a:xfrm>
            <a:off x="770178" y="449573"/>
            <a:ext cx="1625127" cy="1589779"/>
          </a:xfrm>
          <a:prstGeom prst="rect">
            <a:avLst/>
          </a:prstGeom>
        </p:spPr>
      </p:pic>
      <p:sp>
        <p:nvSpPr>
          <p:cNvPr id="10" name="Freeform 5"/>
          <p:cNvSpPr>
            <a:spLocks noEditPoints="1"/>
          </p:cNvSpPr>
          <p:nvPr/>
        </p:nvSpPr>
        <p:spPr bwMode="auto">
          <a:xfrm>
            <a:off x="530189" y="142456"/>
            <a:ext cx="384794" cy="365217"/>
          </a:xfrm>
          <a:custGeom>
            <a:avLst/>
            <a:gdLst>
              <a:gd name="T0" fmla="*/ 168 w 214"/>
              <a:gd name="T1" fmla="*/ 88 h 203"/>
              <a:gd name="T2" fmla="*/ 185 w 214"/>
              <a:gd name="T3" fmla="*/ 29 h 203"/>
              <a:gd name="T4" fmla="*/ 122 w 214"/>
              <a:gd name="T5" fmla="*/ 52 h 203"/>
              <a:gd name="T6" fmla="*/ 65 w 214"/>
              <a:gd name="T7" fmla="*/ 6 h 203"/>
              <a:gd name="T8" fmla="*/ 7 w 214"/>
              <a:gd name="T9" fmla="*/ 67 h 203"/>
              <a:gd name="T10" fmla="*/ 28 w 214"/>
              <a:gd name="T11" fmla="*/ 100 h 203"/>
              <a:gd name="T12" fmla="*/ 29 w 214"/>
              <a:gd name="T13" fmla="*/ 183 h 203"/>
              <a:gd name="T14" fmla="*/ 95 w 214"/>
              <a:gd name="T15" fmla="*/ 154 h 203"/>
              <a:gd name="T16" fmla="*/ 121 w 214"/>
              <a:gd name="T17" fmla="*/ 197 h 203"/>
              <a:gd name="T18" fmla="*/ 208 w 214"/>
              <a:gd name="T19" fmla="*/ 149 h 203"/>
              <a:gd name="T20" fmla="*/ 171 w 214"/>
              <a:gd name="T21" fmla="*/ 59 h 203"/>
              <a:gd name="T22" fmla="*/ 179 w 214"/>
              <a:gd name="T23" fmla="*/ 41 h 203"/>
              <a:gd name="T24" fmla="*/ 144 w 214"/>
              <a:gd name="T25" fmla="*/ 54 h 203"/>
              <a:gd name="T26" fmla="*/ 169 w 214"/>
              <a:gd name="T27" fmla="*/ 64 h 203"/>
              <a:gd name="T28" fmla="*/ 143 w 214"/>
              <a:gd name="T29" fmla="*/ 54 h 203"/>
              <a:gd name="T30" fmla="*/ 138 w 214"/>
              <a:gd name="T31" fmla="*/ 56 h 203"/>
              <a:gd name="T32" fmla="*/ 158 w 214"/>
              <a:gd name="T33" fmla="*/ 86 h 203"/>
              <a:gd name="T34" fmla="*/ 125 w 214"/>
              <a:gd name="T35" fmla="*/ 61 h 203"/>
              <a:gd name="T36" fmla="*/ 45 w 214"/>
              <a:gd name="T37" fmla="*/ 173 h 203"/>
              <a:gd name="T38" fmla="*/ 59 w 214"/>
              <a:gd name="T39" fmla="*/ 164 h 203"/>
              <a:gd name="T40" fmla="*/ 45 w 214"/>
              <a:gd name="T41" fmla="*/ 173 h 203"/>
              <a:gd name="T42" fmla="*/ 61 w 214"/>
              <a:gd name="T43" fmla="*/ 162 h 203"/>
              <a:gd name="T44" fmla="*/ 59 w 214"/>
              <a:gd name="T45" fmla="*/ 148 h 203"/>
              <a:gd name="T46" fmla="*/ 70 w 214"/>
              <a:gd name="T47" fmla="*/ 158 h 203"/>
              <a:gd name="T48" fmla="*/ 74 w 214"/>
              <a:gd name="T49" fmla="*/ 156 h 203"/>
              <a:gd name="T50" fmla="*/ 60 w 214"/>
              <a:gd name="T51" fmla="*/ 145 h 203"/>
              <a:gd name="T52" fmla="*/ 84 w 214"/>
              <a:gd name="T53" fmla="*/ 149 h 203"/>
              <a:gd name="T54" fmla="*/ 95 w 214"/>
              <a:gd name="T55" fmla="*/ 142 h 203"/>
              <a:gd name="T56" fmla="*/ 67 w 214"/>
              <a:gd name="T57" fmla="*/ 133 h 203"/>
              <a:gd name="T58" fmla="*/ 69 w 214"/>
              <a:gd name="T59" fmla="*/ 121 h 203"/>
              <a:gd name="T60" fmla="*/ 21 w 214"/>
              <a:gd name="T61" fmla="*/ 76 h 203"/>
              <a:gd name="T62" fmla="*/ 95 w 214"/>
              <a:gd name="T63" fmla="*/ 142 h 203"/>
              <a:gd name="T64" fmla="*/ 103 w 214"/>
              <a:gd name="T65" fmla="*/ 146 h 203"/>
              <a:gd name="T66" fmla="*/ 116 w 214"/>
              <a:gd name="T67" fmla="*/ 182 h 203"/>
              <a:gd name="T68" fmla="*/ 27 w 214"/>
              <a:gd name="T69" fmla="*/ 77 h 203"/>
              <a:gd name="T70" fmla="*/ 39 w 214"/>
              <a:gd name="T71" fmla="*/ 79 h 203"/>
              <a:gd name="T72" fmla="*/ 124 w 214"/>
              <a:gd name="T73" fmla="*/ 157 h 203"/>
              <a:gd name="T74" fmla="*/ 48 w 214"/>
              <a:gd name="T75" fmla="*/ 81 h 203"/>
              <a:gd name="T76" fmla="*/ 71 w 214"/>
              <a:gd name="T77" fmla="*/ 84 h 203"/>
              <a:gd name="T78" fmla="*/ 127 w 214"/>
              <a:gd name="T79" fmla="*/ 144 h 203"/>
              <a:gd name="T80" fmla="*/ 133 w 214"/>
              <a:gd name="T81" fmla="*/ 129 h 203"/>
              <a:gd name="T82" fmla="*/ 72 w 214"/>
              <a:gd name="T83" fmla="*/ 77 h 203"/>
              <a:gd name="T84" fmla="*/ 117 w 214"/>
              <a:gd name="T85" fmla="*/ 103 h 203"/>
              <a:gd name="T86" fmla="*/ 138 w 214"/>
              <a:gd name="T87" fmla="*/ 128 h 203"/>
              <a:gd name="T88" fmla="*/ 167 w 214"/>
              <a:gd name="T89" fmla="*/ 133 h 203"/>
              <a:gd name="T90" fmla="*/ 72 w 214"/>
              <a:gd name="T91" fmla="*/ 60 h 203"/>
              <a:gd name="T92" fmla="*/ 178 w 214"/>
              <a:gd name="T93" fmla="*/ 137 h 203"/>
              <a:gd name="T94" fmla="*/ 188 w 214"/>
              <a:gd name="T95" fmla="*/ 138 h 203"/>
              <a:gd name="T96" fmla="*/ 73 w 214"/>
              <a:gd name="T97" fmla="*/ 16 h 203"/>
              <a:gd name="T98" fmla="*/ 116 w 214"/>
              <a:gd name="T99" fmla="*/ 62 h 203"/>
              <a:gd name="T100" fmla="*/ 141 w 214"/>
              <a:gd name="T101" fmla="*/ 81 h 203"/>
              <a:gd name="T102" fmla="*/ 154 w 214"/>
              <a:gd name="T103" fmla="*/ 94 h 203"/>
              <a:gd name="T104" fmla="*/ 194 w 214"/>
              <a:gd name="T105" fmla="*/ 139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214" h="203">
                <a:moveTo>
                  <a:pt x="210" y="140"/>
                </a:moveTo>
                <a:cubicBezTo>
                  <a:pt x="196" y="129"/>
                  <a:pt x="162" y="108"/>
                  <a:pt x="168" y="88"/>
                </a:cubicBezTo>
                <a:cubicBezTo>
                  <a:pt x="174" y="70"/>
                  <a:pt x="185" y="53"/>
                  <a:pt x="191" y="35"/>
                </a:cubicBezTo>
                <a:cubicBezTo>
                  <a:pt x="192" y="31"/>
                  <a:pt x="189" y="27"/>
                  <a:pt x="185" y="29"/>
                </a:cubicBezTo>
                <a:cubicBezTo>
                  <a:pt x="175" y="32"/>
                  <a:pt x="164" y="36"/>
                  <a:pt x="154" y="40"/>
                </a:cubicBezTo>
                <a:cubicBezTo>
                  <a:pt x="146" y="43"/>
                  <a:pt x="130" y="53"/>
                  <a:pt x="122" y="52"/>
                </a:cubicBezTo>
                <a:cubicBezTo>
                  <a:pt x="105" y="50"/>
                  <a:pt x="84" y="15"/>
                  <a:pt x="73" y="3"/>
                </a:cubicBezTo>
                <a:cubicBezTo>
                  <a:pt x="70" y="0"/>
                  <a:pt x="66" y="2"/>
                  <a:pt x="65" y="6"/>
                </a:cubicBezTo>
                <a:cubicBezTo>
                  <a:pt x="63" y="30"/>
                  <a:pt x="63" y="53"/>
                  <a:pt x="66" y="77"/>
                </a:cubicBezTo>
                <a:cubicBezTo>
                  <a:pt x="47" y="69"/>
                  <a:pt x="27" y="65"/>
                  <a:pt x="7" y="67"/>
                </a:cubicBezTo>
                <a:cubicBezTo>
                  <a:pt x="2" y="67"/>
                  <a:pt x="0" y="72"/>
                  <a:pt x="3" y="75"/>
                </a:cubicBezTo>
                <a:cubicBezTo>
                  <a:pt x="11" y="84"/>
                  <a:pt x="19" y="92"/>
                  <a:pt x="28" y="100"/>
                </a:cubicBezTo>
                <a:cubicBezTo>
                  <a:pt x="34" y="105"/>
                  <a:pt x="52" y="116"/>
                  <a:pt x="55" y="123"/>
                </a:cubicBezTo>
                <a:cubicBezTo>
                  <a:pt x="61" y="138"/>
                  <a:pt x="36" y="169"/>
                  <a:pt x="29" y="183"/>
                </a:cubicBezTo>
                <a:cubicBezTo>
                  <a:pt x="27" y="188"/>
                  <a:pt x="31" y="192"/>
                  <a:pt x="36" y="190"/>
                </a:cubicBezTo>
                <a:cubicBezTo>
                  <a:pt x="56" y="179"/>
                  <a:pt x="76" y="167"/>
                  <a:pt x="95" y="154"/>
                </a:cubicBezTo>
                <a:cubicBezTo>
                  <a:pt x="100" y="169"/>
                  <a:pt x="106" y="184"/>
                  <a:pt x="112" y="199"/>
                </a:cubicBezTo>
                <a:cubicBezTo>
                  <a:pt x="114" y="203"/>
                  <a:pt x="120" y="201"/>
                  <a:pt x="121" y="197"/>
                </a:cubicBezTo>
                <a:cubicBezTo>
                  <a:pt x="127" y="178"/>
                  <a:pt x="133" y="158"/>
                  <a:pt x="139" y="139"/>
                </a:cubicBezTo>
                <a:cubicBezTo>
                  <a:pt x="162" y="146"/>
                  <a:pt x="184" y="149"/>
                  <a:pt x="208" y="149"/>
                </a:cubicBezTo>
                <a:cubicBezTo>
                  <a:pt x="213" y="149"/>
                  <a:pt x="214" y="142"/>
                  <a:pt x="210" y="140"/>
                </a:cubicBezTo>
                <a:close/>
                <a:moveTo>
                  <a:pt x="171" y="59"/>
                </a:moveTo>
                <a:cubicBezTo>
                  <a:pt x="167" y="56"/>
                  <a:pt x="163" y="52"/>
                  <a:pt x="158" y="49"/>
                </a:cubicBezTo>
                <a:cubicBezTo>
                  <a:pt x="165" y="46"/>
                  <a:pt x="172" y="44"/>
                  <a:pt x="179" y="41"/>
                </a:cubicBezTo>
                <a:cubicBezTo>
                  <a:pt x="176" y="47"/>
                  <a:pt x="174" y="53"/>
                  <a:pt x="171" y="59"/>
                </a:cubicBezTo>
                <a:close/>
                <a:moveTo>
                  <a:pt x="144" y="54"/>
                </a:moveTo>
                <a:cubicBezTo>
                  <a:pt x="147" y="53"/>
                  <a:pt x="151" y="51"/>
                  <a:pt x="154" y="50"/>
                </a:cubicBezTo>
                <a:cubicBezTo>
                  <a:pt x="159" y="55"/>
                  <a:pt x="164" y="59"/>
                  <a:pt x="169" y="64"/>
                </a:cubicBezTo>
                <a:cubicBezTo>
                  <a:pt x="168" y="66"/>
                  <a:pt x="167" y="69"/>
                  <a:pt x="166" y="72"/>
                </a:cubicBezTo>
                <a:cubicBezTo>
                  <a:pt x="158" y="67"/>
                  <a:pt x="150" y="61"/>
                  <a:pt x="143" y="54"/>
                </a:cubicBezTo>
                <a:cubicBezTo>
                  <a:pt x="144" y="54"/>
                  <a:pt x="144" y="54"/>
                  <a:pt x="144" y="54"/>
                </a:cubicBezTo>
                <a:close/>
                <a:moveTo>
                  <a:pt x="138" y="56"/>
                </a:moveTo>
                <a:cubicBezTo>
                  <a:pt x="145" y="65"/>
                  <a:pt x="153" y="72"/>
                  <a:pt x="163" y="77"/>
                </a:cubicBezTo>
                <a:cubicBezTo>
                  <a:pt x="162" y="80"/>
                  <a:pt x="160" y="83"/>
                  <a:pt x="158" y="86"/>
                </a:cubicBezTo>
                <a:cubicBezTo>
                  <a:pt x="154" y="83"/>
                  <a:pt x="149" y="80"/>
                  <a:pt x="145" y="76"/>
                </a:cubicBezTo>
                <a:cubicBezTo>
                  <a:pt x="138" y="71"/>
                  <a:pt x="131" y="66"/>
                  <a:pt x="125" y="61"/>
                </a:cubicBezTo>
                <a:cubicBezTo>
                  <a:pt x="129" y="60"/>
                  <a:pt x="134" y="58"/>
                  <a:pt x="138" y="56"/>
                </a:cubicBezTo>
                <a:close/>
                <a:moveTo>
                  <a:pt x="45" y="173"/>
                </a:moveTo>
                <a:cubicBezTo>
                  <a:pt x="48" y="169"/>
                  <a:pt x="50" y="164"/>
                  <a:pt x="53" y="160"/>
                </a:cubicBezTo>
                <a:cubicBezTo>
                  <a:pt x="55" y="161"/>
                  <a:pt x="57" y="163"/>
                  <a:pt x="59" y="164"/>
                </a:cubicBezTo>
                <a:cubicBezTo>
                  <a:pt x="59" y="165"/>
                  <a:pt x="59" y="165"/>
                  <a:pt x="60" y="165"/>
                </a:cubicBezTo>
                <a:cubicBezTo>
                  <a:pt x="55" y="168"/>
                  <a:pt x="50" y="170"/>
                  <a:pt x="45" y="173"/>
                </a:cubicBezTo>
                <a:close/>
                <a:moveTo>
                  <a:pt x="61" y="164"/>
                </a:moveTo>
                <a:cubicBezTo>
                  <a:pt x="62" y="163"/>
                  <a:pt x="62" y="162"/>
                  <a:pt x="61" y="162"/>
                </a:cubicBezTo>
                <a:cubicBezTo>
                  <a:pt x="59" y="160"/>
                  <a:pt x="57" y="158"/>
                  <a:pt x="55" y="156"/>
                </a:cubicBezTo>
                <a:cubicBezTo>
                  <a:pt x="56" y="153"/>
                  <a:pt x="57" y="151"/>
                  <a:pt x="59" y="148"/>
                </a:cubicBezTo>
                <a:cubicBezTo>
                  <a:pt x="61" y="150"/>
                  <a:pt x="63" y="152"/>
                  <a:pt x="66" y="154"/>
                </a:cubicBezTo>
                <a:cubicBezTo>
                  <a:pt x="67" y="156"/>
                  <a:pt x="69" y="157"/>
                  <a:pt x="70" y="158"/>
                </a:cubicBezTo>
                <a:cubicBezTo>
                  <a:pt x="67" y="160"/>
                  <a:pt x="64" y="162"/>
                  <a:pt x="61" y="164"/>
                </a:cubicBezTo>
                <a:close/>
                <a:moveTo>
                  <a:pt x="74" y="156"/>
                </a:moveTo>
                <a:cubicBezTo>
                  <a:pt x="72" y="154"/>
                  <a:pt x="69" y="153"/>
                  <a:pt x="67" y="151"/>
                </a:cubicBezTo>
                <a:cubicBezTo>
                  <a:pt x="65" y="149"/>
                  <a:pt x="62" y="147"/>
                  <a:pt x="60" y="145"/>
                </a:cubicBezTo>
                <a:cubicBezTo>
                  <a:pt x="62" y="142"/>
                  <a:pt x="63" y="139"/>
                  <a:pt x="65" y="136"/>
                </a:cubicBezTo>
                <a:cubicBezTo>
                  <a:pt x="71" y="141"/>
                  <a:pt x="77" y="146"/>
                  <a:pt x="84" y="149"/>
                </a:cubicBezTo>
                <a:cubicBezTo>
                  <a:pt x="80" y="152"/>
                  <a:pt x="77" y="154"/>
                  <a:pt x="74" y="156"/>
                </a:cubicBezTo>
                <a:close/>
                <a:moveTo>
                  <a:pt x="95" y="142"/>
                </a:moveTo>
                <a:cubicBezTo>
                  <a:pt x="92" y="144"/>
                  <a:pt x="90" y="145"/>
                  <a:pt x="87" y="147"/>
                </a:cubicBezTo>
                <a:cubicBezTo>
                  <a:pt x="80" y="142"/>
                  <a:pt x="73" y="137"/>
                  <a:pt x="67" y="133"/>
                </a:cubicBezTo>
                <a:cubicBezTo>
                  <a:pt x="68" y="131"/>
                  <a:pt x="68" y="129"/>
                  <a:pt x="69" y="127"/>
                </a:cubicBezTo>
                <a:cubicBezTo>
                  <a:pt x="70" y="126"/>
                  <a:pt x="70" y="123"/>
                  <a:pt x="69" y="121"/>
                </a:cubicBezTo>
                <a:cubicBezTo>
                  <a:pt x="51" y="107"/>
                  <a:pt x="34" y="92"/>
                  <a:pt x="18" y="76"/>
                </a:cubicBezTo>
                <a:cubicBezTo>
                  <a:pt x="19" y="76"/>
                  <a:pt x="20" y="76"/>
                  <a:pt x="21" y="76"/>
                </a:cubicBezTo>
                <a:cubicBezTo>
                  <a:pt x="46" y="98"/>
                  <a:pt x="71" y="120"/>
                  <a:pt x="97" y="141"/>
                </a:cubicBezTo>
                <a:cubicBezTo>
                  <a:pt x="96" y="141"/>
                  <a:pt x="96" y="141"/>
                  <a:pt x="95" y="142"/>
                </a:cubicBezTo>
                <a:close/>
                <a:moveTo>
                  <a:pt x="116" y="182"/>
                </a:moveTo>
                <a:cubicBezTo>
                  <a:pt x="111" y="170"/>
                  <a:pt x="107" y="158"/>
                  <a:pt x="103" y="146"/>
                </a:cubicBezTo>
                <a:cubicBezTo>
                  <a:pt x="109" y="151"/>
                  <a:pt x="116" y="156"/>
                  <a:pt x="122" y="161"/>
                </a:cubicBezTo>
                <a:cubicBezTo>
                  <a:pt x="120" y="168"/>
                  <a:pt x="118" y="175"/>
                  <a:pt x="116" y="182"/>
                </a:cubicBezTo>
                <a:close/>
                <a:moveTo>
                  <a:pt x="124" y="157"/>
                </a:moveTo>
                <a:cubicBezTo>
                  <a:pt x="93" y="129"/>
                  <a:pt x="60" y="102"/>
                  <a:pt x="27" y="77"/>
                </a:cubicBezTo>
                <a:cubicBezTo>
                  <a:pt x="31" y="77"/>
                  <a:pt x="35" y="78"/>
                  <a:pt x="39" y="79"/>
                </a:cubicBezTo>
                <a:cubicBezTo>
                  <a:pt x="39" y="79"/>
                  <a:pt x="39" y="79"/>
                  <a:pt x="39" y="79"/>
                </a:cubicBezTo>
                <a:cubicBezTo>
                  <a:pt x="69" y="102"/>
                  <a:pt x="97" y="125"/>
                  <a:pt x="126" y="148"/>
                </a:cubicBezTo>
                <a:cubicBezTo>
                  <a:pt x="125" y="151"/>
                  <a:pt x="124" y="154"/>
                  <a:pt x="124" y="157"/>
                </a:cubicBezTo>
                <a:close/>
                <a:moveTo>
                  <a:pt x="127" y="144"/>
                </a:moveTo>
                <a:cubicBezTo>
                  <a:pt x="102" y="121"/>
                  <a:pt x="75" y="100"/>
                  <a:pt x="48" y="81"/>
                </a:cubicBezTo>
                <a:cubicBezTo>
                  <a:pt x="53" y="82"/>
                  <a:pt x="59" y="85"/>
                  <a:pt x="64" y="87"/>
                </a:cubicBezTo>
                <a:cubicBezTo>
                  <a:pt x="68" y="89"/>
                  <a:pt x="70" y="87"/>
                  <a:pt x="71" y="84"/>
                </a:cubicBezTo>
                <a:cubicBezTo>
                  <a:pt x="91" y="101"/>
                  <a:pt x="111" y="117"/>
                  <a:pt x="131" y="133"/>
                </a:cubicBezTo>
                <a:cubicBezTo>
                  <a:pt x="130" y="137"/>
                  <a:pt x="129" y="141"/>
                  <a:pt x="127" y="144"/>
                </a:cubicBezTo>
                <a:close/>
                <a:moveTo>
                  <a:pt x="138" y="128"/>
                </a:moveTo>
                <a:cubicBezTo>
                  <a:pt x="136" y="127"/>
                  <a:pt x="134" y="128"/>
                  <a:pt x="133" y="129"/>
                </a:cubicBezTo>
                <a:cubicBezTo>
                  <a:pt x="113" y="112"/>
                  <a:pt x="92" y="96"/>
                  <a:pt x="72" y="79"/>
                </a:cubicBezTo>
                <a:cubicBezTo>
                  <a:pt x="72" y="78"/>
                  <a:pt x="72" y="78"/>
                  <a:pt x="72" y="77"/>
                </a:cubicBezTo>
                <a:cubicBezTo>
                  <a:pt x="72" y="73"/>
                  <a:pt x="72" y="69"/>
                  <a:pt x="72" y="66"/>
                </a:cubicBezTo>
                <a:cubicBezTo>
                  <a:pt x="86" y="79"/>
                  <a:pt x="101" y="91"/>
                  <a:pt x="117" y="103"/>
                </a:cubicBezTo>
                <a:cubicBezTo>
                  <a:pt x="130" y="113"/>
                  <a:pt x="142" y="125"/>
                  <a:pt x="157" y="133"/>
                </a:cubicBezTo>
                <a:cubicBezTo>
                  <a:pt x="150" y="132"/>
                  <a:pt x="144" y="130"/>
                  <a:pt x="138" y="128"/>
                </a:cubicBezTo>
                <a:close/>
                <a:moveTo>
                  <a:pt x="167" y="136"/>
                </a:moveTo>
                <a:cubicBezTo>
                  <a:pt x="168" y="135"/>
                  <a:pt x="168" y="134"/>
                  <a:pt x="167" y="133"/>
                </a:cubicBezTo>
                <a:cubicBezTo>
                  <a:pt x="153" y="119"/>
                  <a:pt x="136" y="109"/>
                  <a:pt x="121" y="98"/>
                </a:cubicBezTo>
                <a:cubicBezTo>
                  <a:pt x="105" y="85"/>
                  <a:pt x="88" y="72"/>
                  <a:pt x="72" y="60"/>
                </a:cubicBezTo>
                <a:cubicBezTo>
                  <a:pt x="72" y="54"/>
                  <a:pt x="72" y="48"/>
                  <a:pt x="72" y="43"/>
                </a:cubicBezTo>
                <a:cubicBezTo>
                  <a:pt x="108" y="74"/>
                  <a:pt x="142" y="106"/>
                  <a:pt x="178" y="137"/>
                </a:cubicBezTo>
                <a:cubicBezTo>
                  <a:pt x="174" y="137"/>
                  <a:pt x="171" y="136"/>
                  <a:pt x="167" y="136"/>
                </a:cubicBezTo>
                <a:close/>
                <a:moveTo>
                  <a:pt x="188" y="138"/>
                </a:moveTo>
                <a:cubicBezTo>
                  <a:pt x="152" y="102"/>
                  <a:pt x="112" y="69"/>
                  <a:pt x="72" y="37"/>
                </a:cubicBezTo>
                <a:cubicBezTo>
                  <a:pt x="72" y="30"/>
                  <a:pt x="73" y="23"/>
                  <a:pt x="73" y="16"/>
                </a:cubicBezTo>
                <a:cubicBezTo>
                  <a:pt x="81" y="25"/>
                  <a:pt x="89" y="34"/>
                  <a:pt x="97" y="43"/>
                </a:cubicBezTo>
                <a:cubicBezTo>
                  <a:pt x="101" y="49"/>
                  <a:pt x="108" y="60"/>
                  <a:pt x="116" y="62"/>
                </a:cubicBezTo>
                <a:cubicBezTo>
                  <a:pt x="117" y="62"/>
                  <a:pt x="117" y="62"/>
                  <a:pt x="118" y="62"/>
                </a:cubicBezTo>
                <a:cubicBezTo>
                  <a:pt x="126" y="68"/>
                  <a:pt x="134" y="75"/>
                  <a:pt x="141" y="81"/>
                </a:cubicBezTo>
                <a:cubicBezTo>
                  <a:pt x="146" y="84"/>
                  <a:pt x="150" y="89"/>
                  <a:pt x="155" y="92"/>
                </a:cubicBezTo>
                <a:cubicBezTo>
                  <a:pt x="155" y="93"/>
                  <a:pt x="154" y="94"/>
                  <a:pt x="154" y="94"/>
                </a:cubicBezTo>
                <a:cubicBezTo>
                  <a:pt x="153" y="96"/>
                  <a:pt x="153" y="99"/>
                  <a:pt x="155" y="100"/>
                </a:cubicBezTo>
                <a:cubicBezTo>
                  <a:pt x="167" y="114"/>
                  <a:pt x="180" y="127"/>
                  <a:pt x="194" y="139"/>
                </a:cubicBezTo>
                <a:cubicBezTo>
                  <a:pt x="192" y="139"/>
                  <a:pt x="190" y="138"/>
                  <a:pt x="188" y="138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43196" tIns="21598" rIns="43196" bIns="21598" numCol="1" anchor="t" anchorCtr="0" compatLnSpc="1"/>
          <a:lstStyle/>
          <a:p>
            <a:endParaRPr lang="zh-CN" altLang="en-US"/>
          </a:p>
        </p:txBody>
      </p:sp>
      <p:sp>
        <p:nvSpPr>
          <p:cNvPr id="11" name="Freeform 5"/>
          <p:cNvSpPr>
            <a:spLocks noEditPoints="1"/>
          </p:cNvSpPr>
          <p:nvPr/>
        </p:nvSpPr>
        <p:spPr bwMode="auto">
          <a:xfrm>
            <a:off x="2246618" y="142204"/>
            <a:ext cx="384794" cy="365217"/>
          </a:xfrm>
          <a:custGeom>
            <a:avLst/>
            <a:gdLst>
              <a:gd name="T0" fmla="*/ 168 w 214"/>
              <a:gd name="T1" fmla="*/ 88 h 203"/>
              <a:gd name="T2" fmla="*/ 185 w 214"/>
              <a:gd name="T3" fmla="*/ 29 h 203"/>
              <a:gd name="T4" fmla="*/ 122 w 214"/>
              <a:gd name="T5" fmla="*/ 52 h 203"/>
              <a:gd name="T6" fmla="*/ 65 w 214"/>
              <a:gd name="T7" fmla="*/ 6 h 203"/>
              <a:gd name="T8" fmla="*/ 7 w 214"/>
              <a:gd name="T9" fmla="*/ 67 h 203"/>
              <a:gd name="T10" fmla="*/ 28 w 214"/>
              <a:gd name="T11" fmla="*/ 100 h 203"/>
              <a:gd name="T12" fmla="*/ 29 w 214"/>
              <a:gd name="T13" fmla="*/ 183 h 203"/>
              <a:gd name="T14" fmla="*/ 95 w 214"/>
              <a:gd name="T15" fmla="*/ 154 h 203"/>
              <a:gd name="T16" fmla="*/ 121 w 214"/>
              <a:gd name="T17" fmla="*/ 197 h 203"/>
              <a:gd name="T18" fmla="*/ 208 w 214"/>
              <a:gd name="T19" fmla="*/ 149 h 203"/>
              <a:gd name="T20" fmla="*/ 171 w 214"/>
              <a:gd name="T21" fmla="*/ 59 h 203"/>
              <a:gd name="T22" fmla="*/ 179 w 214"/>
              <a:gd name="T23" fmla="*/ 41 h 203"/>
              <a:gd name="T24" fmla="*/ 144 w 214"/>
              <a:gd name="T25" fmla="*/ 54 h 203"/>
              <a:gd name="T26" fmla="*/ 169 w 214"/>
              <a:gd name="T27" fmla="*/ 64 h 203"/>
              <a:gd name="T28" fmla="*/ 143 w 214"/>
              <a:gd name="T29" fmla="*/ 54 h 203"/>
              <a:gd name="T30" fmla="*/ 138 w 214"/>
              <a:gd name="T31" fmla="*/ 56 h 203"/>
              <a:gd name="T32" fmla="*/ 158 w 214"/>
              <a:gd name="T33" fmla="*/ 86 h 203"/>
              <a:gd name="T34" fmla="*/ 125 w 214"/>
              <a:gd name="T35" fmla="*/ 61 h 203"/>
              <a:gd name="T36" fmla="*/ 45 w 214"/>
              <a:gd name="T37" fmla="*/ 173 h 203"/>
              <a:gd name="T38" fmla="*/ 59 w 214"/>
              <a:gd name="T39" fmla="*/ 164 h 203"/>
              <a:gd name="T40" fmla="*/ 45 w 214"/>
              <a:gd name="T41" fmla="*/ 173 h 203"/>
              <a:gd name="T42" fmla="*/ 61 w 214"/>
              <a:gd name="T43" fmla="*/ 162 h 203"/>
              <a:gd name="T44" fmla="*/ 59 w 214"/>
              <a:gd name="T45" fmla="*/ 148 h 203"/>
              <a:gd name="T46" fmla="*/ 70 w 214"/>
              <a:gd name="T47" fmla="*/ 158 h 203"/>
              <a:gd name="T48" fmla="*/ 74 w 214"/>
              <a:gd name="T49" fmla="*/ 156 h 203"/>
              <a:gd name="T50" fmla="*/ 60 w 214"/>
              <a:gd name="T51" fmla="*/ 145 h 203"/>
              <a:gd name="T52" fmla="*/ 84 w 214"/>
              <a:gd name="T53" fmla="*/ 149 h 203"/>
              <a:gd name="T54" fmla="*/ 95 w 214"/>
              <a:gd name="T55" fmla="*/ 142 h 203"/>
              <a:gd name="T56" fmla="*/ 67 w 214"/>
              <a:gd name="T57" fmla="*/ 133 h 203"/>
              <a:gd name="T58" fmla="*/ 69 w 214"/>
              <a:gd name="T59" fmla="*/ 121 h 203"/>
              <a:gd name="T60" fmla="*/ 21 w 214"/>
              <a:gd name="T61" fmla="*/ 76 h 203"/>
              <a:gd name="T62" fmla="*/ 95 w 214"/>
              <a:gd name="T63" fmla="*/ 142 h 203"/>
              <a:gd name="T64" fmla="*/ 103 w 214"/>
              <a:gd name="T65" fmla="*/ 146 h 203"/>
              <a:gd name="T66" fmla="*/ 116 w 214"/>
              <a:gd name="T67" fmla="*/ 182 h 203"/>
              <a:gd name="T68" fmla="*/ 27 w 214"/>
              <a:gd name="T69" fmla="*/ 77 h 203"/>
              <a:gd name="T70" fmla="*/ 39 w 214"/>
              <a:gd name="T71" fmla="*/ 79 h 203"/>
              <a:gd name="T72" fmla="*/ 124 w 214"/>
              <a:gd name="T73" fmla="*/ 157 h 203"/>
              <a:gd name="T74" fmla="*/ 48 w 214"/>
              <a:gd name="T75" fmla="*/ 81 h 203"/>
              <a:gd name="T76" fmla="*/ 71 w 214"/>
              <a:gd name="T77" fmla="*/ 84 h 203"/>
              <a:gd name="T78" fmla="*/ 127 w 214"/>
              <a:gd name="T79" fmla="*/ 144 h 203"/>
              <a:gd name="T80" fmla="*/ 133 w 214"/>
              <a:gd name="T81" fmla="*/ 129 h 203"/>
              <a:gd name="T82" fmla="*/ 72 w 214"/>
              <a:gd name="T83" fmla="*/ 77 h 203"/>
              <a:gd name="T84" fmla="*/ 117 w 214"/>
              <a:gd name="T85" fmla="*/ 103 h 203"/>
              <a:gd name="T86" fmla="*/ 138 w 214"/>
              <a:gd name="T87" fmla="*/ 128 h 203"/>
              <a:gd name="T88" fmla="*/ 167 w 214"/>
              <a:gd name="T89" fmla="*/ 133 h 203"/>
              <a:gd name="T90" fmla="*/ 72 w 214"/>
              <a:gd name="T91" fmla="*/ 60 h 203"/>
              <a:gd name="T92" fmla="*/ 178 w 214"/>
              <a:gd name="T93" fmla="*/ 137 h 203"/>
              <a:gd name="T94" fmla="*/ 188 w 214"/>
              <a:gd name="T95" fmla="*/ 138 h 203"/>
              <a:gd name="T96" fmla="*/ 73 w 214"/>
              <a:gd name="T97" fmla="*/ 16 h 203"/>
              <a:gd name="T98" fmla="*/ 116 w 214"/>
              <a:gd name="T99" fmla="*/ 62 h 203"/>
              <a:gd name="T100" fmla="*/ 141 w 214"/>
              <a:gd name="T101" fmla="*/ 81 h 203"/>
              <a:gd name="T102" fmla="*/ 154 w 214"/>
              <a:gd name="T103" fmla="*/ 94 h 203"/>
              <a:gd name="T104" fmla="*/ 194 w 214"/>
              <a:gd name="T105" fmla="*/ 139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214" h="203">
                <a:moveTo>
                  <a:pt x="210" y="140"/>
                </a:moveTo>
                <a:cubicBezTo>
                  <a:pt x="196" y="129"/>
                  <a:pt x="162" y="108"/>
                  <a:pt x="168" y="88"/>
                </a:cubicBezTo>
                <a:cubicBezTo>
                  <a:pt x="174" y="70"/>
                  <a:pt x="185" y="53"/>
                  <a:pt x="191" y="35"/>
                </a:cubicBezTo>
                <a:cubicBezTo>
                  <a:pt x="192" y="31"/>
                  <a:pt x="189" y="27"/>
                  <a:pt x="185" y="29"/>
                </a:cubicBezTo>
                <a:cubicBezTo>
                  <a:pt x="175" y="32"/>
                  <a:pt x="164" y="36"/>
                  <a:pt x="154" y="40"/>
                </a:cubicBezTo>
                <a:cubicBezTo>
                  <a:pt x="146" y="43"/>
                  <a:pt x="130" y="53"/>
                  <a:pt x="122" y="52"/>
                </a:cubicBezTo>
                <a:cubicBezTo>
                  <a:pt x="105" y="50"/>
                  <a:pt x="84" y="15"/>
                  <a:pt x="73" y="3"/>
                </a:cubicBezTo>
                <a:cubicBezTo>
                  <a:pt x="70" y="0"/>
                  <a:pt x="66" y="2"/>
                  <a:pt x="65" y="6"/>
                </a:cubicBezTo>
                <a:cubicBezTo>
                  <a:pt x="63" y="30"/>
                  <a:pt x="63" y="53"/>
                  <a:pt x="66" y="77"/>
                </a:cubicBezTo>
                <a:cubicBezTo>
                  <a:pt x="47" y="69"/>
                  <a:pt x="27" y="65"/>
                  <a:pt x="7" y="67"/>
                </a:cubicBezTo>
                <a:cubicBezTo>
                  <a:pt x="2" y="67"/>
                  <a:pt x="0" y="72"/>
                  <a:pt x="3" y="75"/>
                </a:cubicBezTo>
                <a:cubicBezTo>
                  <a:pt x="11" y="84"/>
                  <a:pt x="19" y="92"/>
                  <a:pt x="28" y="100"/>
                </a:cubicBezTo>
                <a:cubicBezTo>
                  <a:pt x="34" y="105"/>
                  <a:pt x="52" y="116"/>
                  <a:pt x="55" y="123"/>
                </a:cubicBezTo>
                <a:cubicBezTo>
                  <a:pt x="61" y="138"/>
                  <a:pt x="36" y="169"/>
                  <a:pt x="29" y="183"/>
                </a:cubicBezTo>
                <a:cubicBezTo>
                  <a:pt x="27" y="188"/>
                  <a:pt x="31" y="192"/>
                  <a:pt x="36" y="190"/>
                </a:cubicBezTo>
                <a:cubicBezTo>
                  <a:pt x="56" y="179"/>
                  <a:pt x="76" y="167"/>
                  <a:pt x="95" y="154"/>
                </a:cubicBezTo>
                <a:cubicBezTo>
                  <a:pt x="100" y="169"/>
                  <a:pt x="106" y="184"/>
                  <a:pt x="112" y="199"/>
                </a:cubicBezTo>
                <a:cubicBezTo>
                  <a:pt x="114" y="203"/>
                  <a:pt x="120" y="201"/>
                  <a:pt x="121" y="197"/>
                </a:cubicBezTo>
                <a:cubicBezTo>
                  <a:pt x="127" y="178"/>
                  <a:pt x="133" y="158"/>
                  <a:pt x="139" y="139"/>
                </a:cubicBezTo>
                <a:cubicBezTo>
                  <a:pt x="162" y="146"/>
                  <a:pt x="184" y="149"/>
                  <a:pt x="208" y="149"/>
                </a:cubicBezTo>
                <a:cubicBezTo>
                  <a:pt x="213" y="149"/>
                  <a:pt x="214" y="142"/>
                  <a:pt x="210" y="140"/>
                </a:cubicBezTo>
                <a:close/>
                <a:moveTo>
                  <a:pt x="171" y="59"/>
                </a:moveTo>
                <a:cubicBezTo>
                  <a:pt x="167" y="56"/>
                  <a:pt x="163" y="52"/>
                  <a:pt x="158" y="49"/>
                </a:cubicBezTo>
                <a:cubicBezTo>
                  <a:pt x="165" y="46"/>
                  <a:pt x="172" y="44"/>
                  <a:pt x="179" y="41"/>
                </a:cubicBezTo>
                <a:cubicBezTo>
                  <a:pt x="176" y="47"/>
                  <a:pt x="174" y="53"/>
                  <a:pt x="171" y="59"/>
                </a:cubicBezTo>
                <a:close/>
                <a:moveTo>
                  <a:pt x="144" y="54"/>
                </a:moveTo>
                <a:cubicBezTo>
                  <a:pt x="147" y="53"/>
                  <a:pt x="151" y="51"/>
                  <a:pt x="154" y="50"/>
                </a:cubicBezTo>
                <a:cubicBezTo>
                  <a:pt x="159" y="55"/>
                  <a:pt x="164" y="59"/>
                  <a:pt x="169" y="64"/>
                </a:cubicBezTo>
                <a:cubicBezTo>
                  <a:pt x="168" y="66"/>
                  <a:pt x="167" y="69"/>
                  <a:pt x="166" y="72"/>
                </a:cubicBezTo>
                <a:cubicBezTo>
                  <a:pt x="158" y="67"/>
                  <a:pt x="150" y="61"/>
                  <a:pt x="143" y="54"/>
                </a:cubicBezTo>
                <a:cubicBezTo>
                  <a:pt x="144" y="54"/>
                  <a:pt x="144" y="54"/>
                  <a:pt x="144" y="54"/>
                </a:cubicBezTo>
                <a:close/>
                <a:moveTo>
                  <a:pt x="138" y="56"/>
                </a:moveTo>
                <a:cubicBezTo>
                  <a:pt x="145" y="65"/>
                  <a:pt x="153" y="72"/>
                  <a:pt x="163" y="77"/>
                </a:cubicBezTo>
                <a:cubicBezTo>
                  <a:pt x="162" y="80"/>
                  <a:pt x="160" y="83"/>
                  <a:pt x="158" y="86"/>
                </a:cubicBezTo>
                <a:cubicBezTo>
                  <a:pt x="154" y="83"/>
                  <a:pt x="149" y="80"/>
                  <a:pt x="145" y="76"/>
                </a:cubicBezTo>
                <a:cubicBezTo>
                  <a:pt x="138" y="71"/>
                  <a:pt x="131" y="66"/>
                  <a:pt x="125" y="61"/>
                </a:cubicBezTo>
                <a:cubicBezTo>
                  <a:pt x="129" y="60"/>
                  <a:pt x="134" y="58"/>
                  <a:pt x="138" y="56"/>
                </a:cubicBezTo>
                <a:close/>
                <a:moveTo>
                  <a:pt x="45" y="173"/>
                </a:moveTo>
                <a:cubicBezTo>
                  <a:pt x="48" y="169"/>
                  <a:pt x="50" y="164"/>
                  <a:pt x="53" y="160"/>
                </a:cubicBezTo>
                <a:cubicBezTo>
                  <a:pt x="55" y="161"/>
                  <a:pt x="57" y="163"/>
                  <a:pt x="59" y="164"/>
                </a:cubicBezTo>
                <a:cubicBezTo>
                  <a:pt x="59" y="165"/>
                  <a:pt x="59" y="165"/>
                  <a:pt x="60" y="165"/>
                </a:cubicBezTo>
                <a:cubicBezTo>
                  <a:pt x="55" y="168"/>
                  <a:pt x="50" y="170"/>
                  <a:pt x="45" y="173"/>
                </a:cubicBezTo>
                <a:close/>
                <a:moveTo>
                  <a:pt x="61" y="164"/>
                </a:moveTo>
                <a:cubicBezTo>
                  <a:pt x="62" y="163"/>
                  <a:pt x="62" y="162"/>
                  <a:pt x="61" y="162"/>
                </a:cubicBezTo>
                <a:cubicBezTo>
                  <a:pt x="59" y="160"/>
                  <a:pt x="57" y="158"/>
                  <a:pt x="55" y="156"/>
                </a:cubicBezTo>
                <a:cubicBezTo>
                  <a:pt x="56" y="153"/>
                  <a:pt x="57" y="151"/>
                  <a:pt x="59" y="148"/>
                </a:cubicBezTo>
                <a:cubicBezTo>
                  <a:pt x="61" y="150"/>
                  <a:pt x="63" y="152"/>
                  <a:pt x="66" y="154"/>
                </a:cubicBezTo>
                <a:cubicBezTo>
                  <a:pt x="67" y="156"/>
                  <a:pt x="69" y="157"/>
                  <a:pt x="70" y="158"/>
                </a:cubicBezTo>
                <a:cubicBezTo>
                  <a:pt x="67" y="160"/>
                  <a:pt x="64" y="162"/>
                  <a:pt x="61" y="164"/>
                </a:cubicBezTo>
                <a:close/>
                <a:moveTo>
                  <a:pt x="74" y="156"/>
                </a:moveTo>
                <a:cubicBezTo>
                  <a:pt x="72" y="154"/>
                  <a:pt x="69" y="153"/>
                  <a:pt x="67" y="151"/>
                </a:cubicBezTo>
                <a:cubicBezTo>
                  <a:pt x="65" y="149"/>
                  <a:pt x="62" y="147"/>
                  <a:pt x="60" y="145"/>
                </a:cubicBezTo>
                <a:cubicBezTo>
                  <a:pt x="62" y="142"/>
                  <a:pt x="63" y="139"/>
                  <a:pt x="65" y="136"/>
                </a:cubicBezTo>
                <a:cubicBezTo>
                  <a:pt x="71" y="141"/>
                  <a:pt x="77" y="146"/>
                  <a:pt x="84" y="149"/>
                </a:cubicBezTo>
                <a:cubicBezTo>
                  <a:pt x="80" y="152"/>
                  <a:pt x="77" y="154"/>
                  <a:pt x="74" y="156"/>
                </a:cubicBezTo>
                <a:close/>
                <a:moveTo>
                  <a:pt x="95" y="142"/>
                </a:moveTo>
                <a:cubicBezTo>
                  <a:pt x="92" y="144"/>
                  <a:pt x="90" y="145"/>
                  <a:pt x="87" y="147"/>
                </a:cubicBezTo>
                <a:cubicBezTo>
                  <a:pt x="80" y="142"/>
                  <a:pt x="73" y="137"/>
                  <a:pt x="67" y="133"/>
                </a:cubicBezTo>
                <a:cubicBezTo>
                  <a:pt x="68" y="131"/>
                  <a:pt x="68" y="129"/>
                  <a:pt x="69" y="127"/>
                </a:cubicBezTo>
                <a:cubicBezTo>
                  <a:pt x="70" y="126"/>
                  <a:pt x="70" y="123"/>
                  <a:pt x="69" y="121"/>
                </a:cubicBezTo>
                <a:cubicBezTo>
                  <a:pt x="51" y="107"/>
                  <a:pt x="34" y="92"/>
                  <a:pt x="18" y="76"/>
                </a:cubicBezTo>
                <a:cubicBezTo>
                  <a:pt x="19" y="76"/>
                  <a:pt x="20" y="76"/>
                  <a:pt x="21" y="76"/>
                </a:cubicBezTo>
                <a:cubicBezTo>
                  <a:pt x="46" y="98"/>
                  <a:pt x="71" y="120"/>
                  <a:pt x="97" y="141"/>
                </a:cubicBezTo>
                <a:cubicBezTo>
                  <a:pt x="96" y="141"/>
                  <a:pt x="96" y="141"/>
                  <a:pt x="95" y="142"/>
                </a:cubicBezTo>
                <a:close/>
                <a:moveTo>
                  <a:pt x="116" y="182"/>
                </a:moveTo>
                <a:cubicBezTo>
                  <a:pt x="111" y="170"/>
                  <a:pt x="107" y="158"/>
                  <a:pt x="103" y="146"/>
                </a:cubicBezTo>
                <a:cubicBezTo>
                  <a:pt x="109" y="151"/>
                  <a:pt x="116" y="156"/>
                  <a:pt x="122" y="161"/>
                </a:cubicBezTo>
                <a:cubicBezTo>
                  <a:pt x="120" y="168"/>
                  <a:pt x="118" y="175"/>
                  <a:pt x="116" y="182"/>
                </a:cubicBezTo>
                <a:close/>
                <a:moveTo>
                  <a:pt x="124" y="157"/>
                </a:moveTo>
                <a:cubicBezTo>
                  <a:pt x="93" y="129"/>
                  <a:pt x="60" y="102"/>
                  <a:pt x="27" y="77"/>
                </a:cubicBezTo>
                <a:cubicBezTo>
                  <a:pt x="31" y="77"/>
                  <a:pt x="35" y="78"/>
                  <a:pt x="39" y="79"/>
                </a:cubicBezTo>
                <a:cubicBezTo>
                  <a:pt x="39" y="79"/>
                  <a:pt x="39" y="79"/>
                  <a:pt x="39" y="79"/>
                </a:cubicBezTo>
                <a:cubicBezTo>
                  <a:pt x="69" y="102"/>
                  <a:pt x="97" y="125"/>
                  <a:pt x="126" y="148"/>
                </a:cubicBezTo>
                <a:cubicBezTo>
                  <a:pt x="125" y="151"/>
                  <a:pt x="124" y="154"/>
                  <a:pt x="124" y="157"/>
                </a:cubicBezTo>
                <a:close/>
                <a:moveTo>
                  <a:pt x="127" y="144"/>
                </a:moveTo>
                <a:cubicBezTo>
                  <a:pt x="102" y="121"/>
                  <a:pt x="75" y="100"/>
                  <a:pt x="48" y="81"/>
                </a:cubicBezTo>
                <a:cubicBezTo>
                  <a:pt x="53" y="82"/>
                  <a:pt x="59" y="85"/>
                  <a:pt x="64" y="87"/>
                </a:cubicBezTo>
                <a:cubicBezTo>
                  <a:pt x="68" y="89"/>
                  <a:pt x="70" y="87"/>
                  <a:pt x="71" y="84"/>
                </a:cubicBezTo>
                <a:cubicBezTo>
                  <a:pt x="91" y="101"/>
                  <a:pt x="111" y="117"/>
                  <a:pt x="131" y="133"/>
                </a:cubicBezTo>
                <a:cubicBezTo>
                  <a:pt x="130" y="137"/>
                  <a:pt x="129" y="141"/>
                  <a:pt x="127" y="144"/>
                </a:cubicBezTo>
                <a:close/>
                <a:moveTo>
                  <a:pt x="138" y="128"/>
                </a:moveTo>
                <a:cubicBezTo>
                  <a:pt x="136" y="127"/>
                  <a:pt x="134" y="128"/>
                  <a:pt x="133" y="129"/>
                </a:cubicBezTo>
                <a:cubicBezTo>
                  <a:pt x="113" y="112"/>
                  <a:pt x="92" y="96"/>
                  <a:pt x="72" y="79"/>
                </a:cubicBezTo>
                <a:cubicBezTo>
                  <a:pt x="72" y="78"/>
                  <a:pt x="72" y="78"/>
                  <a:pt x="72" y="77"/>
                </a:cubicBezTo>
                <a:cubicBezTo>
                  <a:pt x="72" y="73"/>
                  <a:pt x="72" y="69"/>
                  <a:pt x="72" y="66"/>
                </a:cubicBezTo>
                <a:cubicBezTo>
                  <a:pt x="86" y="79"/>
                  <a:pt x="101" y="91"/>
                  <a:pt x="117" y="103"/>
                </a:cubicBezTo>
                <a:cubicBezTo>
                  <a:pt x="130" y="113"/>
                  <a:pt x="142" y="125"/>
                  <a:pt x="157" y="133"/>
                </a:cubicBezTo>
                <a:cubicBezTo>
                  <a:pt x="150" y="132"/>
                  <a:pt x="144" y="130"/>
                  <a:pt x="138" y="128"/>
                </a:cubicBezTo>
                <a:close/>
                <a:moveTo>
                  <a:pt x="167" y="136"/>
                </a:moveTo>
                <a:cubicBezTo>
                  <a:pt x="168" y="135"/>
                  <a:pt x="168" y="134"/>
                  <a:pt x="167" y="133"/>
                </a:cubicBezTo>
                <a:cubicBezTo>
                  <a:pt x="153" y="119"/>
                  <a:pt x="136" y="109"/>
                  <a:pt x="121" y="98"/>
                </a:cubicBezTo>
                <a:cubicBezTo>
                  <a:pt x="105" y="85"/>
                  <a:pt x="88" y="72"/>
                  <a:pt x="72" y="60"/>
                </a:cubicBezTo>
                <a:cubicBezTo>
                  <a:pt x="72" y="54"/>
                  <a:pt x="72" y="48"/>
                  <a:pt x="72" y="43"/>
                </a:cubicBezTo>
                <a:cubicBezTo>
                  <a:pt x="108" y="74"/>
                  <a:pt x="142" y="106"/>
                  <a:pt x="178" y="137"/>
                </a:cubicBezTo>
                <a:cubicBezTo>
                  <a:pt x="174" y="137"/>
                  <a:pt x="171" y="136"/>
                  <a:pt x="167" y="136"/>
                </a:cubicBezTo>
                <a:close/>
                <a:moveTo>
                  <a:pt x="188" y="138"/>
                </a:moveTo>
                <a:cubicBezTo>
                  <a:pt x="152" y="102"/>
                  <a:pt x="112" y="69"/>
                  <a:pt x="72" y="37"/>
                </a:cubicBezTo>
                <a:cubicBezTo>
                  <a:pt x="72" y="30"/>
                  <a:pt x="73" y="23"/>
                  <a:pt x="73" y="16"/>
                </a:cubicBezTo>
                <a:cubicBezTo>
                  <a:pt x="81" y="25"/>
                  <a:pt x="89" y="34"/>
                  <a:pt x="97" y="43"/>
                </a:cubicBezTo>
                <a:cubicBezTo>
                  <a:pt x="101" y="49"/>
                  <a:pt x="108" y="60"/>
                  <a:pt x="116" y="62"/>
                </a:cubicBezTo>
                <a:cubicBezTo>
                  <a:pt x="117" y="62"/>
                  <a:pt x="117" y="62"/>
                  <a:pt x="118" y="62"/>
                </a:cubicBezTo>
                <a:cubicBezTo>
                  <a:pt x="126" y="68"/>
                  <a:pt x="134" y="75"/>
                  <a:pt x="141" y="81"/>
                </a:cubicBezTo>
                <a:cubicBezTo>
                  <a:pt x="146" y="84"/>
                  <a:pt x="150" y="89"/>
                  <a:pt x="155" y="92"/>
                </a:cubicBezTo>
                <a:cubicBezTo>
                  <a:pt x="155" y="93"/>
                  <a:pt x="154" y="94"/>
                  <a:pt x="154" y="94"/>
                </a:cubicBezTo>
                <a:cubicBezTo>
                  <a:pt x="153" y="96"/>
                  <a:pt x="153" y="99"/>
                  <a:pt x="155" y="100"/>
                </a:cubicBezTo>
                <a:cubicBezTo>
                  <a:pt x="167" y="114"/>
                  <a:pt x="180" y="127"/>
                  <a:pt x="194" y="139"/>
                </a:cubicBezTo>
                <a:cubicBezTo>
                  <a:pt x="192" y="139"/>
                  <a:pt x="190" y="138"/>
                  <a:pt x="188" y="138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43196" tIns="21598" rIns="43196" bIns="21598" numCol="1" anchor="t" anchorCtr="0" compatLnSpc="1"/>
          <a:lstStyle/>
          <a:p>
            <a:endParaRPr lang="zh-CN" altLang="en-US"/>
          </a:p>
        </p:txBody>
      </p:sp>
      <p:sp>
        <p:nvSpPr>
          <p:cNvPr id="12" name="Freeform 5"/>
          <p:cNvSpPr>
            <a:spLocks noEditPoints="1"/>
          </p:cNvSpPr>
          <p:nvPr/>
        </p:nvSpPr>
        <p:spPr bwMode="auto">
          <a:xfrm>
            <a:off x="317851" y="1286629"/>
            <a:ext cx="384794" cy="365217"/>
          </a:xfrm>
          <a:custGeom>
            <a:avLst/>
            <a:gdLst>
              <a:gd name="T0" fmla="*/ 168 w 214"/>
              <a:gd name="T1" fmla="*/ 88 h 203"/>
              <a:gd name="T2" fmla="*/ 185 w 214"/>
              <a:gd name="T3" fmla="*/ 29 h 203"/>
              <a:gd name="T4" fmla="*/ 122 w 214"/>
              <a:gd name="T5" fmla="*/ 52 h 203"/>
              <a:gd name="T6" fmla="*/ 65 w 214"/>
              <a:gd name="T7" fmla="*/ 6 h 203"/>
              <a:gd name="T8" fmla="*/ 7 w 214"/>
              <a:gd name="T9" fmla="*/ 67 h 203"/>
              <a:gd name="T10" fmla="*/ 28 w 214"/>
              <a:gd name="T11" fmla="*/ 100 h 203"/>
              <a:gd name="T12" fmla="*/ 29 w 214"/>
              <a:gd name="T13" fmla="*/ 183 h 203"/>
              <a:gd name="T14" fmla="*/ 95 w 214"/>
              <a:gd name="T15" fmla="*/ 154 h 203"/>
              <a:gd name="T16" fmla="*/ 121 w 214"/>
              <a:gd name="T17" fmla="*/ 197 h 203"/>
              <a:gd name="T18" fmla="*/ 208 w 214"/>
              <a:gd name="T19" fmla="*/ 149 h 203"/>
              <a:gd name="T20" fmla="*/ 171 w 214"/>
              <a:gd name="T21" fmla="*/ 59 h 203"/>
              <a:gd name="T22" fmla="*/ 179 w 214"/>
              <a:gd name="T23" fmla="*/ 41 h 203"/>
              <a:gd name="T24" fmla="*/ 144 w 214"/>
              <a:gd name="T25" fmla="*/ 54 h 203"/>
              <a:gd name="T26" fmla="*/ 169 w 214"/>
              <a:gd name="T27" fmla="*/ 64 h 203"/>
              <a:gd name="T28" fmla="*/ 143 w 214"/>
              <a:gd name="T29" fmla="*/ 54 h 203"/>
              <a:gd name="T30" fmla="*/ 138 w 214"/>
              <a:gd name="T31" fmla="*/ 56 h 203"/>
              <a:gd name="T32" fmla="*/ 158 w 214"/>
              <a:gd name="T33" fmla="*/ 86 h 203"/>
              <a:gd name="T34" fmla="*/ 125 w 214"/>
              <a:gd name="T35" fmla="*/ 61 h 203"/>
              <a:gd name="T36" fmla="*/ 45 w 214"/>
              <a:gd name="T37" fmla="*/ 173 h 203"/>
              <a:gd name="T38" fmla="*/ 59 w 214"/>
              <a:gd name="T39" fmla="*/ 164 h 203"/>
              <a:gd name="T40" fmla="*/ 45 w 214"/>
              <a:gd name="T41" fmla="*/ 173 h 203"/>
              <a:gd name="T42" fmla="*/ 61 w 214"/>
              <a:gd name="T43" fmla="*/ 162 h 203"/>
              <a:gd name="T44" fmla="*/ 59 w 214"/>
              <a:gd name="T45" fmla="*/ 148 h 203"/>
              <a:gd name="T46" fmla="*/ 70 w 214"/>
              <a:gd name="T47" fmla="*/ 158 h 203"/>
              <a:gd name="T48" fmla="*/ 74 w 214"/>
              <a:gd name="T49" fmla="*/ 156 h 203"/>
              <a:gd name="T50" fmla="*/ 60 w 214"/>
              <a:gd name="T51" fmla="*/ 145 h 203"/>
              <a:gd name="T52" fmla="*/ 84 w 214"/>
              <a:gd name="T53" fmla="*/ 149 h 203"/>
              <a:gd name="T54" fmla="*/ 95 w 214"/>
              <a:gd name="T55" fmla="*/ 142 h 203"/>
              <a:gd name="T56" fmla="*/ 67 w 214"/>
              <a:gd name="T57" fmla="*/ 133 h 203"/>
              <a:gd name="T58" fmla="*/ 69 w 214"/>
              <a:gd name="T59" fmla="*/ 121 h 203"/>
              <a:gd name="T60" fmla="*/ 21 w 214"/>
              <a:gd name="T61" fmla="*/ 76 h 203"/>
              <a:gd name="T62" fmla="*/ 95 w 214"/>
              <a:gd name="T63" fmla="*/ 142 h 203"/>
              <a:gd name="T64" fmla="*/ 103 w 214"/>
              <a:gd name="T65" fmla="*/ 146 h 203"/>
              <a:gd name="T66" fmla="*/ 116 w 214"/>
              <a:gd name="T67" fmla="*/ 182 h 203"/>
              <a:gd name="T68" fmla="*/ 27 w 214"/>
              <a:gd name="T69" fmla="*/ 77 h 203"/>
              <a:gd name="T70" fmla="*/ 39 w 214"/>
              <a:gd name="T71" fmla="*/ 79 h 203"/>
              <a:gd name="T72" fmla="*/ 124 w 214"/>
              <a:gd name="T73" fmla="*/ 157 h 203"/>
              <a:gd name="T74" fmla="*/ 48 w 214"/>
              <a:gd name="T75" fmla="*/ 81 h 203"/>
              <a:gd name="T76" fmla="*/ 71 w 214"/>
              <a:gd name="T77" fmla="*/ 84 h 203"/>
              <a:gd name="T78" fmla="*/ 127 w 214"/>
              <a:gd name="T79" fmla="*/ 144 h 203"/>
              <a:gd name="T80" fmla="*/ 133 w 214"/>
              <a:gd name="T81" fmla="*/ 129 h 203"/>
              <a:gd name="T82" fmla="*/ 72 w 214"/>
              <a:gd name="T83" fmla="*/ 77 h 203"/>
              <a:gd name="T84" fmla="*/ 117 w 214"/>
              <a:gd name="T85" fmla="*/ 103 h 203"/>
              <a:gd name="T86" fmla="*/ 138 w 214"/>
              <a:gd name="T87" fmla="*/ 128 h 203"/>
              <a:gd name="T88" fmla="*/ 167 w 214"/>
              <a:gd name="T89" fmla="*/ 133 h 203"/>
              <a:gd name="T90" fmla="*/ 72 w 214"/>
              <a:gd name="T91" fmla="*/ 60 h 203"/>
              <a:gd name="T92" fmla="*/ 178 w 214"/>
              <a:gd name="T93" fmla="*/ 137 h 203"/>
              <a:gd name="T94" fmla="*/ 188 w 214"/>
              <a:gd name="T95" fmla="*/ 138 h 203"/>
              <a:gd name="T96" fmla="*/ 73 w 214"/>
              <a:gd name="T97" fmla="*/ 16 h 203"/>
              <a:gd name="T98" fmla="*/ 116 w 214"/>
              <a:gd name="T99" fmla="*/ 62 h 203"/>
              <a:gd name="T100" fmla="*/ 141 w 214"/>
              <a:gd name="T101" fmla="*/ 81 h 203"/>
              <a:gd name="T102" fmla="*/ 154 w 214"/>
              <a:gd name="T103" fmla="*/ 94 h 203"/>
              <a:gd name="T104" fmla="*/ 194 w 214"/>
              <a:gd name="T105" fmla="*/ 139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214" h="203">
                <a:moveTo>
                  <a:pt x="210" y="140"/>
                </a:moveTo>
                <a:cubicBezTo>
                  <a:pt x="196" y="129"/>
                  <a:pt x="162" y="108"/>
                  <a:pt x="168" y="88"/>
                </a:cubicBezTo>
                <a:cubicBezTo>
                  <a:pt x="174" y="70"/>
                  <a:pt x="185" y="53"/>
                  <a:pt x="191" y="35"/>
                </a:cubicBezTo>
                <a:cubicBezTo>
                  <a:pt x="192" y="31"/>
                  <a:pt x="189" y="27"/>
                  <a:pt x="185" y="29"/>
                </a:cubicBezTo>
                <a:cubicBezTo>
                  <a:pt x="175" y="32"/>
                  <a:pt x="164" y="36"/>
                  <a:pt x="154" y="40"/>
                </a:cubicBezTo>
                <a:cubicBezTo>
                  <a:pt x="146" y="43"/>
                  <a:pt x="130" y="53"/>
                  <a:pt x="122" y="52"/>
                </a:cubicBezTo>
                <a:cubicBezTo>
                  <a:pt x="105" y="50"/>
                  <a:pt x="84" y="15"/>
                  <a:pt x="73" y="3"/>
                </a:cubicBezTo>
                <a:cubicBezTo>
                  <a:pt x="70" y="0"/>
                  <a:pt x="66" y="2"/>
                  <a:pt x="65" y="6"/>
                </a:cubicBezTo>
                <a:cubicBezTo>
                  <a:pt x="63" y="30"/>
                  <a:pt x="63" y="53"/>
                  <a:pt x="66" y="77"/>
                </a:cubicBezTo>
                <a:cubicBezTo>
                  <a:pt x="47" y="69"/>
                  <a:pt x="27" y="65"/>
                  <a:pt x="7" y="67"/>
                </a:cubicBezTo>
                <a:cubicBezTo>
                  <a:pt x="2" y="67"/>
                  <a:pt x="0" y="72"/>
                  <a:pt x="3" y="75"/>
                </a:cubicBezTo>
                <a:cubicBezTo>
                  <a:pt x="11" y="84"/>
                  <a:pt x="19" y="92"/>
                  <a:pt x="28" y="100"/>
                </a:cubicBezTo>
                <a:cubicBezTo>
                  <a:pt x="34" y="105"/>
                  <a:pt x="52" y="116"/>
                  <a:pt x="55" y="123"/>
                </a:cubicBezTo>
                <a:cubicBezTo>
                  <a:pt x="61" y="138"/>
                  <a:pt x="36" y="169"/>
                  <a:pt x="29" y="183"/>
                </a:cubicBezTo>
                <a:cubicBezTo>
                  <a:pt x="27" y="188"/>
                  <a:pt x="31" y="192"/>
                  <a:pt x="36" y="190"/>
                </a:cubicBezTo>
                <a:cubicBezTo>
                  <a:pt x="56" y="179"/>
                  <a:pt x="76" y="167"/>
                  <a:pt x="95" y="154"/>
                </a:cubicBezTo>
                <a:cubicBezTo>
                  <a:pt x="100" y="169"/>
                  <a:pt x="106" y="184"/>
                  <a:pt x="112" y="199"/>
                </a:cubicBezTo>
                <a:cubicBezTo>
                  <a:pt x="114" y="203"/>
                  <a:pt x="120" y="201"/>
                  <a:pt x="121" y="197"/>
                </a:cubicBezTo>
                <a:cubicBezTo>
                  <a:pt x="127" y="178"/>
                  <a:pt x="133" y="158"/>
                  <a:pt x="139" y="139"/>
                </a:cubicBezTo>
                <a:cubicBezTo>
                  <a:pt x="162" y="146"/>
                  <a:pt x="184" y="149"/>
                  <a:pt x="208" y="149"/>
                </a:cubicBezTo>
                <a:cubicBezTo>
                  <a:pt x="213" y="149"/>
                  <a:pt x="214" y="142"/>
                  <a:pt x="210" y="140"/>
                </a:cubicBezTo>
                <a:close/>
                <a:moveTo>
                  <a:pt x="171" y="59"/>
                </a:moveTo>
                <a:cubicBezTo>
                  <a:pt x="167" y="56"/>
                  <a:pt x="163" y="52"/>
                  <a:pt x="158" y="49"/>
                </a:cubicBezTo>
                <a:cubicBezTo>
                  <a:pt x="165" y="46"/>
                  <a:pt x="172" y="44"/>
                  <a:pt x="179" y="41"/>
                </a:cubicBezTo>
                <a:cubicBezTo>
                  <a:pt x="176" y="47"/>
                  <a:pt x="174" y="53"/>
                  <a:pt x="171" y="59"/>
                </a:cubicBezTo>
                <a:close/>
                <a:moveTo>
                  <a:pt x="144" y="54"/>
                </a:moveTo>
                <a:cubicBezTo>
                  <a:pt x="147" y="53"/>
                  <a:pt x="151" y="51"/>
                  <a:pt x="154" y="50"/>
                </a:cubicBezTo>
                <a:cubicBezTo>
                  <a:pt x="159" y="55"/>
                  <a:pt x="164" y="59"/>
                  <a:pt x="169" y="64"/>
                </a:cubicBezTo>
                <a:cubicBezTo>
                  <a:pt x="168" y="66"/>
                  <a:pt x="167" y="69"/>
                  <a:pt x="166" y="72"/>
                </a:cubicBezTo>
                <a:cubicBezTo>
                  <a:pt x="158" y="67"/>
                  <a:pt x="150" y="61"/>
                  <a:pt x="143" y="54"/>
                </a:cubicBezTo>
                <a:cubicBezTo>
                  <a:pt x="144" y="54"/>
                  <a:pt x="144" y="54"/>
                  <a:pt x="144" y="54"/>
                </a:cubicBezTo>
                <a:close/>
                <a:moveTo>
                  <a:pt x="138" y="56"/>
                </a:moveTo>
                <a:cubicBezTo>
                  <a:pt x="145" y="65"/>
                  <a:pt x="153" y="72"/>
                  <a:pt x="163" y="77"/>
                </a:cubicBezTo>
                <a:cubicBezTo>
                  <a:pt x="162" y="80"/>
                  <a:pt x="160" y="83"/>
                  <a:pt x="158" y="86"/>
                </a:cubicBezTo>
                <a:cubicBezTo>
                  <a:pt x="154" y="83"/>
                  <a:pt x="149" y="80"/>
                  <a:pt x="145" y="76"/>
                </a:cubicBezTo>
                <a:cubicBezTo>
                  <a:pt x="138" y="71"/>
                  <a:pt x="131" y="66"/>
                  <a:pt x="125" y="61"/>
                </a:cubicBezTo>
                <a:cubicBezTo>
                  <a:pt x="129" y="60"/>
                  <a:pt x="134" y="58"/>
                  <a:pt x="138" y="56"/>
                </a:cubicBezTo>
                <a:close/>
                <a:moveTo>
                  <a:pt x="45" y="173"/>
                </a:moveTo>
                <a:cubicBezTo>
                  <a:pt x="48" y="169"/>
                  <a:pt x="50" y="164"/>
                  <a:pt x="53" y="160"/>
                </a:cubicBezTo>
                <a:cubicBezTo>
                  <a:pt x="55" y="161"/>
                  <a:pt x="57" y="163"/>
                  <a:pt x="59" y="164"/>
                </a:cubicBezTo>
                <a:cubicBezTo>
                  <a:pt x="59" y="165"/>
                  <a:pt x="59" y="165"/>
                  <a:pt x="60" y="165"/>
                </a:cubicBezTo>
                <a:cubicBezTo>
                  <a:pt x="55" y="168"/>
                  <a:pt x="50" y="170"/>
                  <a:pt x="45" y="173"/>
                </a:cubicBezTo>
                <a:close/>
                <a:moveTo>
                  <a:pt x="61" y="164"/>
                </a:moveTo>
                <a:cubicBezTo>
                  <a:pt x="62" y="163"/>
                  <a:pt x="62" y="162"/>
                  <a:pt x="61" y="162"/>
                </a:cubicBezTo>
                <a:cubicBezTo>
                  <a:pt x="59" y="160"/>
                  <a:pt x="57" y="158"/>
                  <a:pt x="55" y="156"/>
                </a:cubicBezTo>
                <a:cubicBezTo>
                  <a:pt x="56" y="153"/>
                  <a:pt x="57" y="151"/>
                  <a:pt x="59" y="148"/>
                </a:cubicBezTo>
                <a:cubicBezTo>
                  <a:pt x="61" y="150"/>
                  <a:pt x="63" y="152"/>
                  <a:pt x="66" y="154"/>
                </a:cubicBezTo>
                <a:cubicBezTo>
                  <a:pt x="67" y="156"/>
                  <a:pt x="69" y="157"/>
                  <a:pt x="70" y="158"/>
                </a:cubicBezTo>
                <a:cubicBezTo>
                  <a:pt x="67" y="160"/>
                  <a:pt x="64" y="162"/>
                  <a:pt x="61" y="164"/>
                </a:cubicBezTo>
                <a:close/>
                <a:moveTo>
                  <a:pt x="74" y="156"/>
                </a:moveTo>
                <a:cubicBezTo>
                  <a:pt x="72" y="154"/>
                  <a:pt x="69" y="153"/>
                  <a:pt x="67" y="151"/>
                </a:cubicBezTo>
                <a:cubicBezTo>
                  <a:pt x="65" y="149"/>
                  <a:pt x="62" y="147"/>
                  <a:pt x="60" y="145"/>
                </a:cubicBezTo>
                <a:cubicBezTo>
                  <a:pt x="62" y="142"/>
                  <a:pt x="63" y="139"/>
                  <a:pt x="65" y="136"/>
                </a:cubicBezTo>
                <a:cubicBezTo>
                  <a:pt x="71" y="141"/>
                  <a:pt x="77" y="146"/>
                  <a:pt x="84" y="149"/>
                </a:cubicBezTo>
                <a:cubicBezTo>
                  <a:pt x="80" y="152"/>
                  <a:pt x="77" y="154"/>
                  <a:pt x="74" y="156"/>
                </a:cubicBezTo>
                <a:close/>
                <a:moveTo>
                  <a:pt x="95" y="142"/>
                </a:moveTo>
                <a:cubicBezTo>
                  <a:pt x="92" y="144"/>
                  <a:pt x="90" y="145"/>
                  <a:pt x="87" y="147"/>
                </a:cubicBezTo>
                <a:cubicBezTo>
                  <a:pt x="80" y="142"/>
                  <a:pt x="73" y="137"/>
                  <a:pt x="67" y="133"/>
                </a:cubicBezTo>
                <a:cubicBezTo>
                  <a:pt x="68" y="131"/>
                  <a:pt x="68" y="129"/>
                  <a:pt x="69" y="127"/>
                </a:cubicBezTo>
                <a:cubicBezTo>
                  <a:pt x="70" y="126"/>
                  <a:pt x="70" y="123"/>
                  <a:pt x="69" y="121"/>
                </a:cubicBezTo>
                <a:cubicBezTo>
                  <a:pt x="51" y="107"/>
                  <a:pt x="34" y="92"/>
                  <a:pt x="18" y="76"/>
                </a:cubicBezTo>
                <a:cubicBezTo>
                  <a:pt x="19" y="76"/>
                  <a:pt x="20" y="76"/>
                  <a:pt x="21" y="76"/>
                </a:cubicBezTo>
                <a:cubicBezTo>
                  <a:pt x="46" y="98"/>
                  <a:pt x="71" y="120"/>
                  <a:pt x="97" y="141"/>
                </a:cubicBezTo>
                <a:cubicBezTo>
                  <a:pt x="96" y="141"/>
                  <a:pt x="96" y="141"/>
                  <a:pt x="95" y="142"/>
                </a:cubicBezTo>
                <a:close/>
                <a:moveTo>
                  <a:pt x="116" y="182"/>
                </a:moveTo>
                <a:cubicBezTo>
                  <a:pt x="111" y="170"/>
                  <a:pt x="107" y="158"/>
                  <a:pt x="103" y="146"/>
                </a:cubicBezTo>
                <a:cubicBezTo>
                  <a:pt x="109" y="151"/>
                  <a:pt x="116" y="156"/>
                  <a:pt x="122" y="161"/>
                </a:cubicBezTo>
                <a:cubicBezTo>
                  <a:pt x="120" y="168"/>
                  <a:pt x="118" y="175"/>
                  <a:pt x="116" y="182"/>
                </a:cubicBezTo>
                <a:close/>
                <a:moveTo>
                  <a:pt x="124" y="157"/>
                </a:moveTo>
                <a:cubicBezTo>
                  <a:pt x="93" y="129"/>
                  <a:pt x="60" y="102"/>
                  <a:pt x="27" y="77"/>
                </a:cubicBezTo>
                <a:cubicBezTo>
                  <a:pt x="31" y="77"/>
                  <a:pt x="35" y="78"/>
                  <a:pt x="39" y="79"/>
                </a:cubicBezTo>
                <a:cubicBezTo>
                  <a:pt x="39" y="79"/>
                  <a:pt x="39" y="79"/>
                  <a:pt x="39" y="79"/>
                </a:cubicBezTo>
                <a:cubicBezTo>
                  <a:pt x="69" y="102"/>
                  <a:pt x="97" y="125"/>
                  <a:pt x="126" y="148"/>
                </a:cubicBezTo>
                <a:cubicBezTo>
                  <a:pt x="125" y="151"/>
                  <a:pt x="124" y="154"/>
                  <a:pt x="124" y="157"/>
                </a:cubicBezTo>
                <a:close/>
                <a:moveTo>
                  <a:pt x="127" y="144"/>
                </a:moveTo>
                <a:cubicBezTo>
                  <a:pt x="102" y="121"/>
                  <a:pt x="75" y="100"/>
                  <a:pt x="48" y="81"/>
                </a:cubicBezTo>
                <a:cubicBezTo>
                  <a:pt x="53" y="82"/>
                  <a:pt x="59" y="85"/>
                  <a:pt x="64" y="87"/>
                </a:cubicBezTo>
                <a:cubicBezTo>
                  <a:pt x="68" y="89"/>
                  <a:pt x="70" y="87"/>
                  <a:pt x="71" y="84"/>
                </a:cubicBezTo>
                <a:cubicBezTo>
                  <a:pt x="91" y="101"/>
                  <a:pt x="111" y="117"/>
                  <a:pt x="131" y="133"/>
                </a:cubicBezTo>
                <a:cubicBezTo>
                  <a:pt x="130" y="137"/>
                  <a:pt x="129" y="141"/>
                  <a:pt x="127" y="144"/>
                </a:cubicBezTo>
                <a:close/>
                <a:moveTo>
                  <a:pt x="138" y="128"/>
                </a:moveTo>
                <a:cubicBezTo>
                  <a:pt x="136" y="127"/>
                  <a:pt x="134" y="128"/>
                  <a:pt x="133" y="129"/>
                </a:cubicBezTo>
                <a:cubicBezTo>
                  <a:pt x="113" y="112"/>
                  <a:pt x="92" y="96"/>
                  <a:pt x="72" y="79"/>
                </a:cubicBezTo>
                <a:cubicBezTo>
                  <a:pt x="72" y="78"/>
                  <a:pt x="72" y="78"/>
                  <a:pt x="72" y="77"/>
                </a:cubicBezTo>
                <a:cubicBezTo>
                  <a:pt x="72" y="73"/>
                  <a:pt x="72" y="69"/>
                  <a:pt x="72" y="66"/>
                </a:cubicBezTo>
                <a:cubicBezTo>
                  <a:pt x="86" y="79"/>
                  <a:pt x="101" y="91"/>
                  <a:pt x="117" y="103"/>
                </a:cubicBezTo>
                <a:cubicBezTo>
                  <a:pt x="130" y="113"/>
                  <a:pt x="142" y="125"/>
                  <a:pt x="157" y="133"/>
                </a:cubicBezTo>
                <a:cubicBezTo>
                  <a:pt x="150" y="132"/>
                  <a:pt x="144" y="130"/>
                  <a:pt x="138" y="128"/>
                </a:cubicBezTo>
                <a:close/>
                <a:moveTo>
                  <a:pt x="167" y="136"/>
                </a:moveTo>
                <a:cubicBezTo>
                  <a:pt x="168" y="135"/>
                  <a:pt x="168" y="134"/>
                  <a:pt x="167" y="133"/>
                </a:cubicBezTo>
                <a:cubicBezTo>
                  <a:pt x="153" y="119"/>
                  <a:pt x="136" y="109"/>
                  <a:pt x="121" y="98"/>
                </a:cubicBezTo>
                <a:cubicBezTo>
                  <a:pt x="105" y="85"/>
                  <a:pt x="88" y="72"/>
                  <a:pt x="72" y="60"/>
                </a:cubicBezTo>
                <a:cubicBezTo>
                  <a:pt x="72" y="54"/>
                  <a:pt x="72" y="48"/>
                  <a:pt x="72" y="43"/>
                </a:cubicBezTo>
                <a:cubicBezTo>
                  <a:pt x="108" y="74"/>
                  <a:pt x="142" y="106"/>
                  <a:pt x="178" y="137"/>
                </a:cubicBezTo>
                <a:cubicBezTo>
                  <a:pt x="174" y="137"/>
                  <a:pt x="171" y="136"/>
                  <a:pt x="167" y="136"/>
                </a:cubicBezTo>
                <a:close/>
                <a:moveTo>
                  <a:pt x="188" y="138"/>
                </a:moveTo>
                <a:cubicBezTo>
                  <a:pt x="152" y="102"/>
                  <a:pt x="112" y="69"/>
                  <a:pt x="72" y="37"/>
                </a:cubicBezTo>
                <a:cubicBezTo>
                  <a:pt x="72" y="30"/>
                  <a:pt x="73" y="23"/>
                  <a:pt x="73" y="16"/>
                </a:cubicBezTo>
                <a:cubicBezTo>
                  <a:pt x="81" y="25"/>
                  <a:pt x="89" y="34"/>
                  <a:pt x="97" y="43"/>
                </a:cubicBezTo>
                <a:cubicBezTo>
                  <a:pt x="101" y="49"/>
                  <a:pt x="108" y="60"/>
                  <a:pt x="116" y="62"/>
                </a:cubicBezTo>
                <a:cubicBezTo>
                  <a:pt x="117" y="62"/>
                  <a:pt x="117" y="62"/>
                  <a:pt x="118" y="62"/>
                </a:cubicBezTo>
                <a:cubicBezTo>
                  <a:pt x="126" y="68"/>
                  <a:pt x="134" y="75"/>
                  <a:pt x="141" y="81"/>
                </a:cubicBezTo>
                <a:cubicBezTo>
                  <a:pt x="146" y="84"/>
                  <a:pt x="150" y="89"/>
                  <a:pt x="155" y="92"/>
                </a:cubicBezTo>
                <a:cubicBezTo>
                  <a:pt x="155" y="93"/>
                  <a:pt x="154" y="94"/>
                  <a:pt x="154" y="94"/>
                </a:cubicBezTo>
                <a:cubicBezTo>
                  <a:pt x="153" y="96"/>
                  <a:pt x="153" y="99"/>
                  <a:pt x="155" y="100"/>
                </a:cubicBezTo>
                <a:cubicBezTo>
                  <a:pt x="167" y="114"/>
                  <a:pt x="180" y="127"/>
                  <a:pt x="194" y="139"/>
                </a:cubicBezTo>
                <a:cubicBezTo>
                  <a:pt x="192" y="139"/>
                  <a:pt x="190" y="138"/>
                  <a:pt x="188" y="138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43196" tIns="21598" rIns="43196" bIns="21598" numCol="1" anchor="t" anchorCtr="0" compatLnSpc="1"/>
          <a:lstStyle/>
          <a:p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2995295" y="1651635"/>
            <a:ext cx="7344410" cy="4215765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 cap="flat">
            <a:solidFill>
              <a:srgbClr val="3B3833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p>
            <a:r>
              <a:rPr lang="zh-CN" sz="3200"/>
              <a:t>为了更好的了解飞机，石油酋长国</a:t>
            </a:r>
            <a:endParaRPr lang="zh-CN" sz="3200"/>
          </a:p>
          <a:p>
            <a:r>
              <a:rPr lang="zh-CN" sz="3200"/>
              <a:t>国防大臣来到航展，打算向专业人员询问购买飞机</a:t>
            </a:r>
            <a:endParaRPr lang="zh-CN" sz="3200"/>
          </a:p>
        </p:txBody>
      </p:sp>
      <p:sp>
        <p:nvSpPr>
          <p:cNvPr id="5" name="文本框 4"/>
          <p:cNvSpPr txBox="1"/>
          <p:nvPr/>
        </p:nvSpPr>
        <p:spPr>
          <a:xfrm>
            <a:off x="2995295" y="730885"/>
            <a:ext cx="400177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4800" b="1"/>
              <a:t>情景</a:t>
            </a:r>
            <a:r>
              <a:rPr lang="zh-CN" altLang="en-US" sz="4800" b="1">
                <a:sym typeface="+mn-ea"/>
              </a:rPr>
              <a:t>假想</a:t>
            </a:r>
            <a:r>
              <a:rPr lang="zh-CN" altLang="en-US" sz="4800" b="1"/>
              <a:t>：</a:t>
            </a:r>
            <a:endParaRPr lang="zh-CN" altLang="en-US" sz="4800" b="1"/>
          </a:p>
        </p:txBody>
      </p:sp>
      <p:pic>
        <p:nvPicPr>
          <p:cNvPr id="6" name="图片 5" descr="未标题-4(1)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-194945" y="3992880"/>
            <a:ext cx="2245360" cy="22453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" dur="2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2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199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  <p:bldP spid="11" grpId="0" bldLvl="0" animBg="1"/>
      <p:bldP spid="12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大臣(1)"/>
          <p:cNvPicPr>
            <a:picLocks noChangeAspect="1"/>
          </p:cNvPicPr>
          <p:nvPr/>
        </p:nvPicPr>
        <p:blipFill>
          <a:blip r:embed="rId1"/>
          <a:srcRect l="-16007" t="-6281" r="16007" b="6281"/>
          <a:stretch>
            <a:fillRect/>
          </a:stretch>
        </p:blipFill>
        <p:spPr>
          <a:xfrm flipH="1">
            <a:off x="165735" y="3080385"/>
            <a:ext cx="2862580" cy="2862580"/>
          </a:xfrm>
          <a:prstGeom prst="rect">
            <a:avLst/>
          </a:prstGeom>
        </p:spPr>
      </p:pic>
      <p:pic>
        <p:nvPicPr>
          <p:cNvPr id="6" name="图片 5" descr="美军改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0325" y="3375025"/>
            <a:ext cx="2703830" cy="270383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02590" y="5862320"/>
            <a:ext cx="1198880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>
                <a:sym typeface="+mn-ea"/>
              </a:rPr>
              <a:t>国防大臣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9702800" y="5708015"/>
            <a:ext cx="1198880" cy="70675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>
                <a:sym typeface="+mn-ea"/>
              </a:rPr>
              <a:t>资本主义</a:t>
            </a:r>
            <a:endParaRPr lang="zh-CN">
              <a:sym typeface="+mn-ea"/>
            </a:endParaRPr>
          </a:p>
          <a:p>
            <a:r>
              <a:rPr lang="zh-CN" altLang="en-US"/>
              <a:t>  军火商</a:t>
            </a:r>
            <a:endParaRPr lang="zh-CN" altLang="en-US"/>
          </a:p>
        </p:txBody>
      </p:sp>
      <p:sp>
        <p:nvSpPr>
          <p:cNvPr id="9" name="圆角矩形标注 8"/>
          <p:cNvSpPr/>
          <p:nvPr/>
        </p:nvSpPr>
        <p:spPr>
          <a:xfrm>
            <a:off x="2407920" y="299720"/>
            <a:ext cx="6791325" cy="2705100"/>
          </a:xfrm>
          <a:prstGeom prst="wedgeRoundRectCallout">
            <a:avLst>
              <a:gd name="adj1" fmla="val -46157"/>
              <a:gd name="adj2" fmla="val 89107"/>
              <a:gd name="adj3" fmla="val 16667"/>
            </a:avLst>
          </a:prstGeom>
          <a:solidFill>
            <a:schemeClr val="bg1">
              <a:lumMod val="85000"/>
            </a:schemeClr>
          </a:solidFill>
          <a:ln w="25400" cap="flat">
            <a:solidFill>
              <a:srgbClr val="3B3833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p>
            <a:r>
              <a:rPr lang="zh-CN" altLang="en-US" sz="3200"/>
              <a:t>你好，我想买一些飞机，来加强我国的军事防御力量，你们都有什么产品呢？</a:t>
            </a:r>
            <a:endParaRPr lang="zh-CN" altLang="en-US" sz="3200"/>
          </a:p>
          <a:p>
            <a:endParaRPr lang="zh-CN" altLang="en-US" sz="3200"/>
          </a:p>
        </p:txBody>
      </p:sp>
      <p:sp>
        <p:nvSpPr>
          <p:cNvPr id="10" name="圆角矩形标注 9"/>
          <p:cNvSpPr/>
          <p:nvPr/>
        </p:nvSpPr>
        <p:spPr>
          <a:xfrm flipH="1">
            <a:off x="2407920" y="299720"/>
            <a:ext cx="6791325" cy="2705100"/>
          </a:xfrm>
          <a:prstGeom prst="wedgeRoundRectCallout">
            <a:avLst>
              <a:gd name="adj1" fmla="val -46157"/>
              <a:gd name="adj2" fmla="val 89107"/>
              <a:gd name="adj3" fmla="val 16667"/>
            </a:avLst>
          </a:prstGeom>
          <a:solidFill>
            <a:schemeClr val="bg1">
              <a:lumMod val="85000"/>
            </a:schemeClr>
          </a:solidFill>
          <a:ln w="25400" cap="flat">
            <a:solidFill>
              <a:srgbClr val="3B3833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p>
            <a:r>
              <a:rPr lang="en-US" altLang="zh-CN" sz="3200"/>
              <a:t>hello,my </a:t>
            </a:r>
            <a:r>
              <a:rPr lang="zh-CN" altLang="en-US" sz="3200"/>
              <a:t>朋友。</a:t>
            </a:r>
            <a:r>
              <a:rPr lang="en-US" altLang="zh-CN" sz="3200"/>
              <a:t>oh~</a:t>
            </a:r>
            <a:r>
              <a:rPr lang="zh-CN" altLang="en-US" sz="3200"/>
              <a:t>你能选中我们制造的飞机真是太有眼光了。我们提供</a:t>
            </a:r>
            <a:r>
              <a:rPr lang="en-US" altLang="zh-CN" sz="3200"/>
              <a:t>‘</a:t>
            </a:r>
            <a:r>
              <a:rPr lang="zh-CN" altLang="en-US" sz="3200"/>
              <a:t>武装直升飞机</a:t>
            </a:r>
            <a:r>
              <a:rPr lang="en-US" altLang="zh-CN" sz="3200"/>
              <a:t>’</a:t>
            </a:r>
            <a:r>
              <a:rPr lang="zh-CN" altLang="en-US" sz="3200"/>
              <a:t>和</a:t>
            </a:r>
            <a:r>
              <a:rPr lang="en-US" altLang="zh-CN" sz="3200"/>
              <a:t>‘</a:t>
            </a:r>
            <a:r>
              <a:rPr lang="zh-CN" altLang="en-US" sz="3200"/>
              <a:t>战斗飞机</a:t>
            </a:r>
            <a:r>
              <a:rPr lang="en-US" altLang="zh-CN" sz="3200"/>
              <a:t>’</a:t>
            </a:r>
            <a:r>
              <a:rPr lang="zh-CN" altLang="en-US" sz="3200"/>
              <a:t>，这些都是强力的产品</a:t>
            </a:r>
            <a:endParaRPr lang="zh-CN" altLang="en-US" sz="3200"/>
          </a:p>
        </p:txBody>
      </p:sp>
      <p:sp>
        <p:nvSpPr>
          <p:cNvPr id="11" name="圆角矩形标注 10"/>
          <p:cNvSpPr/>
          <p:nvPr/>
        </p:nvSpPr>
        <p:spPr>
          <a:xfrm>
            <a:off x="2407920" y="299720"/>
            <a:ext cx="6791325" cy="2705100"/>
          </a:xfrm>
          <a:prstGeom prst="wedgeRoundRectCallout">
            <a:avLst>
              <a:gd name="adj1" fmla="val -46157"/>
              <a:gd name="adj2" fmla="val 89107"/>
              <a:gd name="adj3" fmla="val 16667"/>
            </a:avLst>
          </a:prstGeom>
          <a:solidFill>
            <a:schemeClr val="bg1">
              <a:lumMod val="85000"/>
            </a:schemeClr>
          </a:solidFill>
          <a:ln w="25400" cap="flat">
            <a:solidFill>
              <a:srgbClr val="3B3833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p>
            <a:r>
              <a:rPr lang="zh-CN" altLang="en-US" sz="3200"/>
              <a:t>不</a:t>
            </a:r>
            <a:r>
              <a:rPr lang="en-US" altLang="zh-CN" sz="3200"/>
              <a:t>~</a:t>
            </a:r>
            <a:r>
              <a:rPr lang="zh-CN" altLang="en-US" sz="3200"/>
              <a:t>不</a:t>
            </a:r>
            <a:r>
              <a:rPr lang="en-US" altLang="zh-CN" sz="3200"/>
              <a:t>~</a:t>
            </a:r>
            <a:r>
              <a:rPr lang="zh-CN" altLang="en-US" sz="3200"/>
              <a:t>，兄</a:t>
            </a:r>
            <a:r>
              <a:rPr lang="en-US" altLang="zh-CN" sz="3200"/>
              <a:t>die~,</a:t>
            </a:r>
            <a:r>
              <a:rPr lang="zh-CN" altLang="en-US" sz="3200"/>
              <a:t>我要的是</a:t>
            </a:r>
            <a:r>
              <a:rPr lang="en-US" altLang="zh-CN" sz="3200"/>
              <a:t>‘</a:t>
            </a:r>
            <a:r>
              <a:rPr lang="zh-CN" altLang="en-US" sz="3200"/>
              <a:t>飞机</a:t>
            </a:r>
            <a:r>
              <a:rPr lang="en-US" altLang="zh-CN" sz="3200"/>
              <a:t>’</a:t>
            </a:r>
            <a:r>
              <a:rPr lang="zh-CN" altLang="en-US" sz="3200"/>
              <a:t>，不是</a:t>
            </a:r>
            <a:r>
              <a:rPr lang="en-US" altLang="zh-CN" sz="3200"/>
              <a:t>‘</a:t>
            </a:r>
            <a:r>
              <a:rPr lang="zh-CN" altLang="en-US" sz="3200"/>
              <a:t>武装直升飞机</a:t>
            </a:r>
            <a:r>
              <a:rPr lang="en-US" altLang="zh-CN" sz="3200"/>
              <a:t>’</a:t>
            </a:r>
            <a:r>
              <a:rPr lang="zh-CN" altLang="en-US" sz="3200"/>
              <a:t>也不是</a:t>
            </a:r>
            <a:r>
              <a:rPr lang="en-US" altLang="zh-CN" sz="3200"/>
              <a:t>‘</a:t>
            </a:r>
            <a:r>
              <a:rPr lang="zh-CN" altLang="en-US" sz="3200"/>
              <a:t>战斗飞机</a:t>
            </a:r>
            <a:r>
              <a:rPr lang="en-US" altLang="zh-CN" sz="3200"/>
              <a:t>’</a:t>
            </a:r>
            <a:r>
              <a:rPr lang="zh-CN" altLang="en-US" sz="3200"/>
              <a:t>。</a:t>
            </a:r>
            <a:endParaRPr lang="zh-CN" altLang="en-US" sz="3200"/>
          </a:p>
        </p:txBody>
      </p:sp>
      <p:sp>
        <p:nvSpPr>
          <p:cNvPr id="12" name="圆角矩形标注 11"/>
          <p:cNvSpPr/>
          <p:nvPr/>
        </p:nvSpPr>
        <p:spPr>
          <a:xfrm flipH="1">
            <a:off x="2407920" y="299720"/>
            <a:ext cx="6791325" cy="2705100"/>
          </a:xfrm>
          <a:prstGeom prst="wedgeRoundRectCallout">
            <a:avLst>
              <a:gd name="adj1" fmla="val -46157"/>
              <a:gd name="adj2" fmla="val 89107"/>
              <a:gd name="adj3" fmla="val 16667"/>
            </a:avLst>
          </a:prstGeom>
          <a:solidFill>
            <a:schemeClr val="bg1">
              <a:lumMod val="85000"/>
            </a:schemeClr>
          </a:solidFill>
          <a:ln w="25400" cap="flat">
            <a:solidFill>
              <a:srgbClr val="3B3833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p>
            <a:r>
              <a:rPr lang="zh-CN" sz="3200"/>
              <a:t>可</a:t>
            </a:r>
            <a:r>
              <a:rPr lang="en-US" altLang="zh-CN" sz="3200"/>
              <a:t>‘</a:t>
            </a:r>
            <a:r>
              <a:rPr lang="zh-CN" sz="3200"/>
              <a:t>武装直升飞机</a:t>
            </a:r>
            <a:r>
              <a:rPr lang="en-US" altLang="zh-CN" sz="3200"/>
              <a:t>’</a:t>
            </a:r>
            <a:r>
              <a:rPr lang="zh-CN" sz="3200"/>
              <a:t>和</a:t>
            </a:r>
            <a:r>
              <a:rPr lang="en-US" altLang="zh-CN" sz="3200"/>
              <a:t>‘</a:t>
            </a:r>
            <a:r>
              <a:rPr lang="zh-CN" sz="3200"/>
              <a:t>战斗飞机</a:t>
            </a:r>
            <a:r>
              <a:rPr lang="en-US" altLang="zh-CN" sz="3200"/>
              <a:t>’</a:t>
            </a:r>
            <a:r>
              <a:rPr lang="zh-CN" sz="3200"/>
              <a:t>都能当</a:t>
            </a:r>
            <a:r>
              <a:rPr lang="en-US" altLang="zh-CN" sz="3200"/>
              <a:t>‘</a:t>
            </a:r>
            <a:r>
              <a:rPr lang="zh-CN" sz="3200"/>
              <a:t>飞机</a:t>
            </a:r>
            <a:r>
              <a:rPr lang="en-US" altLang="zh-CN" sz="3200"/>
              <a:t>’</a:t>
            </a:r>
            <a:r>
              <a:rPr lang="zh-CN" sz="3200"/>
              <a:t>用啊</a:t>
            </a:r>
            <a:r>
              <a:rPr lang="en-US" altLang="zh-CN" sz="3200"/>
              <a:t>~</a:t>
            </a:r>
            <a:endParaRPr lang="en-US" altLang="zh-CN" sz="3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未标题-4(1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25495" y="2734945"/>
            <a:ext cx="4385945" cy="4385945"/>
          </a:xfrm>
          <a:prstGeom prst="rect">
            <a:avLst/>
          </a:prstGeom>
        </p:spPr>
      </p:pic>
      <p:sp>
        <p:nvSpPr>
          <p:cNvPr id="3" name="圆角矩形 2"/>
          <p:cNvSpPr/>
          <p:nvPr/>
        </p:nvSpPr>
        <p:spPr>
          <a:xfrm>
            <a:off x="1547495" y="278765"/>
            <a:ext cx="8641080" cy="1511935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p>
            <a:r>
              <a:rPr lang="en-US" altLang="zh-CN" sz="2800">
                <a:sym typeface="+mn-ea"/>
              </a:rPr>
              <a:t>‘</a:t>
            </a:r>
            <a:r>
              <a:rPr lang="zh-CN" sz="2800">
                <a:solidFill>
                  <a:srgbClr val="FF0000"/>
                </a:solidFill>
                <a:sym typeface="+mn-ea"/>
              </a:rPr>
              <a:t>武装直升飞机</a:t>
            </a:r>
            <a:r>
              <a:rPr lang="en-US" altLang="zh-CN" sz="2800">
                <a:sym typeface="+mn-ea"/>
              </a:rPr>
              <a:t>’</a:t>
            </a:r>
            <a:r>
              <a:rPr lang="zh-CN" sz="2800">
                <a:sym typeface="+mn-ea"/>
              </a:rPr>
              <a:t>和</a:t>
            </a:r>
            <a:r>
              <a:rPr lang="en-US" altLang="zh-CN" sz="2800">
                <a:sym typeface="+mn-ea"/>
              </a:rPr>
              <a:t>‘</a:t>
            </a:r>
            <a:r>
              <a:rPr lang="zh-CN" sz="2800">
                <a:solidFill>
                  <a:srgbClr val="FF0000"/>
                </a:solidFill>
                <a:sym typeface="+mn-ea"/>
              </a:rPr>
              <a:t>战斗飞机</a:t>
            </a:r>
            <a:r>
              <a:rPr lang="en-US" altLang="zh-CN" sz="2800">
                <a:sym typeface="+mn-ea"/>
              </a:rPr>
              <a:t>’</a:t>
            </a:r>
            <a:r>
              <a:rPr lang="zh-CN" sz="2800">
                <a:sym typeface="+mn-ea"/>
              </a:rPr>
              <a:t>都能当</a:t>
            </a:r>
            <a:r>
              <a:rPr lang="en-US" altLang="zh-CN" sz="2800">
                <a:sym typeface="+mn-ea"/>
              </a:rPr>
              <a:t>‘</a:t>
            </a:r>
            <a:r>
              <a:rPr lang="zh-CN" sz="2800">
                <a:solidFill>
                  <a:srgbClr val="FF0000"/>
                </a:solidFill>
                <a:sym typeface="+mn-ea"/>
              </a:rPr>
              <a:t>飞机</a:t>
            </a:r>
            <a:r>
              <a:rPr lang="en-US" altLang="zh-CN" sz="2800">
                <a:sym typeface="+mn-ea"/>
              </a:rPr>
              <a:t>’</a:t>
            </a:r>
            <a:r>
              <a:rPr lang="zh-CN" sz="2800">
                <a:sym typeface="+mn-ea"/>
              </a:rPr>
              <a:t>用</a:t>
            </a:r>
            <a:endParaRPr lang="zh-CN" sz="2800">
              <a:sym typeface="+mn-ea"/>
            </a:endParaRPr>
          </a:p>
          <a:p>
            <a:r>
              <a:rPr lang="en-US" altLang="zh-CN" sz="2800"/>
              <a:t>	</a:t>
            </a:r>
            <a:r>
              <a:rPr lang="zh-CN" altLang="en-US" sz="4400"/>
              <a:t>这是为什么？</a:t>
            </a:r>
            <a:endParaRPr lang="zh-CN" altLang="en-US" sz="4400"/>
          </a:p>
        </p:txBody>
      </p:sp>
      <p:sp>
        <p:nvSpPr>
          <p:cNvPr id="5" name="文本框 4"/>
          <p:cNvSpPr txBox="1"/>
          <p:nvPr/>
        </p:nvSpPr>
        <p:spPr>
          <a:xfrm rot="1140000">
            <a:off x="6139815" y="1869440"/>
            <a:ext cx="68326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7200">
                <a:sym typeface="+mn-ea"/>
              </a:rPr>
              <a:t>？</a:t>
            </a:r>
            <a:endParaRPr lang="zh-CN" altLang="en-US" sz="7200"/>
          </a:p>
        </p:txBody>
      </p:sp>
      <p:sp>
        <p:nvSpPr>
          <p:cNvPr id="13" name="文本框 12"/>
          <p:cNvSpPr txBox="1"/>
          <p:nvPr/>
        </p:nvSpPr>
        <p:spPr>
          <a:xfrm rot="2520000">
            <a:off x="6898005" y="2146300"/>
            <a:ext cx="68326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7200">
                <a:sym typeface="+mn-ea"/>
              </a:rPr>
              <a:t>？</a:t>
            </a:r>
            <a:endParaRPr lang="zh-CN" altLang="en-US" sz="7200"/>
          </a:p>
        </p:txBody>
      </p:sp>
      <p:sp>
        <p:nvSpPr>
          <p:cNvPr id="14" name="文本框 13"/>
          <p:cNvSpPr txBox="1"/>
          <p:nvPr/>
        </p:nvSpPr>
        <p:spPr>
          <a:xfrm rot="3660000">
            <a:off x="7275830" y="2785745"/>
            <a:ext cx="68326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7200">
                <a:sym typeface="+mn-ea"/>
              </a:rPr>
              <a:t>？</a:t>
            </a:r>
            <a:endParaRPr lang="zh-CN" altLang="en-US" sz="7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3" grpId="0"/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103505" y="120015"/>
            <a:ext cx="3911600" cy="234505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25400" cap="flat">
            <a:solidFill>
              <a:srgbClr val="3B3833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p>
            <a:r>
              <a:rPr lang="zh-CN" altLang="en-US"/>
              <a:t>飞机类：            </a:t>
            </a:r>
            <a:endParaRPr lang="zh-CN" altLang="en-US"/>
          </a:p>
          <a:p>
            <a:r>
              <a:rPr lang="en-US" altLang="zh-CN"/>
              <a:t>----------------  |	</a:t>
            </a:r>
            <a:r>
              <a:rPr lang="en-US" altLang="zh-CN">
                <a:sym typeface="+mn-ea"/>
              </a:rPr>
              <a:t>--------------	            |</a:t>
            </a:r>
            <a:endParaRPr lang="en-US" altLang="zh-CN"/>
          </a:p>
          <a:p>
            <a:r>
              <a:rPr lang="zh-CN" altLang="en-US"/>
              <a:t>重量                   </a:t>
            </a:r>
            <a:r>
              <a:rPr lang="en-US" altLang="zh-CN"/>
              <a:t>|</a:t>
            </a:r>
            <a:r>
              <a:rPr lang="zh-CN" altLang="en-US"/>
              <a:t>  </a:t>
            </a:r>
            <a:r>
              <a:rPr lang="en-US" altLang="zh-CN">
                <a:sym typeface="+mn-ea"/>
              </a:rPr>
              <a:t>飞行</a:t>
            </a:r>
            <a:r>
              <a:rPr lang="zh-CN" altLang="en-US">
                <a:sym typeface="+mn-ea"/>
              </a:rPr>
              <a:t>（）</a:t>
            </a:r>
            <a:endParaRPr lang="zh-CN" altLang="en-US"/>
          </a:p>
          <a:p>
            <a:r>
              <a:rPr lang="zh-CN" altLang="en-US"/>
              <a:t>价格                   </a:t>
            </a:r>
            <a:r>
              <a:rPr lang="en-US" altLang="zh-CN"/>
              <a:t>|</a:t>
            </a:r>
            <a:r>
              <a:rPr lang="zh-CN" altLang="en-US"/>
              <a:t>  </a:t>
            </a:r>
            <a:r>
              <a:rPr lang="en-US" altLang="zh-CN">
                <a:sym typeface="+mn-ea"/>
              </a:rPr>
              <a:t>.....</a:t>
            </a:r>
            <a:endParaRPr lang="zh-CN" altLang="en-US"/>
          </a:p>
          <a:p>
            <a:r>
              <a:rPr lang="zh-CN" altLang="en-US"/>
              <a:t>尺寸</a:t>
            </a:r>
            <a:r>
              <a:rPr lang="en-US" altLang="zh-CN"/>
              <a:t>	            |</a:t>
            </a:r>
            <a:endParaRPr lang="zh-CN" altLang="en-US"/>
          </a:p>
          <a:p>
            <a:r>
              <a:rPr lang="en-US" altLang="zh-CN"/>
              <a:t>.....                      |    </a:t>
            </a:r>
            <a:endParaRPr lang="en-US" altLang="zh-CN"/>
          </a:p>
          <a:p>
            <a:endParaRPr lang="en-US" altLang="zh-CN"/>
          </a:p>
        </p:txBody>
      </p:sp>
      <p:cxnSp>
        <p:nvCxnSpPr>
          <p:cNvPr id="6" name="直接箭头连接符 5"/>
          <p:cNvCxnSpPr/>
          <p:nvPr/>
        </p:nvCxnSpPr>
        <p:spPr>
          <a:xfrm flipV="1">
            <a:off x="4354195" y="791845"/>
            <a:ext cx="1982470" cy="2794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>
            <a:off x="4276090" y="2011680"/>
            <a:ext cx="1988820" cy="79629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圆角矩形 7"/>
          <p:cNvSpPr/>
          <p:nvPr/>
        </p:nvSpPr>
        <p:spPr>
          <a:xfrm>
            <a:off x="7024370" y="210185"/>
            <a:ext cx="4145280" cy="234505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25400" cap="flat">
            <a:solidFill>
              <a:srgbClr val="3B3833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p>
            <a:r>
              <a:rPr lang="zh-CN" altLang="en-US"/>
              <a:t>武装直升飞机类：</a:t>
            </a:r>
            <a:endParaRPr lang="zh-CN" altLang="en-US"/>
          </a:p>
          <a:p>
            <a:r>
              <a:rPr lang="en-US" altLang="zh-CN"/>
              <a:t>----------------  |	</a:t>
            </a:r>
            <a:r>
              <a:rPr lang="en-US" altLang="zh-CN">
                <a:sym typeface="+mn-ea"/>
              </a:rPr>
              <a:t>--------------	            |</a:t>
            </a:r>
            <a:endParaRPr lang="en-US" altLang="zh-CN"/>
          </a:p>
          <a:p>
            <a:r>
              <a:rPr lang="zh-CN" altLang="en-US"/>
              <a:t>重量                   </a:t>
            </a:r>
            <a:r>
              <a:rPr lang="en-US" altLang="zh-CN"/>
              <a:t>|</a:t>
            </a:r>
            <a:r>
              <a:rPr lang="zh-CN" altLang="en-US"/>
              <a:t>  </a:t>
            </a:r>
            <a:r>
              <a:rPr lang="en-US" altLang="zh-CN">
                <a:sym typeface="+mn-ea"/>
              </a:rPr>
              <a:t>飞行</a:t>
            </a:r>
            <a:r>
              <a:rPr lang="zh-CN" altLang="en-US">
                <a:sym typeface="+mn-ea"/>
              </a:rPr>
              <a:t>（）</a:t>
            </a:r>
            <a:endParaRPr lang="zh-CN" altLang="en-US"/>
          </a:p>
          <a:p>
            <a:r>
              <a:rPr lang="zh-CN" altLang="en-US"/>
              <a:t>价格                   </a:t>
            </a:r>
            <a:r>
              <a:rPr lang="en-US" altLang="zh-CN"/>
              <a:t>|</a:t>
            </a:r>
            <a:r>
              <a:rPr lang="zh-CN" altLang="en-US"/>
              <a:t>        </a:t>
            </a:r>
            <a:r>
              <a:rPr lang="zh-CN" altLang="en-US">
                <a:sym typeface="+mn-ea"/>
              </a:rPr>
              <a:t>垂直起降</a:t>
            </a:r>
            <a:endParaRPr lang="zh-CN" altLang="en-US"/>
          </a:p>
          <a:p>
            <a:r>
              <a:rPr lang="zh-CN" altLang="en-US"/>
              <a:t>尺寸</a:t>
            </a:r>
            <a:r>
              <a:rPr lang="en-US" altLang="zh-CN"/>
              <a:t>	            |</a:t>
            </a:r>
            <a:r>
              <a:rPr lang="zh-CN">
                <a:sym typeface="+mn-ea"/>
              </a:rPr>
              <a:t>对地攻击（）</a:t>
            </a:r>
            <a:endParaRPr lang="zh-CN" altLang="en-US"/>
          </a:p>
          <a:p>
            <a:r>
              <a:rPr lang="en-US" altLang="zh-CN"/>
              <a:t>.....                      |    </a:t>
            </a:r>
            <a:endParaRPr lang="en-US" altLang="zh-CN"/>
          </a:p>
          <a:p>
            <a:endParaRPr lang="en-US" altLang="zh-CN"/>
          </a:p>
        </p:txBody>
      </p:sp>
      <p:sp>
        <p:nvSpPr>
          <p:cNvPr id="9" name="圆角矩形 8"/>
          <p:cNvSpPr/>
          <p:nvPr/>
        </p:nvSpPr>
        <p:spPr>
          <a:xfrm>
            <a:off x="7024370" y="2701290"/>
            <a:ext cx="4145280" cy="234505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25400" cap="flat">
            <a:solidFill>
              <a:srgbClr val="3B3833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p>
            <a:r>
              <a:rPr lang="zh-CN" altLang="en-US"/>
              <a:t>战斗飞机类：</a:t>
            </a:r>
            <a:endParaRPr lang="zh-CN" altLang="en-US"/>
          </a:p>
          <a:p>
            <a:r>
              <a:rPr lang="en-US" altLang="zh-CN"/>
              <a:t>----------------  |	</a:t>
            </a:r>
            <a:r>
              <a:rPr lang="en-US" altLang="zh-CN">
                <a:sym typeface="+mn-ea"/>
              </a:rPr>
              <a:t>--------------	            |</a:t>
            </a:r>
            <a:endParaRPr lang="en-US" altLang="zh-CN"/>
          </a:p>
          <a:p>
            <a:r>
              <a:rPr lang="zh-CN" altLang="en-US"/>
              <a:t>重量                   </a:t>
            </a:r>
            <a:r>
              <a:rPr lang="en-US" altLang="zh-CN"/>
              <a:t>|</a:t>
            </a:r>
            <a:r>
              <a:rPr lang="zh-CN" altLang="en-US"/>
              <a:t>  </a:t>
            </a:r>
            <a:r>
              <a:rPr lang="en-US" altLang="zh-CN">
                <a:sym typeface="+mn-ea"/>
              </a:rPr>
              <a:t>飞行</a:t>
            </a:r>
            <a:r>
              <a:rPr lang="zh-CN" altLang="en-US">
                <a:sym typeface="+mn-ea"/>
              </a:rPr>
              <a:t>（）</a:t>
            </a:r>
            <a:endParaRPr lang="zh-CN" altLang="en-US"/>
          </a:p>
          <a:p>
            <a:r>
              <a:rPr lang="zh-CN" altLang="en-US"/>
              <a:t>价格                   </a:t>
            </a:r>
            <a:r>
              <a:rPr lang="en-US" altLang="zh-CN"/>
              <a:t>|</a:t>
            </a:r>
            <a:r>
              <a:rPr lang="zh-CN" altLang="en-US"/>
              <a:t>        </a:t>
            </a:r>
            <a:r>
              <a:rPr lang="zh-CN" altLang="en-US">
                <a:sym typeface="+mn-ea"/>
              </a:rPr>
              <a:t>超音速巡航</a:t>
            </a:r>
            <a:endParaRPr lang="zh-CN" altLang="en-US"/>
          </a:p>
          <a:p>
            <a:r>
              <a:rPr lang="zh-CN" altLang="en-US"/>
              <a:t>尺寸</a:t>
            </a:r>
            <a:r>
              <a:rPr lang="en-US" altLang="zh-CN"/>
              <a:t>	            |</a:t>
            </a:r>
            <a:r>
              <a:rPr lang="zh-CN">
                <a:sym typeface="+mn-ea"/>
              </a:rPr>
              <a:t>空域占领（）</a:t>
            </a:r>
            <a:endParaRPr lang="zh-CN" altLang="en-US"/>
          </a:p>
          <a:p>
            <a:r>
              <a:rPr lang="en-US" altLang="zh-CN"/>
              <a:t>.....                      |    </a:t>
            </a:r>
            <a:endParaRPr lang="en-US" altLang="zh-CN"/>
          </a:p>
          <a:p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4999990" y="909955"/>
            <a:ext cx="690880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olidFill>
                  <a:srgbClr val="00B0F0"/>
                </a:solidFill>
              </a:rPr>
              <a:t>继承</a:t>
            </a:r>
            <a:endParaRPr lang="zh-CN" altLang="en-US">
              <a:solidFill>
                <a:srgbClr val="00B0F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 rot="1320000">
            <a:off x="4603750" y="2465070"/>
            <a:ext cx="690880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olidFill>
                  <a:srgbClr val="00B0F0"/>
                </a:solidFill>
              </a:rPr>
              <a:t>继承</a:t>
            </a:r>
            <a:endParaRPr lang="zh-CN" altLang="en-US">
              <a:solidFill>
                <a:srgbClr val="00B0F0"/>
              </a:solidFill>
            </a:endParaRPr>
          </a:p>
        </p:txBody>
      </p:sp>
      <p:pic>
        <p:nvPicPr>
          <p:cNvPr id="12" name="图片 11" descr="美军改1(1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flipH="1">
            <a:off x="-309880" y="4256405"/>
            <a:ext cx="1843405" cy="1843405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23495" y="5746750"/>
            <a:ext cx="2540000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>
                <a:sym typeface="+mn-ea"/>
              </a:rPr>
              <a:t>资本主义</a:t>
            </a:r>
            <a:endParaRPr lang="zh-CN">
              <a:sym typeface="+mn-ea"/>
            </a:endParaRPr>
          </a:p>
          <a:p>
            <a:r>
              <a:rPr lang="zh-CN" altLang="en-US">
                <a:sym typeface="+mn-ea"/>
              </a:rPr>
              <a:t>  军火商</a:t>
            </a:r>
            <a:endParaRPr lang="zh-CN" altLang="en-US"/>
          </a:p>
        </p:txBody>
      </p:sp>
      <p:sp>
        <p:nvSpPr>
          <p:cNvPr id="16" name="圆角矩形标注 15"/>
          <p:cNvSpPr/>
          <p:nvPr/>
        </p:nvSpPr>
        <p:spPr>
          <a:xfrm>
            <a:off x="1311275" y="2555240"/>
            <a:ext cx="3495040" cy="2006600"/>
          </a:xfrm>
          <a:prstGeom prst="wedgeRoundRectCallout">
            <a:avLst>
              <a:gd name="adj1" fmla="val -49024"/>
              <a:gd name="adj2" fmla="val 78601"/>
              <a:gd name="adj3" fmla="val 16667"/>
            </a:avLst>
          </a:prstGeom>
          <a:solidFill>
            <a:schemeClr val="bg1">
              <a:lumMod val="85000"/>
            </a:schemeClr>
          </a:solidFill>
          <a:ln w="25400" cap="flat">
            <a:solidFill>
              <a:srgbClr val="3B3833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p>
            <a:r>
              <a:rPr lang="zh-CN" altLang="en-US" sz="1600">
                <a:sym typeface="+mn-ea"/>
              </a:rPr>
              <a:t>我们的</a:t>
            </a:r>
            <a:r>
              <a:rPr lang="en-US" altLang="zh-CN" sz="1600">
                <a:sym typeface="+mn-ea"/>
              </a:rPr>
              <a:t>'</a:t>
            </a:r>
            <a:r>
              <a:rPr lang="zh-CN" altLang="en-US" sz="1600">
                <a:solidFill>
                  <a:srgbClr val="FC453A"/>
                </a:solidFill>
                <a:sym typeface="+mn-ea"/>
              </a:rPr>
              <a:t>武装直升类飞机</a:t>
            </a:r>
            <a:r>
              <a:rPr lang="en-US" altLang="zh-CN" sz="1600">
                <a:sym typeface="+mn-ea"/>
              </a:rPr>
              <a:t>''</a:t>
            </a:r>
            <a:r>
              <a:rPr lang="zh-CN" altLang="en-US" sz="1600">
                <a:solidFill>
                  <a:srgbClr val="FC453A"/>
                </a:solidFill>
                <a:sym typeface="+mn-ea"/>
              </a:rPr>
              <a:t>战斗类飞机</a:t>
            </a:r>
            <a:r>
              <a:rPr lang="en-US" altLang="zh-CN" sz="1600">
                <a:sym typeface="+mn-ea"/>
              </a:rPr>
              <a:t>'</a:t>
            </a:r>
            <a:r>
              <a:rPr lang="zh-CN" altLang="en-US" sz="1600">
                <a:sym typeface="+mn-ea"/>
              </a:rPr>
              <a:t>都是参考</a:t>
            </a:r>
            <a:r>
              <a:rPr lang="en-US" altLang="zh-CN" sz="1600">
                <a:sym typeface="+mn-ea"/>
              </a:rPr>
              <a:t>'</a:t>
            </a:r>
            <a:r>
              <a:rPr lang="zh-CN" altLang="en-US" sz="1600">
                <a:solidFill>
                  <a:srgbClr val="FC453A"/>
                </a:solidFill>
                <a:sym typeface="+mn-ea"/>
              </a:rPr>
              <a:t>飞机类</a:t>
            </a:r>
            <a:r>
              <a:rPr lang="en-US" altLang="zh-CN" sz="1600">
                <a:sym typeface="+mn-ea"/>
              </a:rPr>
              <a:t>'</a:t>
            </a:r>
            <a:r>
              <a:rPr lang="zh-CN" altLang="en-US" sz="1600">
                <a:sym typeface="+mn-ea"/>
              </a:rPr>
              <a:t>制造的呢，并且还在</a:t>
            </a:r>
            <a:r>
              <a:rPr lang="zh-CN" altLang="en-US" sz="1600">
                <a:solidFill>
                  <a:srgbClr val="FC453A"/>
                </a:solidFill>
                <a:sym typeface="+mn-ea"/>
              </a:rPr>
              <a:t>飞机类</a:t>
            </a:r>
            <a:r>
              <a:rPr lang="zh-CN" altLang="en-US" sz="1600">
                <a:sym typeface="+mn-ea"/>
              </a:rPr>
              <a:t>的基础加上改良（</a:t>
            </a:r>
            <a:r>
              <a:rPr lang="zh-CN" altLang="en-US" sz="1600">
                <a:solidFill>
                  <a:srgbClr val="7030A0"/>
                </a:solidFill>
                <a:sym typeface="+mn-ea"/>
              </a:rPr>
              <a:t>重写</a:t>
            </a:r>
            <a:r>
              <a:rPr lang="zh-CN" altLang="en-US" sz="1600">
                <a:sym typeface="+mn-ea"/>
              </a:rPr>
              <a:t>）增加（</a:t>
            </a:r>
            <a:r>
              <a:rPr lang="zh-CN" altLang="en-US" sz="1600">
                <a:solidFill>
                  <a:srgbClr val="7030A0"/>
                </a:solidFill>
                <a:sym typeface="+mn-ea"/>
              </a:rPr>
              <a:t>子类属性</a:t>
            </a:r>
            <a:r>
              <a:rPr lang="zh-CN" altLang="en-US" sz="1600">
                <a:sym typeface="+mn-ea"/>
              </a:rPr>
              <a:t>）了许多新功能呢。如果你需要</a:t>
            </a:r>
            <a:r>
              <a:rPr lang="en-US" altLang="zh-CN" sz="1600">
                <a:sym typeface="+mn-ea"/>
              </a:rPr>
              <a:t>'</a:t>
            </a:r>
            <a:r>
              <a:rPr lang="zh-CN" altLang="en-US" sz="1600">
                <a:solidFill>
                  <a:srgbClr val="FC453A"/>
                </a:solidFill>
                <a:sym typeface="+mn-ea"/>
              </a:rPr>
              <a:t>飞机类</a:t>
            </a:r>
            <a:r>
              <a:rPr lang="en-US" altLang="zh-CN" sz="1600">
                <a:sym typeface="+mn-ea"/>
              </a:rPr>
              <a:t>'</a:t>
            </a:r>
            <a:r>
              <a:rPr lang="zh-CN" altLang="en-US" sz="1600">
                <a:sym typeface="+mn-ea"/>
              </a:rPr>
              <a:t>的话，我们这两类完全能够满足你的需求呢</a:t>
            </a:r>
            <a:endParaRPr lang="zh-CN" altLang="en-US" sz="1600">
              <a:sym typeface="+mn-ea"/>
            </a:endParaRPr>
          </a:p>
          <a:p>
            <a:r>
              <a:rPr lang="zh-CN" altLang="en-US" sz="1600">
                <a:sym typeface="+mn-ea"/>
              </a:rPr>
              <a:t>（</a:t>
            </a:r>
            <a:r>
              <a:rPr lang="zh-CN" altLang="en-US" sz="1600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  <a:sym typeface="+mn-ea"/>
              </a:rPr>
              <a:t>调父执行子</a:t>
            </a:r>
            <a:r>
              <a:rPr lang="zh-CN" altLang="en-US" sz="1600">
                <a:sym typeface="+mn-ea"/>
              </a:rPr>
              <a:t>）</a:t>
            </a:r>
            <a:endParaRPr lang="zh-CN" altLang="en-US" sz="1600">
              <a:sym typeface="+mn-ea"/>
            </a:endParaRPr>
          </a:p>
        </p:txBody>
      </p:sp>
      <p:pic>
        <p:nvPicPr>
          <p:cNvPr id="17" name="图片 16" descr="大臣(1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6935" y="4001135"/>
            <a:ext cx="2228215" cy="2228215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5136515" y="5972175"/>
            <a:ext cx="254000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>
                <a:sym typeface="+mn-ea"/>
              </a:rPr>
              <a:t>国防大臣</a:t>
            </a:r>
            <a:endParaRPr lang="zh-CN" altLang="en-US"/>
          </a:p>
        </p:txBody>
      </p:sp>
      <p:sp>
        <p:nvSpPr>
          <p:cNvPr id="19" name="圆角矩形标注 18"/>
          <p:cNvSpPr/>
          <p:nvPr/>
        </p:nvSpPr>
        <p:spPr>
          <a:xfrm flipH="1">
            <a:off x="1311275" y="3010535"/>
            <a:ext cx="3495040" cy="1480820"/>
          </a:xfrm>
          <a:prstGeom prst="wedgeRoundRectCallout">
            <a:avLst>
              <a:gd name="adj1" fmla="val -49024"/>
              <a:gd name="adj2" fmla="val 78601"/>
              <a:gd name="adj3" fmla="val 16667"/>
            </a:avLst>
          </a:prstGeom>
          <a:solidFill>
            <a:schemeClr val="bg1">
              <a:lumMod val="85000"/>
            </a:schemeClr>
          </a:solidFill>
          <a:ln w="25400" cap="flat">
            <a:solidFill>
              <a:srgbClr val="3B3833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p>
            <a:r>
              <a:rPr lang="zh-CN" altLang="en-US" sz="1600">
                <a:sym typeface="+mn-ea"/>
              </a:rPr>
              <a:t>虽然我听不懂，这两类飞机就好像是爸爸（</a:t>
            </a:r>
            <a:r>
              <a:rPr lang="zh-CN" altLang="en-US" sz="1600">
                <a:solidFill>
                  <a:srgbClr val="FFFF00"/>
                </a:solidFill>
                <a:sym typeface="+mn-ea"/>
              </a:rPr>
              <a:t>父类</a:t>
            </a:r>
            <a:r>
              <a:rPr lang="zh-CN" altLang="en-US" sz="1600">
                <a:sym typeface="+mn-ea"/>
              </a:rPr>
              <a:t>）和儿子（</a:t>
            </a:r>
            <a:r>
              <a:rPr lang="zh-CN" altLang="en-US" sz="1600">
                <a:solidFill>
                  <a:srgbClr val="FFC000"/>
                </a:solidFill>
                <a:sym typeface="+mn-ea"/>
              </a:rPr>
              <a:t>子类</a:t>
            </a:r>
            <a:r>
              <a:rPr lang="zh-CN" altLang="en-US" sz="1600">
                <a:sym typeface="+mn-ea"/>
              </a:rPr>
              <a:t>）一样的关系（</a:t>
            </a:r>
            <a:r>
              <a:rPr lang="zh-CN" altLang="en-US" sz="1600">
                <a:solidFill>
                  <a:schemeClr val="tx2">
                    <a:lumMod val="60000"/>
                    <a:lumOff val="40000"/>
                  </a:schemeClr>
                </a:solidFill>
                <a:sym typeface="+mn-ea"/>
              </a:rPr>
              <a:t>继承</a:t>
            </a:r>
            <a:r>
              <a:rPr lang="zh-CN" altLang="en-US" sz="1600">
                <a:sym typeface="+mn-ea"/>
              </a:rPr>
              <a:t>）</a:t>
            </a:r>
            <a:r>
              <a:rPr lang="zh-CN" altLang="en-US" sz="1600">
                <a:sym typeface="+mn-ea"/>
              </a:rPr>
              <a:t>呢</a:t>
            </a:r>
            <a:endParaRPr lang="zh-CN" altLang="en-US" sz="1600">
              <a:sym typeface="+mn-ea"/>
            </a:endParaRPr>
          </a:p>
          <a:p>
            <a:endParaRPr lang="zh-CN" altLang="en-US" sz="1600">
              <a:sym typeface="+mn-ea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23495" y="2555240"/>
            <a:ext cx="100901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3200">
                <a:solidFill>
                  <a:srgbClr val="FFFF00"/>
                </a:solidFill>
                <a:sym typeface="+mn-ea"/>
              </a:rPr>
              <a:t>父类</a:t>
            </a:r>
            <a:endParaRPr lang="zh-CN" altLang="en-US" sz="3200">
              <a:solidFill>
                <a:srgbClr val="FFFF00"/>
              </a:solidFill>
              <a:sym typeface="+mn-ea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9009380" y="5163185"/>
            <a:ext cx="100901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3200">
                <a:solidFill>
                  <a:srgbClr val="FFC000"/>
                </a:solidFill>
                <a:sym typeface="+mn-ea"/>
              </a:rPr>
              <a:t>子类</a:t>
            </a:r>
            <a:endParaRPr lang="zh-CN" altLang="en-US" sz="3200">
              <a:solidFill>
                <a:srgbClr val="FFC000"/>
              </a:solidFill>
              <a:sym typeface="+mn-ea"/>
            </a:endParaRPr>
          </a:p>
        </p:txBody>
      </p:sp>
      <p:sp>
        <p:nvSpPr>
          <p:cNvPr id="23" name="圆角矩形标注 22"/>
          <p:cNvSpPr/>
          <p:nvPr/>
        </p:nvSpPr>
        <p:spPr>
          <a:xfrm>
            <a:off x="1311275" y="2555240"/>
            <a:ext cx="3495040" cy="2006600"/>
          </a:xfrm>
          <a:prstGeom prst="wedgeRoundRectCallout">
            <a:avLst>
              <a:gd name="adj1" fmla="val -49024"/>
              <a:gd name="adj2" fmla="val 78601"/>
              <a:gd name="adj3" fmla="val 16667"/>
            </a:avLst>
          </a:prstGeom>
          <a:solidFill>
            <a:schemeClr val="bg1">
              <a:lumMod val="85000"/>
            </a:schemeClr>
          </a:solidFill>
          <a:ln w="25400" cap="flat">
            <a:solidFill>
              <a:srgbClr val="3B3833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p>
            <a:r>
              <a:rPr lang="zh-CN" sz="1600">
                <a:sym typeface="+mn-ea"/>
              </a:rPr>
              <a:t>不仅如此，我们还有很多各种各样的类型呢，就像</a:t>
            </a:r>
            <a:r>
              <a:rPr lang="zh-CN" sz="1600">
                <a:solidFill>
                  <a:srgbClr val="FC453A"/>
                </a:solidFill>
                <a:sym typeface="+mn-ea"/>
              </a:rPr>
              <a:t>侦查类飞机</a:t>
            </a:r>
            <a:r>
              <a:rPr lang="zh-CN" sz="1600">
                <a:sym typeface="+mn-ea"/>
              </a:rPr>
              <a:t>，</a:t>
            </a:r>
            <a:r>
              <a:rPr lang="zh-CN" sz="1600">
                <a:solidFill>
                  <a:srgbClr val="FC453A"/>
                </a:solidFill>
                <a:sym typeface="+mn-ea"/>
              </a:rPr>
              <a:t>轰炸类飞机</a:t>
            </a:r>
            <a:r>
              <a:rPr lang="zh-CN" sz="1600">
                <a:sym typeface="+mn-ea"/>
              </a:rPr>
              <a:t>，</a:t>
            </a:r>
            <a:r>
              <a:rPr lang="zh-CN" sz="1600">
                <a:solidFill>
                  <a:srgbClr val="FC453A"/>
                </a:solidFill>
                <a:sym typeface="+mn-ea"/>
              </a:rPr>
              <a:t>无人驾驶类飞机</a:t>
            </a:r>
            <a:r>
              <a:rPr lang="zh-CN" sz="1600">
                <a:sym typeface="+mn-ea"/>
              </a:rPr>
              <a:t>，</a:t>
            </a:r>
            <a:r>
              <a:rPr lang="zh-CN" sz="1600">
                <a:solidFill>
                  <a:srgbClr val="FC453A"/>
                </a:solidFill>
                <a:sym typeface="+mn-ea"/>
              </a:rPr>
              <a:t>航天类飞机</a:t>
            </a:r>
            <a:r>
              <a:rPr lang="zh-CN" sz="1600">
                <a:sym typeface="+mn-ea"/>
              </a:rPr>
              <a:t>，</a:t>
            </a:r>
            <a:r>
              <a:rPr lang="zh-CN" sz="1600">
                <a:solidFill>
                  <a:srgbClr val="FC453A"/>
                </a:solidFill>
                <a:sym typeface="+mn-ea"/>
              </a:rPr>
              <a:t>救援类飞机</a:t>
            </a:r>
            <a:r>
              <a:rPr lang="zh-CN" sz="1600">
                <a:sym typeface="+mn-ea"/>
              </a:rPr>
              <a:t>，</a:t>
            </a:r>
            <a:r>
              <a:rPr lang="zh-CN" sz="1600">
                <a:solidFill>
                  <a:srgbClr val="FC453A"/>
                </a:solidFill>
                <a:sym typeface="+mn-ea"/>
              </a:rPr>
              <a:t>消防类飞机</a:t>
            </a:r>
            <a:r>
              <a:rPr lang="zh-CN" sz="1600">
                <a:sym typeface="+mn-ea"/>
              </a:rPr>
              <a:t>呢</a:t>
            </a:r>
            <a:r>
              <a:rPr lang="en-US" altLang="zh-CN" sz="1600">
                <a:sym typeface="+mn-ea"/>
              </a:rPr>
              <a:t>~</a:t>
            </a:r>
            <a:endParaRPr lang="en-US" altLang="zh-CN" sz="1600">
              <a:sym typeface="+mn-ea"/>
            </a:endParaRPr>
          </a:p>
          <a:p>
            <a:r>
              <a:rPr lang="zh-CN" altLang="en-US" sz="1600">
                <a:sym typeface="+mn-ea"/>
              </a:rPr>
              <a:t>只要你们有需求，我们都可以研发生产</a:t>
            </a:r>
            <a:r>
              <a:rPr lang="en-US" altLang="zh-CN" sz="1600">
                <a:sym typeface="+mn-ea"/>
              </a:rPr>
              <a:t>~~</a:t>
            </a:r>
            <a:r>
              <a:rPr lang="zh-CN" altLang="en-US" sz="1600">
                <a:sym typeface="+mn-ea"/>
              </a:rPr>
              <a:t>包客户满意！</a:t>
            </a:r>
            <a:endParaRPr lang="zh-CN" altLang="en-US" sz="1600">
              <a:sym typeface="+mn-ea"/>
            </a:endParaRPr>
          </a:p>
        </p:txBody>
      </p:sp>
      <p:sp>
        <p:nvSpPr>
          <p:cNvPr id="20" name="圆角矩形标注 19"/>
          <p:cNvSpPr/>
          <p:nvPr/>
        </p:nvSpPr>
        <p:spPr>
          <a:xfrm flipH="1">
            <a:off x="1311275" y="3010535"/>
            <a:ext cx="3495040" cy="1480820"/>
          </a:xfrm>
          <a:prstGeom prst="wedgeRoundRectCallout">
            <a:avLst>
              <a:gd name="adj1" fmla="val -49024"/>
              <a:gd name="adj2" fmla="val 78601"/>
              <a:gd name="adj3" fmla="val 16667"/>
            </a:avLst>
          </a:prstGeom>
          <a:solidFill>
            <a:schemeClr val="bg1">
              <a:lumMod val="85000"/>
            </a:schemeClr>
          </a:solidFill>
          <a:ln w="25400" cap="flat">
            <a:solidFill>
              <a:srgbClr val="3B3833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p>
            <a:r>
              <a:rPr lang="zh-CN" altLang="en-US" sz="1600">
                <a:sym typeface="+mn-ea"/>
              </a:rPr>
              <a:t>哇，真是根据需求随时变化，多种多样，坐姿多彩（</a:t>
            </a:r>
            <a:r>
              <a:rPr lang="zh-CN" altLang="en-US" sz="1600">
                <a:solidFill>
                  <a:srgbClr val="00B0F0"/>
                </a:solidFill>
                <a:sym typeface="+mn-ea"/>
              </a:rPr>
              <a:t>多态</a:t>
            </a:r>
            <a:r>
              <a:rPr lang="zh-CN" altLang="en-US" sz="1600">
                <a:sym typeface="+mn-ea"/>
              </a:rPr>
              <a:t>）</a:t>
            </a:r>
            <a:endParaRPr lang="zh-CN" altLang="en-US" sz="1600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ldLvl="0" animBg="1"/>
      <p:bldP spid="16" grpId="1" bldLvl="0" animBg="1"/>
      <p:bldP spid="19" grpId="0" bldLvl="0" animBg="1"/>
      <p:bldP spid="19" grpId="1" bldLvl="0" animBg="1"/>
      <p:bldP spid="20" grpId="0" bldLvl="0" animBg="1"/>
      <p:bldP spid="23" grpId="0" bldLvl="0" animBg="1"/>
      <p:bldP spid="23" grpId="1" bldLvl="0" animBg="1"/>
    </p:bldLst>
  </p:timing>
</p:sld>
</file>

<file path=ppt/tags/tag1.xml><?xml version="1.0" encoding="utf-8"?>
<p:tagLst xmlns:p="http://schemas.openxmlformats.org/presentationml/2006/main">
  <p:tag name="ISPRING_ULTRA_SCORM_COURSE_ID" val="B0B2A85C-795C-4C69-BA48-38D0386BEEB6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QIAABQAAgAIAEOUV0cNwDEewAEAANoDAAAPAAAAAAAAAAEAAAAAAAAAAABub25lL3BsYXllci54bWxQSwUGAAAAAAEAAQA9AAAA7QEAAAAA"/>
  <p:tag name="ISPRING_PRESENTATION_TITLE" val="手绘43页"/>
</p:tagLst>
</file>

<file path=ppt/theme/theme1.xml><?xml version="1.0" encoding="utf-8"?>
<a:theme xmlns:a="http://schemas.openxmlformats.org/drawingml/2006/main" name="第一PPT，www.1ppt.com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5400" cap="flat">
          <a:solidFill>
            <a:srgbClr val="3B3833"/>
          </a:solidFill>
          <a:prstDash val="sysDot"/>
          <a:miter lim="800000"/>
          <a:headEnd type="none" w="med" len="med"/>
          <a:tailEnd type="none" w="med" len="med"/>
        </a:ln>
      </a:spPr>
      <a:bodyPr lIns="0" tIns="0" rIns="0" bIns="0"/>
      <a:lstStyle>
        <a:defPPr>
          <a:defRPr sz="6450"/>
        </a:defPPr>
      </a:lst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2369</Words>
  <Application>WPS 演示</Application>
  <PresentationFormat>自定义</PresentationFormat>
  <Paragraphs>261</Paragraphs>
  <Slides>18</Slides>
  <Notes>43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5" baseType="lpstr">
      <vt:lpstr>Arial</vt:lpstr>
      <vt:lpstr>宋体</vt:lpstr>
      <vt:lpstr>Wingdings</vt:lpstr>
      <vt:lpstr>微软雅黑</vt:lpstr>
      <vt:lpstr>Arial Unicode MS</vt:lpstr>
      <vt:lpstr>Calibri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创意手绘</dc:title>
  <dc:creator>第一PPT</dc:creator>
  <cp:keywords>www.1ppt.com</cp:keywords>
  <dc:description>www.1ppt.com</dc:description>
  <cp:lastModifiedBy>MXN-49</cp:lastModifiedBy>
  <cp:revision>1038</cp:revision>
  <dcterms:created xsi:type="dcterms:W3CDTF">2012-05-12T20:09:00Z</dcterms:created>
  <dcterms:modified xsi:type="dcterms:W3CDTF">2019-12-20T12:24:52Z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2052-11.1.0.9305</vt:lpwstr>
  </property>
</Properties>
</file>