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7"/>
  </p:notesMasterIdLst>
  <p:sldIdLst>
    <p:sldId id="256" r:id="rId2"/>
    <p:sldId id="269" r:id="rId3"/>
    <p:sldId id="257" r:id="rId4"/>
    <p:sldId id="258" r:id="rId5"/>
    <p:sldId id="260" r:id="rId6"/>
    <p:sldId id="259" r:id="rId7"/>
    <p:sldId id="261" r:id="rId8"/>
    <p:sldId id="262" r:id="rId9"/>
    <p:sldId id="263" r:id="rId10"/>
    <p:sldId id="264" r:id="rId11"/>
    <p:sldId id="268" r:id="rId12"/>
    <p:sldId id="265" r:id="rId13"/>
    <p:sldId id="266" r:id="rId14"/>
    <p:sldId id="271" r:id="rId15"/>
    <p:sldId id="270" r:id="rId16"/>
  </p:sldIdLst>
  <p:sldSz cx="24382413" cy="13716000"/>
  <p:notesSz cx="6858000" cy="9144000"/>
  <p:defaultTextStyle>
    <a:defPPr>
      <a:defRPr lang="fr-FR"/>
    </a:defPPr>
    <a:lvl1pPr marL="0" algn="l" defTabSz="1828709" rtl="0" eaLnBrk="1" latinLnBrk="0" hangingPunct="1">
      <a:defRPr sz="3600" kern="1200">
        <a:solidFill>
          <a:schemeClr val="tx1"/>
        </a:solidFill>
        <a:latin typeface="+mn-lt"/>
        <a:ea typeface="+mn-ea"/>
        <a:cs typeface="+mn-cs"/>
      </a:defRPr>
    </a:lvl1pPr>
    <a:lvl2pPr marL="914354" algn="l" defTabSz="1828709" rtl="0" eaLnBrk="1" latinLnBrk="0" hangingPunct="1">
      <a:defRPr sz="3600" kern="1200">
        <a:solidFill>
          <a:schemeClr val="tx1"/>
        </a:solidFill>
        <a:latin typeface="+mn-lt"/>
        <a:ea typeface="+mn-ea"/>
        <a:cs typeface="+mn-cs"/>
      </a:defRPr>
    </a:lvl2pPr>
    <a:lvl3pPr marL="1828709" algn="l" defTabSz="1828709" rtl="0" eaLnBrk="1" latinLnBrk="0" hangingPunct="1">
      <a:defRPr sz="3600" kern="1200">
        <a:solidFill>
          <a:schemeClr val="tx1"/>
        </a:solidFill>
        <a:latin typeface="+mn-lt"/>
        <a:ea typeface="+mn-ea"/>
        <a:cs typeface="+mn-cs"/>
      </a:defRPr>
    </a:lvl3pPr>
    <a:lvl4pPr marL="2743063" algn="l" defTabSz="1828709" rtl="0" eaLnBrk="1" latinLnBrk="0" hangingPunct="1">
      <a:defRPr sz="3600" kern="1200">
        <a:solidFill>
          <a:schemeClr val="tx1"/>
        </a:solidFill>
        <a:latin typeface="+mn-lt"/>
        <a:ea typeface="+mn-ea"/>
        <a:cs typeface="+mn-cs"/>
      </a:defRPr>
    </a:lvl4pPr>
    <a:lvl5pPr marL="3657417" algn="l" defTabSz="1828709" rtl="0" eaLnBrk="1" latinLnBrk="0" hangingPunct="1">
      <a:defRPr sz="3600" kern="1200">
        <a:solidFill>
          <a:schemeClr val="tx1"/>
        </a:solidFill>
        <a:latin typeface="+mn-lt"/>
        <a:ea typeface="+mn-ea"/>
        <a:cs typeface="+mn-cs"/>
      </a:defRPr>
    </a:lvl5pPr>
    <a:lvl6pPr marL="4571771" algn="l" defTabSz="1828709" rtl="0" eaLnBrk="1" latinLnBrk="0" hangingPunct="1">
      <a:defRPr sz="3600" kern="1200">
        <a:solidFill>
          <a:schemeClr val="tx1"/>
        </a:solidFill>
        <a:latin typeface="+mn-lt"/>
        <a:ea typeface="+mn-ea"/>
        <a:cs typeface="+mn-cs"/>
      </a:defRPr>
    </a:lvl6pPr>
    <a:lvl7pPr marL="5486126" algn="l" defTabSz="1828709" rtl="0" eaLnBrk="1" latinLnBrk="0" hangingPunct="1">
      <a:defRPr sz="3600" kern="1200">
        <a:solidFill>
          <a:schemeClr val="tx1"/>
        </a:solidFill>
        <a:latin typeface="+mn-lt"/>
        <a:ea typeface="+mn-ea"/>
        <a:cs typeface="+mn-cs"/>
      </a:defRPr>
    </a:lvl7pPr>
    <a:lvl8pPr marL="6400480" algn="l" defTabSz="1828709" rtl="0" eaLnBrk="1" latinLnBrk="0" hangingPunct="1">
      <a:defRPr sz="3600" kern="1200">
        <a:solidFill>
          <a:schemeClr val="tx1"/>
        </a:solidFill>
        <a:latin typeface="+mn-lt"/>
        <a:ea typeface="+mn-ea"/>
        <a:cs typeface="+mn-cs"/>
      </a:defRPr>
    </a:lvl8pPr>
    <a:lvl9pPr marL="7314834" algn="l" defTabSz="1828709" rtl="0" eaLnBrk="1" latinLnBrk="0" hangingPunct="1">
      <a:defRPr sz="36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004566"/>
    <a:srgbClr val="C99E64"/>
  </p:clrMru>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28" autoAdjust="0"/>
    <p:restoredTop sz="94634"/>
  </p:normalViewPr>
  <p:slideViewPr>
    <p:cSldViewPr snapToGrid="0" snapToObjects="1">
      <p:cViewPr>
        <p:scale>
          <a:sx n="50" d="100"/>
          <a:sy n="50" d="100"/>
        </p:scale>
        <p:origin x="-78" y="-378"/>
      </p:cViewPr>
      <p:guideLst>
        <p:guide orient="horz" pos="4320"/>
        <p:guide pos="7679"/>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6622A66-5762-FE4B-9087-40E0B286F166}" type="datetimeFigureOut">
              <a:rPr lang="fr-FR" smtClean="0"/>
              <a:pPr/>
              <a:t>31/03/2018</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E12BCC-BC54-0D42-AA10-B84A5FDBEFD7}" type="slidenum">
              <a:rPr lang="fr-FR" smtClean="0"/>
              <a:pPr/>
              <a:t>‹N°›</a:t>
            </a:fld>
            <a:endParaRPr lang="fr-FR"/>
          </a:p>
        </p:txBody>
      </p:sp>
    </p:spTree>
    <p:extLst>
      <p:ext uri="{BB962C8B-B14F-4D97-AF65-F5344CB8AC3E}">
        <p14:creationId xmlns="" xmlns:p14="http://schemas.microsoft.com/office/powerpoint/2010/main" val="1633601104"/>
      </p:ext>
    </p:extLst>
  </p:cSld>
  <p:clrMap bg1="lt1" tx1="dk1" bg2="lt2" tx2="dk2" accent1="accent1" accent2="accent2" accent3="accent3" accent4="accent4" accent5="accent5" accent6="accent6" hlink="hlink" folHlink="folHlink"/>
  <p:notesStyle>
    <a:lvl1pPr marL="0" algn="l" defTabSz="1828709" rtl="0" eaLnBrk="1" latinLnBrk="0" hangingPunct="1">
      <a:defRPr sz="2400" kern="1200">
        <a:solidFill>
          <a:schemeClr val="tx1"/>
        </a:solidFill>
        <a:latin typeface="+mn-lt"/>
        <a:ea typeface="+mn-ea"/>
        <a:cs typeface="+mn-cs"/>
      </a:defRPr>
    </a:lvl1pPr>
    <a:lvl2pPr marL="914354" algn="l" defTabSz="1828709" rtl="0" eaLnBrk="1" latinLnBrk="0" hangingPunct="1">
      <a:defRPr sz="2400" kern="1200">
        <a:solidFill>
          <a:schemeClr val="tx1"/>
        </a:solidFill>
        <a:latin typeface="+mn-lt"/>
        <a:ea typeface="+mn-ea"/>
        <a:cs typeface="+mn-cs"/>
      </a:defRPr>
    </a:lvl2pPr>
    <a:lvl3pPr marL="1828709" algn="l" defTabSz="1828709" rtl="0" eaLnBrk="1" latinLnBrk="0" hangingPunct="1">
      <a:defRPr sz="2400" kern="1200">
        <a:solidFill>
          <a:schemeClr val="tx1"/>
        </a:solidFill>
        <a:latin typeface="+mn-lt"/>
        <a:ea typeface="+mn-ea"/>
        <a:cs typeface="+mn-cs"/>
      </a:defRPr>
    </a:lvl3pPr>
    <a:lvl4pPr marL="2743063" algn="l" defTabSz="1828709" rtl="0" eaLnBrk="1" latinLnBrk="0" hangingPunct="1">
      <a:defRPr sz="2400" kern="1200">
        <a:solidFill>
          <a:schemeClr val="tx1"/>
        </a:solidFill>
        <a:latin typeface="+mn-lt"/>
        <a:ea typeface="+mn-ea"/>
        <a:cs typeface="+mn-cs"/>
      </a:defRPr>
    </a:lvl4pPr>
    <a:lvl5pPr marL="3657417" algn="l" defTabSz="1828709" rtl="0" eaLnBrk="1" latinLnBrk="0" hangingPunct="1">
      <a:defRPr sz="2400" kern="1200">
        <a:solidFill>
          <a:schemeClr val="tx1"/>
        </a:solidFill>
        <a:latin typeface="+mn-lt"/>
        <a:ea typeface="+mn-ea"/>
        <a:cs typeface="+mn-cs"/>
      </a:defRPr>
    </a:lvl5pPr>
    <a:lvl6pPr marL="4571771" algn="l" defTabSz="1828709" rtl="0" eaLnBrk="1" latinLnBrk="0" hangingPunct="1">
      <a:defRPr sz="2400" kern="1200">
        <a:solidFill>
          <a:schemeClr val="tx1"/>
        </a:solidFill>
        <a:latin typeface="+mn-lt"/>
        <a:ea typeface="+mn-ea"/>
        <a:cs typeface="+mn-cs"/>
      </a:defRPr>
    </a:lvl6pPr>
    <a:lvl7pPr marL="5486126" algn="l" defTabSz="1828709" rtl="0" eaLnBrk="1" latinLnBrk="0" hangingPunct="1">
      <a:defRPr sz="2400" kern="1200">
        <a:solidFill>
          <a:schemeClr val="tx1"/>
        </a:solidFill>
        <a:latin typeface="+mn-lt"/>
        <a:ea typeface="+mn-ea"/>
        <a:cs typeface="+mn-cs"/>
      </a:defRPr>
    </a:lvl7pPr>
    <a:lvl8pPr marL="6400480" algn="l" defTabSz="1828709" rtl="0" eaLnBrk="1" latinLnBrk="0" hangingPunct="1">
      <a:defRPr sz="2400" kern="1200">
        <a:solidFill>
          <a:schemeClr val="tx1"/>
        </a:solidFill>
        <a:latin typeface="+mn-lt"/>
        <a:ea typeface="+mn-ea"/>
        <a:cs typeface="+mn-cs"/>
      </a:defRPr>
    </a:lvl8pPr>
    <a:lvl9pPr marL="7314834" algn="l" defTabSz="1828709" rtl="0" eaLnBrk="1" latinLnBrk="0" hangingPunct="1">
      <a:defRPr sz="2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D9E12BCC-BC54-0D42-AA10-B84A5FDBEFD7}" type="slidenum">
              <a:rPr lang="fr-FR" smtClean="0"/>
              <a:pPr/>
              <a:t>1</a:t>
            </a:fld>
            <a:endParaRPr lang="fr-FR" dirty="0"/>
          </a:p>
        </p:txBody>
      </p:sp>
    </p:spTree>
    <p:extLst>
      <p:ext uri="{BB962C8B-B14F-4D97-AF65-F5344CB8AC3E}">
        <p14:creationId xmlns="" xmlns:p14="http://schemas.microsoft.com/office/powerpoint/2010/main" val="3553280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3047802" y="2244726"/>
            <a:ext cx="18286810" cy="4775200"/>
          </a:xfrm>
        </p:spPr>
        <p:txBody>
          <a:bodyPr anchor="b"/>
          <a:lstStyle>
            <a:lvl1pPr algn="ctr">
              <a:defRPr sz="11999"/>
            </a:lvl1pPr>
          </a:lstStyle>
          <a:p>
            <a:r>
              <a:rPr lang="fr-FR" smtClean="0"/>
              <a:t>Cliquez et modifiez le titre</a:t>
            </a:r>
            <a:endParaRPr lang="en-US" dirty="0"/>
          </a:p>
        </p:txBody>
      </p:sp>
      <p:sp>
        <p:nvSpPr>
          <p:cNvPr id="3" name="Subtitle 2"/>
          <p:cNvSpPr>
            <a:spLocks noGrp="1"/>
          </p:cNvSpPr>
          <p:nvPr>
            <p:ph type="subTitle" idx="1"/>
          </p:nvPr>
        </p:nvSpPr>
        <p:spPr>
          <a:xfrm>
            <a:off x="3047802" y="7204076"/>
            <a:ext cx="18286810" cy="3311524"/>
          </a:xfrm>
        </p:spPr>
        <p:txBody>
          <a:bodyPr/>
          <a:lstStyle>
            <a:lvl1pPr marL="0" indent="0" algn="ctr">
              <a:buNone/>
              <a:defRPr sz="4800"/>
            </a:lvl1pPr>
            <a:lvl2pPr marL="914354" indent="0" algn="ctr">
              <a:buNone/>
              <a:defRPr sz="4000"/>
            </a:lvl2pPr>
            <a:lvl3pPr marL="1828709" indent="0" algn="ctr">
              <a:buNone/>
              <a:defRPr sz="3600"/>
            </a:lvl3pPr>
            <a:lvl4pPr marL="2743063" indent="0" algn="ctr">
              <a:buNone/>
              <a:defRPr sz="3200"/>
            </a:lvl4pPr>
            <a:lvl5pPr marL="3657417" indent="0" algn="ctr">
              <a:buNone/>
              <a:defRPr sz="3200"/>
            </a:lvl5pPr>
            <a:lvl6pPr marL="4571771" indent="0" algn="ctr">
              <a:buNone/>
              <a:defRPr sz="3200"/>
            </a:lvl6pPr>
            <a:lvl7pPr marL="5486126" indent="0" algn="ctr">
              <a:buNone/>
              <a:defRPr sz="3200"/>
            </a:lvl7pPr>
            <a:lvl8pPr marL="6400480" indent="0" algn="ctr">
              <a:buNone/>
              <a:defRPr sz="3200"/>
            </a:lvl8pPr>
            <a:lvl9pPr marL="7314834" indent="0" algn="ctr">
              <a:buNone/>
              <a:defRPr sz="3200"/>
            </a:lvl9pPr>
          </a:lstStyle>
          <a:p>
            <a:r>
              <a:rPr lang="fr-FR" smtClean="0"/>
              <a:t>Cliquez pour modifier le style des sous-titres du masque</a:t>
            </a:r>
            <a:endParaRPr lang="en-US" dirty="0"/>
          </a:p>
        </p:txBody>
      </p:sp>
      <p:sp>
        <p:nvSpPr>
          <p:cNvPr id="4" name="Date Placeholder 3"/>
          <p:cNvSpPr>
            <a:spLocks noGrp="1"/>
          </p:cNvSpPr>
          <p:nvPr>
            <p:ph type="dt" sz="half" idx="10"/>
          </p:nvPr>
        </p:nvSpPr>
        <p:spPr/>
        <p:txBody>
          <a:bodyPr/>
          <a:lstStyle/>
          <a:p>
            <a:fld id="{DC3D1829-6985-024E-A51E-E5B4EB23CFA8}" type="datetimeFigureOut">
              <a:rPr lang="fr-FR" smtClean="0"/>
              <a:pPr/>
              <a:t>31/03/2018</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D9777F3F-5EF5-C84A-9885-82BD5836F545}" type="slidenum">
              <a:rPr lang="fr-FR" smtClean="0"/>
              <a:pPr/>
              <a:t>‹N°›</a:t>
            </a:fld>
            <a:endParaRPr lang="fr-F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Cliquez et modifiez le titre</a:t>
            </a:r>
            <a:endParaRPr lang="en-US" dirty="0"/>
          </a:p>
        </p:txBody>
      </p:sp>
      <p:sp>
        <p:nvSpPr>
          <p:cNvPr id="3" name="Vertical Text Placeholder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DC3D1829-6985-024E-A51E-E5B4EB23CFA8}" type="datetimeFigureOut">
              <a:rPr lang="fr-FR" smtClean="0"/>
              <a:pPr/>
              <a:t>31/03/2018</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D9777F3F-5EF5-C84A-9885-82BD5836F545}" type="slidenum">
              <a:rPr lang="fr-FR" smtClean="0"/>
              <a:pPr/>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7448664" y="730250"/>
            <a:ext cx="5257458" cy="11623676"/>
          </a:xfrm>
        </p:spPr>
        <p:txBody>
          <a:bodyPr vert="eaVert"/>
          <a:lstStyle/>
          <a:p>
            <a:r>
              <a:rPr lang="fr-FR" smtClean="0"/>
              <a:t>Cliquez et modifiez le titre</a:t>
            </a:r>
            <a:endParaRPr lang="en-US" dirty="0"/>
          </a:p>
        </p:txBody>
      </p:sp>
      <p:sp>
        <p:nvSpPr>
          <p:cNvPr id="3" name="Vertical Text Placeholder 2"/>
          <p:cNvSpPr>
            <a:spLocks noGrp="1"/>
          </p:cNvSpPr>
          <p:nvPr>
            <p:ph type="body" orient="vert" idx="1"/>
          </p:nvPr>
        </p:nvSpPr>
        <p:spPr>
          <a:xfrm>
            <a:off x="1676291" y="730250"/>
            <a:ext cx="15467593" cy="11623676"/>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DC3D1829-6985-024E-A51E-E5B4EB23CFA8}" type="datetimeFigureOut">
              <a:rPr lang="fr-FR" smtClean="0"/>
              <a:pPr/>
              <a:t>31/03/2018</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D9777F3F-5EF5-C84A-9885-82BD5836F545}" type="slidenum">
              <a:rPr lang="fr-FR" smtClean="0"/>
              <a:pPr/>
              <a:t>‹N°›</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Cliquez et modifiez le titre</a:t>
            </a:r>
            <a:endParaRPr lang="en-US" dirty="0"/>
          </a:p>
        </p:txBody>
      </p:sp>
      <p:sp>
        <p:nvSpPr>
          <p:cNvPr id="3" name="Content Placeholder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DC3D1829-6985-024E-A51E-E5B4EB23CFA8}" type="datetimeFigureOut">
              <a:rPr lang="fr-FR" smtClean="0"/>
              <a:pPr/>
              <a:t>31/03/2018</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D9777F3F-5EF5-C84A-9885-82BD5836F545}" type="slidenum">
              <a:rPr lang="fr-FR" smtClean="0"/>
              <a:pPr/>
              <a:t>‹N°›</a:t>
            </a:fld>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têt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1663592" y="3419477"/>
            <a:ext cx="21029831" cy="5705474"/>
          </a:xfrm>
        </p:spPr>
        <p:txBody>
          <a:bodyPr anchor="b"/>
          <a:lstStyle>
            <a:lvl1pPr>
              <a:defRPr sz="11999"/>
            </a:lvl1pPr>
          </a:lstStyle>
          <a:p>
            <a:r>
              <a:rPr lang="fr-FR" smtClean="0"/>
              <a:t>Cliquez et modifiez le titre</a:t>
            </a:r>
            <a:endParaRPr lang="en-US" dirty="0"/>
          </a:p>
        </p:txBody>
      </p:sp>
      <p:sp>
        <p:nvSpPr>
          <p:cNvPr id="3" name="Text Placeholder 2"/>
          <p:cNvSpPr>
            <a:spLocks noGrp="1"/>
          </p:cNvSpPr>
          <p:nvPr>
            <p:ph type="body" idx="1"/>
          </p:nvPr>
        </p:nvSpPr>
        <p:spPr>
          <a:xfrm>
            <a:off x="1663592" y="9178927"/>
            <a:ext cx="21029831" cy="3000374"/>
          </a:xfrm>
        </p:spPr>
        <p:txBody>
          <a:bodyPr/>
          <a:lstStyle>
            <a:lvl1pPr marL="0" indent="0">
              <a:buNone/>
              <a:defRPr sz="4800">
                <a:solidFill>
                  <a:schemeClr val="tx1">
                    <a:tint val="75000"/>
                  </a:schemeClr>
                </a:solidFill>
              </a:defRPr>
            </a:lvl1pPr>
            <a:lvl2pPr marL="914354" indent="0">
              <a:buNone/>
              <a:defRPr sz="4000">
                <a:solidFill>
                  <a:schemeClr val="tx1">
                    <a:tint val="75000"/>
                  </a:schemeClr>
                </a:solidFill>
              </a:defRPr>
            </a:lvl2pPr>
            <a:lvl3pPr marL="1828709" indent="0">
              <a:buNone/>
              <a:defRPr sz="3600">
                <a:solidFill>
                  <a:schemeClr val="tx1">
                    <a:tint val="75000"/>
                  </a:schemeClr>
                </a:solidFill>
              </a:defRPr>
            </a:lvl3pPr>
            <a:lvl4pPr marL="2743063" indent="0">
              <a:buNone/>
              <a:defRPr sz="3200">
                <a:solidFill>
                  <a:schemeClr val="tx1">
                    <a:tint val="75000"/>
                  </a:schemeClr>
                </a:solidFill>
              </a:defRPr>
            </a:lvl4pPr>
            <a:lvl5pPr marL="3657417" indent="0">
              <a:buNone/>
              <a:defRPr sz="3200">
                <a:solidFill>
                  <a:schemeClr val="tx1">
                    <a:tint val="75000"/>
                  </a:schemeClr>
                </a:solidFill>
              </a:defRPr>
            </a:lvl5pPr>
            <a:lvl6pPr marL="4571771" indent="0">
              <a:buNone/>
              <a:defRPr sz="3200">
                <a:solidFill>
                  <a:schemeClr val="tx1">
                    <a:tint val="75000"/>
                  </a:schemeClr>
                </a:solidFill>
              </a:defRPr>
            </a:lvl6pPr>
            <a:lvl7pPr marL="5486126" indent="0">
              <a:buNone/>
              <a:defRPr sz="3200">
                <a:solidFill>
                  <a:schemeClr val="tx1">
                    <a:tint val="75000"/>
                  </a:schemeClr>
                </a:solidFill>
              </a:defRPr>
            </a:lvl7pPr>
            <a:lvl8pPr marL="6400480" indent="0">
              <a:buNone/>
              <a:defRPr sz="3200">
                <a:solidFill>
                  <a:schemeClr val="tx1">
                    <a:tint val="75000"/>
                  </a:schemeClr>
                </a:solidFill>
              </a:defRPr>
            </a:lvl8pPr>
            <a:lvl9pPr marL="7314834" indent="0">
              <a:buNone/>
              <a:defRPr sz="3200">
                <a:solidFill>
                  <a:schemeClr val="tx1">
                    <a:tint val="75000"/>
                  </a:schemeClr>
                </a:solidFill>
              </a:defRPr>
            </a:lvl9pPr>
          </a:lstStyle>
          <a:p>
            <a:pPr lvl="0"/>
            <a:r>
              <a:rPr lang="fr-FR" smtClean="0"/>
              <a:t>Cliquez pour modifier les styles du texte du masque</a:t>
            </a:r>
          </a:p>
        </p:txBody>
      </p:sp>
      <p:sp>
        <p:nvSpPr>
          <p:cNvPr id="4" name="Date Placeholder 3"/>
          <p:cNvSpPr>
            <a:spLocks noGrp="1"/>
          </p:cNvSpPr>
          <p:nvPr>
            <p:ph type="dt" sz="half" idx="10"/>
          </p:nvPr>
        </p:nvSpPr>
        <p:spPr/>
        <p:txBody>
          <a:bodyPr/>
          <a:lstStyle/>
          <a:p>
            <a:fld id="{DC3D1829-6985-024E-A51E-E5B4EB23CFA8}" type="datetimeFigureOut">
              <a:rPr lang="fr-FR" smtClean="0"/>
              <a:pPr/>
              <a:t>31/03/2018</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D9777F3F-5EF5-C84A-9885-82BD5836F545}" type="slidenum">
              <a:rPr lang="fr-FR" smtClean="0"/>
              <a:pPr/>
              <a:t>‹N°›</a:t>
            </a:fld>
            <a:endParaRPr lang="fr-F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Cliquez et modifiez le titre</a:t>
            </a:r>
            <a:endParaRPr lang="en-US" dirty="0"/>
          </a:p>
        </p:txBody>
      </p:sp>
      <p:sp>
        <p:nvSpPr>
          <p:cNvPr id="3" name="Content Placeholder 2"/>
          <p:cNvSpPr>
            <a:spLocks noGrp="1"/>
          </p:cNvSpPr>
          <p:nvPr>
            <p:ph sz="half" idx="1"/>
          </p:nvPr>
        </p:nvSpPr>
        <p:spPr>
          <a:xfrm>
            <a:off x="1676291" y="3651250"/>
            <a:ext cx="10362526" cy="8702676"/>
          </a:xfrm>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12343596" y="3651250"/>
            <a:ext cx="10362526" cy="8702676"/>
          </a:xfrm>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DC3D1829-6985-024E-A51E-E5B4EB23CFA8}" type="datetimeFigureOut">
              <a:rPr lang="fr-FR" smtClean="0"/>
              <a:pPr/>
              <a:t>31/03/2018</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D9777F3F-5EF5-C84A-9885-82BD5836F545}" type="slidenum">
              <a:rPr lang="fr-FR" smtClean="0"/>
              <a:pPr/>
              <a:t>‹N°›</a:t>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1679467" y="730251"/>
            <a:ext cx="21029831" cy="2651126"/>
          </a:xfrm>
        </p:spPr>
        <p:txBody>
          <a:bodyPr/>
          <a:lstStyle/>
          <a:p>
            <a:r>
              <a:rPr lang="fr-FR" smtClean="0"/>
              <a:t>Cliquez et modifiez le titre</a:t>
            </a:r>
            <a:endParaRPr lang="en-US" dirty="0"/>
          </a:p>
        </p:txBody>
      </p:sp>
      <p:sp>
        <p:nvSpPr>
          <p:cNvPr id="3" name="Text Placeholder 2"/>
          <p:cNvSpPr>
            <a:spLocks noGrp="1"/>
          </p:cNvSpPr>
          <p:nvPr>
            <p:ph type="body" idx="1"/>
          </p:nvPr>
        </p:nvSpPr>
        <p:spPr>
          <a:xfrm>
            <a:off x="1679467" y="3362326"/>
            <a:ext cx="10314903" cy="1647824"/>
          </a:xfrm>
        </p:spPr>
        <p:txBody>
          <a:bodyPr anchor="b"/>
          <a:lstStyle>
            <a:lvl1pPr marL="0" indent="0">
              <a:buNone/>
              <a:defRPr sz="4800" b="1"/>
            </a:lvl1pPr>
            <a:lvl2pPr marL="914354" indent="0">
              <a:buNone/>
              <a:defRPr sz="4000" b="1"/>
            </a:lvl2pPr>
            <a:lvl3pPr marL="1828709" indent="0">
              <a:buNone/>
              <a:defRPr sz="3600" b="1"/>
            </a:lvl3pPr>
            <a:lvl4pPr marL="2743063" indent="0">
              <a:buNone/>
              <a:defRPr sz="3200" b="1"/>
            </a:lvl4pPr>
            <a:lvl5pPr marL="3657417" indent="0">
              <a:buNone/>
              <a:defRPr sz="3200" b="1"/>
            </a:lvl5pPr>
            <a:lvl6pPr marL="4571771" indent="0">
              <a:buNone/>
              <a:defRPr sz="3200" b="1"/>
            </a:lvl6pPr>
            <a:lvl7pPr marL="5486126" indent="0">
              <a:buNone/>
              <a:defRPr sz="3200" b="1"/>
            </a:lvl7pPr>
            <a:lvl8pPr marL="6400480" indent="0">
              <a:buNone/>
              <a:defRPr sz="3200" b="1"/>
            </a:lvl8pPr>
            <a:lvl9pPr marL="7314834" indent="0">
              <a:buNone/>
              <a:defRPr sz="3200" b="1"/>
            </a:lvl9pPr>
          </a:lstStyle>
          <a:p>
            <a:pPr lvl="0"/>
            <a:r>
              <a:rPr lang="fr-FR" smtClean="0"/>
              <a:t>Cliquez pour modifier les styles du texte du masque</a:t>
            </a:r>
          </a:p>
        </p:txBody>
      </p:sp>
      <p:sp>
        <p:nvSpPr>
          <p:cNvPr id="4" name="Content Placeholder 3"/>
          <p:cNvSpPr>
            <a:spLocks noGrp="1"/>
          </p:cNvSpPr>
          <p:nvPr>
            <p:ph sz="half" idx="2"/>
          </p:nvPr>
        </p:nvSpPr>
        <p:spPr>
          <a:xfrm>
            <a:off x="1679467" y="5010150"/>
            <a:ext cx="10314903" cy="7369176"/>
          </a:xfrm>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12343597" y="3362326"/>
            <a:ext cx="10365701" cy="1647824"/>
          </a:xfrm>
        </p:spPr>
        <p:txBody>
          <a:bodyPr anchor="b"/>
          <a:lstStyle>
            <a:lvl1pPr marL="0" indent="0">
              <a:buNone/>
              <a:defRPr sz="4800" b="1"/>
            </a:lvl1pPr>
            <a:lvl2pPr marL="914354" indent="0">
              <a:buNone/>
              <a:defRPr sz="4000" b="1"/>
            </a:lvl2pPr>
            <a:lvl3pPr marL="1828709" indent="0">
              <a:buNone/>
              <a:defRPr sz="3600" b="1"/>
            </a:lvl3pPr>
            <a:lvl4pPr marL="2743063" indent="0">
              <a:buNone/>
              <a:defRPr sz="3200" b="1"/>
            </a:lvl4pPr>
            <a:lvl5pPr marL="3657417" indent="0">
              <a:buNone/>
              <a:defRPr sz="3200" b="1"/>
            </a:lvl5pPr>
            <a:lvl6pPr marL="4571771" indent="0">
              <a:buNone/>
              <a:defRPr sz="3200" b="1"/>
            </a:lvl6pPr>
            <a:lvl7pPr marL="5486126" indent="0">
              <a:buNone/>
              <a:defRPr sz="3200" b="1"/>
            </a:lvl7pPr>
            <a:lvl8pPr marL="6400480" indent="0">
              <a:buNone/>
              <a:defRPr sz="3200" b="1"/>
            </a:lvl8pPr>
            <a:lvl9pPr marL="7314834" indent="0">
              <a:buNone/>
              <a:defRPr sz="3200" b="1"/>
            </a:lvl9pPr>
          </a:lstStyle>
          <a:p>
            <a:pPr lvl="0"/>
            <a:r>
              <a:rPr lang="fr-FR" smtClean="0"/>
              <a:t>Cliquez pour modifier les styles du texte du masque</a:t>
            </a:r>
          </a:p>
        </p:txBody>
      </p:sp>
      <p:sp>
        <p:nvSpPr>
          <p:cNvPr id="6" name="Content Placeholder 5"/>
          <p:cNvSpPr>
            <a:spLocks noGrp="1"/>
          </p:cNvSpPr>
          <p:nvPr>
            <p:ph sz="quarter" idx="4"/>
          </p:nvPr>
        </p:nvSpPr>
        <p:spPr>
          <a:xfrm>
            <a:off x="12343597" y="5010150"/>
            <a:ext cx="10365701" cy="7369176"/>
          </a:xfrm>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DC3D1829-6985-024E-A51E-E5B4EB23CFA8}" type="datetimeFigureOut">
              <a:rPr lang="fr-FR" smtClean="0"/>
              <a:pPr/>
              <a:t>31/03/2018</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D9777F3F-5EF5-C84A-9885-82BD5836F545}" type="slidenum">
              <a:rPr lang="fr-FR" smtClean="0"/>
              <a:pPr/>
              <a:t>‹N°›</a:t>
            </a:fld>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Cliquez et modifiez le titre</a:t>
            </a:r>
            <a:endParaRPr lang="en-US" dirty="0"/>
          </a:p>
        </p:txBody>
      </p:sp>
      <p:sp>
        <p:nvSpPr>
          <p:cNvPr id="3" name="Date Placeholder 2"/>
          <p:cNvSpPr>
            <a:spLocks noGrp="1"/>
          </p:cNvSpPr>
          <p:nvPr>
            <p:ph type="dt" sz="half" idx="10"/>
          </p:nvPr>
        </p:nvSpPr>
        <p:spPr/>
        <p:txBody>
          <a:bodyPr/>
          <a:lstStyle/>
          <a:p>
            <a:fld id="{DC3D1829-6985-024E-A51E-E5B4EB23CFA8}" type="datetimeFigureOut">
              <a:rPr lang="fr-FR" smtClean="0"/>
              <a:pPr/>
              <a:t>31/03/2018</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D9777F3F-5EF5-C84A-9885-82BD5836F545}" type="slidenum">
              <a:rPr lang="fr-FR" smtClean="0"/>
              <a:pPr/>
              <a:t>‹N°›</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3D1829-6985-024E-A51E-E5B4EB23CFA8}" type="datetimeFigureOut">
              <a:rPr lang="fr-FR" smtClean="0"/>
              <a:pPr/>
              <a:t>31/03/2018</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D9777F3F-5EF5-C84A-9885-82BD5836F545}" type="slidenum">
              <a:rPr lang="fr-FR" smtClean="0"/>
              <a:pPr/>
              <a:t>‹N°›</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679468" y="914400"/>
            <a:ext cx="7863962" cy="3200400"/>
          </a:xfrm>
        </p:spPr>
        <p:txBody>
          <a:bodyPr anchor="b"/>
          <a:lstStyle>
            <a:lvl1pPr>
              <a:defRPr sz="6400"/>
            </a:lvl1pPr>
          </a:lstStyle>
          <a:p>
            <a:r>
              <a:rPr lang="fr-FR" smtClean="0"/>
              <a:t>Cliquez et modifiez le titre</a:t>
            </a:r>
            <a:endParaRPr lang="en-US" dirty="0"/>
          </a:p>
        </p:txBody>
      </p:sp>
      <p:sp>
        <p:nvSpPr>
          <p:cNvPr id="3" name="Content Placeholder 2"/>
          <p:cNvSpPr>
            <a:spLocks noGrp="1"/>
          </p:cNvSpPr>
          <p:nvPr>
            <p:ph idx="1"/>
          </p:nvPr>
        </p:nvSpPr>
        <p:spPr>
          <a:xfrm>
            <a:off x="10365701" y="1974851"/>
            <a:ext cx="12343597" cy="9747250"/>
          </a:xfrm>
        </p:spPr>
        <p:txBody>
          <a:bodyPr/>
          <a:lstStyle>
            <a:lvl1pPr>
              <a:defRPr sz="6400"/>
            </a:lvl1pPr>
            <a:lvl2pPr>
              <a:defRPr sz="5600"/>
            </a:lvl2pPr>
            <a:lvl3pPr>
              <a:defRPr sz="4800"/>
            </a:lvl3pPr>
            <a:lvl4pPr>
              <a:defRPr sz="4000"/>
            </a:lvl4pPr>
            <a:lvl5pPr>
              <a:defRPr sz="4000"/>
            </a:lvl5pPr>
            <a:lvl6pPr>
              <a:defRPr sz="4000"/>
            </a:lvl6pPr>
            <a:lvl7pPr>
              <a:defRPr sz="4000"/>
            </a:lvl7pPr>
            <a:lvl8pPr>
              <a:defRPr sz="4000"/>
            </a:lvl8pPr>
            <a:lvl9pPr>
              <a:defRPr sz="4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1679468" y="4114800"/>
            <a:ext cx="7863962" cy="7623176"/>
          </a:xfrm>
        </p:spPr>
        <p:txBody>
          <a:bodyPr/>
          <a:lstStyle>
            <a:lvl1pPr marL="0" indent="0">
              <a:buNone/>
              <a:defRPr sz="3200"/>
            </a:lvl1pPr>
            <a:lvl2pPr marL="914354" indent="0">
              <a:buNone/>
              <a:defRPr sz="2800"/>
            </a:lvl2pPr>
            <a:lvl3pPr marL="1828709" indent="0">
              <a:buNone/>
              <a:defRPr sz="2400"/>
            </a:lvl3pPr>
            <a:lvl4pPr marL="2743063" indent="0">
              <a:buNone/>
              <a:defRPr sz="2000"/>
            </a:lvl4pPr>
            <a:lvl5pPr marL="3657417" indent="0">
              <a:buNone/>
              <a:defRPr sz="2000"/>
            </a:lvl5pPr>
            <a:lvl6pPr marL="4571771" indent="0">
              <a:buNone/>
              <a:defRPr sz="2000"/>
            </a:lvl6pPr>
            <a:lvl7pPr marL="5486126" indent="0">
              <a:buNone/>
              <a:defRPr sz="2000"/>
            </a:lvl7pPr>
            <a:lvl8pPr marL="6400480" indent="0">
              <a:buNone/>
              <a:defRPr sz="2000"/>
            </a:lvl8pPr>
            <a:lvl9pPr marL="7314834" indent="0">
              <a:buNone/>
              <a:defRPr sz="2000"/>
            </a:lvl9pPr>
          </a:lstStyle>
          <a:p>
            <a:pPr lvl="0"/>
            <a:r>
              <a:rPr lang="fr-FR" smtClean="0"/>
              <a:t>Cliquez pour modifier les styles du texte du masque</a:t>
            </a:r>
          </a:p>
        </p:txBody>
      </p:sp>
      <p:sp>
        <p:nvSpPr>
          <p:cNvPr id="5" name="Date Placeholder 4"/>
          <p:cNvSpPr>
            <a:spLocks noGrp="1"/>
          </p:cNvSpPr>
          <p:nvPr>
            <p:ph type="dt" sz="half" idx="10"/>
          </p:nvPr>
        </p:nvSpPr>
        <p:spPr/>
        <p:txBody>
          <a:bodyPr/>
          <a:lstStyle/>
          <a:p>
            <a:fld id="{DC3D1829-6985-024E-A51E-E5B4EB23CFA8}" type="datetimeFigureOut">
              <a:rPr lang="fr-FR" smtClean="0"/>
              <a:pPr/>
              <a:t>31/03/2018</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D9777F3F-5EF5-C84A-9885-82BD5836F545}" type="slidenum">
              <a:rPr lang="fr-FR" smtClean="0"/>
              <a:pPr/>
              <a:t>‹N°›</a:t>
            </a:fld>
            <a:endParaRPr lang="fr-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679468" y="914400"/>
            <a:ext cx="7863962" cy="3200400"/>
          </a:xfrm>
        </p:spPr>
        <p:txBody>
          <a:bodyPr anchor="b"/>
          <a:lstStyle>
            <a:lvl1pPr>
              <a:defRPr sz="6400"/>
            </a:lvl1pPr>
          </a:lstStyle>
          <a:p>
            <a:r>
              <a:rPr lang="fr-FR" smtClean="0"/>
              <a:t>Cliquez et modifiez le titre</a:t>
            </a:r>
            <a:endParaRPr lang="en-US" dirty="0"/>
          </a:p>
        </p:txBody>
      </p:sp>
      <p:sp>
        <p:nvSpPr>
          <p:cNvPr id="3" name="Picture Placeholder 2"/>
          <p:cNvSpPr>
            <a:spLocks noGrp="1" noChangeAspect="1"/>
          </p:cNvSpPr>
          <p:nvPr>
            <p:ph type="pic" idx="1"/>
          </p:nvPr>
        </p:nvSpPr>
        <p:spPr>
          <a:xfrm>
            <a:off x="10365701" y="1974851"/>
            <a:ext cx="12343597" cy="9747250"/>
          </a:xfrm>
        </p:spPr>
        <p:txBody>
          <a:bodyPr anchor="t"/>
          <a:lstStyle>
            <a:lvl1pPr marL="0" indent="0">
              <a:buNone/>
              <a:defRPr sz="6400"/>
            </a:lvl1pPr>
            <a:lvl2pPr marL="914354" indent="0">
              <a:buNone/>
              <a:defRPr sz="5600"/>
            </a:lvl2pPr>
            <a:lvl3pPr marL="1828709" indent="0">
              <a:buNone/>
              <a:defRPr sz="4800"/>
            </a:lvl3pPr>
            <a:lvl4pPr marL="2743063" indent="0">
              <a:buNone/>
              <a:defRPr sz="4000"/>
            </a:lvl4pPr>
            <a:lvl5pPr marL="3657417" indent="0">
              <a:buNone/>
              <a:defRPr sz="4000"/>
            </a:lvl5pPr>
            <a:lvl6pPr marL="4571771" indent="0">
              <a:buNone/>
              <a:defRPr sz="4000"/>
            </a:lvl6pPr>
            <a:lvl7pPr marL="5486126" indent="0">
              <a:buNone/>
              <a:defRPr sz="4000"/>
            </a:lvl7pPr>
            <a:lvl8pPr marL="6400480" indent="0">
              <a:buNone/>
              <a:defRPr sz="4000"/>
            </a:lvl8pPr>
            <a:lvl9pPr marL="7314834" indent="0">
              <a:buNone/>
              <a:defRPr sz="4000"/>
            </a:lvl9pPr>
          </a:lstStyle>
          <a:p>
            <a:r>
              <a:rPr lang="fr-FR" smtClean="0"/>
              <a:t>Faire glisser l'image vers l'espace réservé ou cliquer sur l'icône pour l'ajouter</a:t>
            </a:r>
            <a:endParaRPr lang="en-US" dirty="0"/>
          </a:p>
        </p:txBody>
      </p:sp>
      <p:sp>
        <p:nvSpPr>
          <p:cNvPr id="4" name="Text Placeholder 3"/>
          <p:cNvSpPr>
            <a:spLocks noGrp="1"/>
          </p:cNvSpPr>
          <p:nvPr>
            <p:ph type="body" sz="half" idx="2"/>
          </p:nvPr>
        </p:nvSpPr>
        <p:spPr>
          <a:xfrm>
            <a:off x="1679468" y="4114800"/>
            <a:ext cx="7863962" cy="7623176"/>
          </a:xfrm>
        </p:spPr>
        <p:txBody>
          <a:bodyPr/>
          <a:lstStyle>
            <a:lvl1pPr marL="0" indent="0">
              <a:buNone/>
              <a:defRPr sz="3200"/>
            </a:lvl1pPr>
            <a:lvl2pPr marL="914354" indent="0">
              <a:buNone/>
              <a:defRPr sz="2800"/>
            </a:lvl2pPr>
            <a:lvl3pPr marL="1828709" indent="0">
              <a:buNone/>
              <a:defRPr sz="2400"/>
            </a:lvl3pPr>
            <a:lvl4pPr marL="2743063" indent="0">
              <a:buNone/>
              <a:defRPr sz="2000"/>
            </a:lvl4pPr>
            <a:lvl5pPr marL="3657417" indent="0">
              <a:buNone/>
              <a:defRPr sz="2000"/>
            </a:lvl5pPr>
            <a:lvl6pPr marL="4571771" indent="0">
              <a:buNone/>
              <a:defRPr sz="2000"/>
            </a:lvl6pPr>
            <a:lvl7pPr marL="5486126" indent="0">
              <a:buNone/>
              <a:defRPr sz="2000"/>
            </a:lvl7pPr>
            <a:lvl8pPr marL="6400480" indent="0">
              <a:buNone/>
              <a:defRPr sz="2000"/>
            </a:lvl8pPr>
            <a:lvl9pPr marL="7314834" indent="0">
              <a:buNone/>
              <a:defRPr sz="2000"/>
            </a:lvl9pPr>
          </a:lstStyle>
          <a:p>
            <a:pPr lvl="0"/>
            <a:r>
              <a:rPr lang="fr-FR" smtClean="0"/>
              <a:t>Cliquez pour modifier les styles du texte du masque</a:t>
            </a:r>
          </a:p>
        </p:txBody>
      </p:sp>
      <p:sp>
        <p:nvSpPr>
          <p:cNvPr id="5" name="Date Placeholder 4"/>
          <p:cNvSpPr>
            <a:spLocks noGrp="1"/>
          </p:cNvSpPr>
          <p:nvPr>
            <p:ph type="dt" sz="half" idx="10"/>
          </p:nvPr>
        </p:nvSpPr>
        <p:spPr/>
        <p:txBody>
          <a:bodyPr/>
          <a:lstStyle/>
          <a:p>
            <a:fld id="{DC3D1829-6985-024E-A51E-E5B4EB23CFA8}" type="datetimeFigureOut">
              <a:rPr lang="fr-FR" smtClean="0"/>
              <a:pPr/>
              <a:t>31/03/2018</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D9777F3F-5EF5-C84A-9885-82BD5836F545}" type="slidenum">
              <a:rPr lang="fr-FR" smtClean="0"/>
              <a:pPr/>
              <a:t>‹N°›</a:t>
            </a:fld>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76291" y="730251"/>
            <a:ext cx="21029831" cy="2651126"/>
          </a:xfrm>
          <a:prstGeom prst="rect">
            <a:avLst/>
          </a:prstGeom>
        </p:spPr>
        <p:txBody>
          <a:bodyPr vert="horz" lIns="91440" tIns="45720" rIns="91440" bIns="45720" rtlCol="0" anchor="ctr">
            <a:normAutofit/>
          </a:bodyPr>
          <a:lstStyle/>
          <a:p>
            <a:r>
              <a:rPr lang="fr-FR" smtClean="0"/>
              <a:t>Cliquez et modifiez le titre</a:t>
            </a:r>
            <a:endParaRPr lang="en-US" dirty="0"/>
          </a:p>
        </p:txBody>
      </p:sp>
      <p:sp>
        <p:nvSpPr>
          <p:cNvPr id="3" name="Text Placeholder 2"/>
          <p:cNvSpPr>
            <a:spLocks noGrp="1"/>
          </p:cNvSpPr>
          <p:nvPr>
            <p:ph type="body" idx="1"/>
          </p:nvPr>
        </p:nvSpPr>
        <p:spPr>
          <a:xfrm>
            <a:off x="1676291" y="3651250"/>
            <a:ext cx="21029831" cy="8702676"/>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1676291" y="12712701"/>
            <a:ext cx="5486043" cy="730250"/>
          </a:xfrm>
          <a:prstGeom prst="rect">
            <a:avLst/>
          </a:prstGeom>
        </p:spPr>
        <p:txBody>
          <a:bodyPr vert="horz" lIns="91440" tIns="45720" rIns="91440" bIns="45720" rtlCol="0" anchor="ctr"/>
          <a:lstStyle>
            <a:lvl1pPr algn="l">
              <a:defRPr sz="2400">
                <a:solidFill>
                  <a:schemeClr val="tx1">
                    <a:tint val="75000"/>
                  </a:schemeClr>
                </a:solidFill>
              </a:defRPr>
            </a:lvl1pPr>
          </a:lstStyle>
          <a:p>
            <a:fld id="{DC3D1829-6985-024E-A51E-E5B4EB23CFA8}" type="datetimeFigureOut">
              <a:rPr lang="fr-FR" smtClean="0"/>
              <a:pPr/>
              <a:t>31/03/2018</a:t>
            </a:fld>
            <a:endParaRPr lang="fr-FR"/>
          </a:p>
        </p:txBody>
      </p:sp>
      <p:sp>
        <p:nvSpPr>
          <p:cNvPr id="5" name="Footer Placeholder 4"/>
          <p:cNvSpPr>
            <a:spLocks noGrp="1"/>
          </p:cNvSpPr>
          <p:nvPr>
            <p:ph type="ftr" sz="quarter" idx="3"/>
          </p:nvPr>
        </p:nvSpPr>
        <p:spPr>
          <a:xfrm>
            <a:off x="8076675" y="12712701"/>
            <a:ext cx="8229064" cy="730250"/>
          </a:xfrm>
          <a:prstGeom prst="rect">
            <a:avLst/>
          </a:prstGeom>
        </p:spPr>
        <p:txBody>
          <a:bodyPr vert="horz" lIns="91440" tIns="45720" rIns="91440" bIns="45720" rtlCol="0" anchor="ctr"/>
          <a:lstStyle>
            <a:lvl1pPr algn="ctr">
              <a:defRPr sz="2400">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17220079" y="12712701"/>
            <a:ext cx="5486043" cy="730250"/>
          </a:xfrm>
          <a:prstGeom prst="rect">
            <a:avLst/>
          </a:prstGeom>
        </p:spPr>
        <p:txBody>
          <a:bodyPr vert="horz" lIns="91440" tIns="45720" rIns="91440" bIns="45720" rtlCol="0" anchor="ctr"/>
          <a:lstStyle>
            <a:lvl1pPr algn="r">
              <a:defRPr sz="2400">
                <a:solidFill>
                  <a:schemeClr val="tx1">
                    <a:tint val="75000"/>
                  </a:schemeClr>
                </a:solidFill>
              </a:defRPr>
            </a:lvl1pPr>
          </a:lstStyle>
          <a:p>
            <a:fld id="{D9777F3F-5EF5-C84A-9885-82BD5836F545}" type="slidenum">
              <a:rPr lang="fr-FR" smtClean="0"/>
              <a:pPr/>
              <a:t>‹N°›</a:t>
            </a:fld>
            <a:endParaRPr lang="fr-FR"/>
          </a:p>
        </p:txBody>
      </p:sp>
    </p:spTree>
    <p:extLst>
      <p:ext uri="{BB962C8B-B14F-4D97-AF65-F5344CB8AC3E}">
        <p14:creationId xmlns="" xmlns:p14="http://schemas.microsoft.com/office/powerpoint/2010/main" val="20791223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1828709" rtl="0" eaLnBrk="1" latinLnBrk="0" hangingPunct="1">
        <a:lnSpc>
          <a:spcPct val="90000"/>
        </a:lnSpc>
        <a:spcBef>
          <a:spcPct val="0"/>
        </a:spcBef>
        <a:buNone/>
        <a:defRPr sz="8800" kern="1200">
          <a:solidFill>
            <a:schemeClr val="tx1"/>
          </a:solidFill>
          <a:latin typeface="+mj-lt"/>
          <a:ea typeface="+mj-ea"/>
          <a:cs typeface="+mj-cs"/>
        </a:defRPr>
      </a:lvl1pPr>
    </p:titleStyle>
    <p:bodyStyle>
      <a:lvl1pPr marL="457177" indent="-457177" algn="l" defTabSz="1828709" rtl="0" eaLnBrk="1" latinLnBrk="0" hangingPunct="1">
        <a:lnSpc>
          <a:spcPct val="90000"/>
        </a:lnSpc>
        <a:spcBef>
          <a:spcPts val="2000"/>
        </a:spcBef>
        <a:buFont typeface="Arial" panose="020B0604020202020204" pitchFamily="34" charset="0"/>
        <a:buChar char="•"/>
        <a:defRPr sz="5600" kern="1200">
          <a:solidFill>
            <a:schemeClr val="tx1"/>
          </a:solidFill>
          <a:latin typeface="+mn-lt"/>
          <a:ea typeface="+mn-ea"/>
          <a:cs typeface="+mn-cs"/>
        </a:defRPr>
      </a:lvl1pPr>
      <a:lvl2pPr marL="1371531" indent="-457177" algn="l" defTabSz="1828709" rtl="0" eaLnBrk="1" latinLnBrk="0" hangingPunct="1">
        <a:lnSpc>
          <a:spcPct val="90000"/>
        </a:lnSpc>
        <a:spcBef>
          <a:spcPts val="1000"/>
        </a:spcBef>
        <a:buFont typeface="Arial" panose="020B0604020202020204" pitchFamily="34" charset="0"/>
        <a:buChar char="•"/>
        <a:defRPr sz="4800" kern="1200">
          <a:solidFill>
            <a:schemeClr val="tx1"/>
          </a:solidFill>
          <a:latin typeface="+mn-lt"/>
          <a:ea typeface="+mn-ea"/>
          <a:cs typeface="+mn-cs"/>
        </a:defRPr>
      </a:lvl2pPr>
      <a:lvl3pPr marL="2285886" indent="-457177" algn="l" defTabSz="1828709" rtl="0" eaLnBrk="1" latinLnBrk="0" hangingPunct="1">
        <a:lnSpc>
          <a:spcPct val="90000"/>
        </a:lnSpc>
        <a:spcBef>
          <a:spcPts val="1000"/>
        </a:spcBef>
        <a:buFont typeface="Arial" panose="020B0604020202020204" pitchFamily="34" charset="0"/>
        <a:buChar char="•"/>
        <a:defRPr sz="4000" kern="1200">
          <a:solidFill>
            <a:schemeClr val="tx1"/>
          </a:solidFill>
          <a:latin typeface="+mn-lt"/>
          <a:ea typeface="+mn-ea"/>
          <a:cs typeface="+mn-cs"/>
        </a:defRPr>
      </a:lvl3pPr>
      <a:lvl4pPr marL="3200240" indent="-457177" algn="l" defTabSz="1828709"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4pPr>
      <a:lvl5pPr marL="4114594" indent="-457177" algn="l" defTabSz="1828709"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5pPr>
      <a:lvl6pPr marL="5028949" indent="-457177" algn="l" defTabSz="1828709"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303" indent="-457177" algn="l" defTabSz="1828709"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7657" indent="-457177" algn="l" defTabSz="1828709"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011" indent="-457177" algn="l" defTabSz="1828709"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828709" rtl="0" eaLnBrk="1" latinLnBrk="0" hangingPunct="1">
        <a:defRPr sz="3600" kern="1200">
          <a:solidFill>
            <a:schemeClr val="tx1"/>
          </a:solidFill>
          <a:latin typeface="+mn-lt"/>
          <a:ea typeface="+mn-ea"/>
          <a:cs typeface="+mn-cs"/>
        </a:defRPr>
      </a:lvl1pPr>
      <a:lvl2pPr marL="914354" algn="l" defTabSz="1828709" rtl="0" eaLnBrk="1" latinLnBrk="0" hangingPunct="1">
        <a:defRPr sz="3600" kern="1200">
          <a:solidFill>
            <a:schemeClr val="tx1"/>
          </a:solidFill>
          <a:latin typeface="+mn-lt"/>
          <a:ea typeface="+mn-ea"/>
          <a:cs typeface="+mn-cs"/>
        </a:defRPr>
      </a:lvl2pPr>
      <a:lvl3pPr marL="1828709" algn="l" defTabSz="1828709" rtl="0" eaLnBrk="1" latinLnBrk="0" hangingPunct="1">
        <a:defRPr sz="3600" kern="1200">
          <a:solidFill>
            <a:schemeClr val="tx1"/>
          </a:solidFill>
          <a:latin typeface="+mn-lt"/>
          <a:ea typeface="+mn-ea"/>
          <a:cs typeface="+mn-cs"/>
        </a:defRPr>
      </a:lvl3pPr>
      <a:lvl4pPr marL="2743063" algn="l" defTabSz="1828709" rtl="0" eaLnBrk="1" latinLnBrk="0" hangingPunct="1">
        <a:defRPr sz="3600" kern="1200">
          <a:solidFill>
            <a:schemeClr val="tx1"/>
          </a:solidFill>
          <a:latin typeface="+mn-lt"/>
          <a:ea typeface="+mn-ea"/>
          <a:cs typeface="+mn-cs"/>
        </a:defRPr>
      </a:lvl4pPr>
      <a:lvl5pPr marL="3657417" algn="l" defTabSz="1828709" rtl="0" eaLnBrk="1" latinLnBrk="0" hangingPunct="1">
        <a:defRPr sz="3600" kern="1200">
          <a:solidFill>
            <a:schemeClr val="tx1"/>
          </a:solidFill>
          <a:latin typeface="+mn-lt"/>
          <a:ea typeface="+mn-ea"/>
          <a:cs typeface="+mn-cs"/>
        </a:defRPr>
      </a:lvl5pPr>
      <a:lvl6pPr marL="4571771" algn="l" defTabSz="1828709" rtl="0" eaLnBrk="1" latinLnBrk="0" hangingPunct="1">
        <a:defRPr sz="3600" kern="1200">
          <a:solidFill>
            <a:schemeClr val="tx1"/>
          </a:solidFill>
          <a:latin typeface="+mn-lt"/>
          <a:ea typeface="+mn-ea"/>
          <a:cs typeface="+mn-cs"/>
        </a:defRPr>
      </a:lvl6pPr>
      <a:lvl7pPr marL="5486126" algn="l" defTabSz="1828709" rtl="0" eaLnBrk="1" latinLnBrk="0" hangingPunct="1">
        <a:defRPr sz="3600" kern="1200">
          <a:solidFill>
            <a:schemeClr val="tx1"/>
          </a:solidFill>
          <a:latin typeface="+mn-lt"/>
          <a:ea typeface="+mn-ea"/>
          <a:cs typeface="+mn-cs"/>
        </a:defRPr>
      </a:lvl7pPr>
      <a:lvl8pPr marL="6400480" algn="l" defTabSz="1828709" rtl="0" eaLnBrk="1" latinLnBrk="0" hangingPunct="1">
        <a:defRPr sz="3600" kern="1200">
          <a:solidFill>
            <a:schemeClr val="tx1"/>
          </a:solidFill>
          <a:latin typeface="+mn-lt"/>
          <a:ea typeface="+mn-ea"/>
          <a:cs typeface="+mn-cs"/>
        </a:defRPr>
      </a:lvl8pPr>
      <a:lvl9pPr marL="7314834" algn="l" defTabSz="1828709" rtl="0" eaLnBrk="1" latinLnBrk="0" hangingPunct="1">
        <a:defRPr sz="3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1" y="0"/>
            <a:ext cx="24382413" cy="13715105"/>
          </a:xfrm>
          <a:prstGeom prst="rect">
            <a:avLst/>
          </a:prstGeom>
        </p:spPr>
      </p:pic>
    </p:spTree>
    <p:extLst>
      <p:ext uri="{BB962C8B-B14F-4D97-AF65-F5344CB8AC3E}">
        <p14:creationId xmlns="" xmlns:p14="http://schemas.microsoft.com/office/powerpoint/2010/main" val="159338894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ce réservé du contenu 3"/>
          <p:cNvPicPr>
            <a:picLocks noGrp="1" noChangeAspect="1"/>
          </p:cNvPicPr>
          <p:nvPr>
            <p:ph idx="1"/>
          </p:nvPr>
        </p:nvPicPr>
        <p:blipFill>
          <a:blip r:embed="rId2">
            <a:extLst>
              <a:ext uri="{28A0092B-C50C-407E-A947-70E740481C1C}">
                <a14:useLocalDpi xmlns="" xmlns:a14="http://schemas.microsoft.com/office/drawing/2010/main" val="0"/>
              </a:ext>
            </a:extLst>
          </a:blip>
          <a:stretch>
            <a:fillRect/>
          </a:stretch>
        </p:blipFill>
        <p:spPr>
          <a:xfrm>
            <a:off x="-2" y="-1066800"/>
            <a:ext cx="24382413" cy="13715108"/>
          </a:xfrm>
        </p:spPr>
      </p:pic>
      <p:sp>
        <p:nvSpPr>
          <p:cNvPr id="5" name="Title Placeholder 1"/>
          <p:cNvSpPr txBox="1">
            <a:spLocks/>
          </p:cNvSpPr>
          <p:nvPr/>
        </p:nvSpPr>
        <p:spPr>
          <a:xfrm>
            <a:off x="1676289" y="-1051560"/>
            <a:ext cx="21029831" cy="1160194"/>
          </a:xfrm>
          <a:prstGeom prst="rect">
            <a:avLst/>
          </a:prstGeom>
        </p:spPr>
        <p:txBody>
          <a:bodyPr vert="horz" lIns="91440" tIns="45720" rIns="91440" bIns="45720" rtlCol="0" anchor="ctr">
            <a:normAutofit/>
          </a:bodyPr>
          <a:lstStyle>
            <a:lvl1pPr algn="l" defTabSz="1828709" rtl="0" eaLnBrk="1" latinLnBrk="0" hangingPunct="1">
              <a:lnSpc>
                <a:spcPct val="90000"/>
              </a:lnSpc>
              <a:spcBef>
                <a:spcPct val="0"/>
              </a:spcBef>
              <a:buNone/>
              <a:defRPr sz="8800" kern="1200">
                <a:solidFill>
                  <a:schemeClr val="tx1"/>
                </a:solidFill>
                <a:latin typeface="+mj-lt"/>
                <a:ea typeface="+mj-ea"/>
                <a:cs typeface="+mj-cs"/>
              </a:defRPr>
            </a:lvl1pPr>
          </a:lstStyle>
          <a:p>
            <a:r>
              <a:rPr lang="fr-FR" sz="6000" b="1" dirty="0" smtClean="0">
                <a:solidFill>
                  <a:srgbClr val="004566"/>
                </a:solidFill>
                <a:latin typeface="Open Sans" charset="0"/>
                <a:ea typeface="Open Sans" charset="0"/>
                <a:cs typeface="Open Sans" charset="0"/>
              </a:rPr>
              <a:t>FINANCIALS France (€)</a:t>
            </a:r>
          </a:p>
        </p:txBody>
      </p:sp>
      <p:graphicFrame>
        <p:nvGraphicFramePr>
          <p:cNvPr id="3" name="Tableau 2"/>
          <p:cNvGraphicFramePr>
            <a:graphicFrameLocks noGrp="1"/>
          </p:cNvGraphicFramePr>
          <p:nvPr>
            <p:extLst>
              <p:ext uri="{D42A27DB-BD31-4B8C-83A1-F6EECF244321}">
                <p14:modId xmlns="" xmlns:p14="http://schemas.microsoft.com/office/powerpoint/2010/main" val="2436341560"/>
              </p:ext>
            </p:extLst>
          </p:nvPr>
        </p:nvGraphicFramePr>
        <p:xfrm>
          <a:off x="534730" y="50933"/>
          <a:ext cx="22943240" cy="10692735"/>
        </p:xfrm>
        <a:graphic>
          <a:graphicData uri="http://schemas.openxmlformats.org/drawingml/2006/table">
            <a:tbl>
              <a:tblPr/>
              <a:tblGrid>
                <a:gridCol w="3333992"/>
                <a:gridCol w="2451156"/>
                <a:gridCol w="2451156"/>
                <a:gridCol w="2451156"/>
                <a:gridCol w="2451156"/>
                <a:gridCol w="2451156"/>
                <a:gridCol w="2451156"/>
                <a:gridCol w="2451156"/>
                <a:gridCol w="2451156"/>
              </a:tblGrid>
              <a:tr h="267912">
                <a:tc>
                  <a:txBody>
                    <a:bodyPr/>
                    <a:lstStyle/>
                    <a:p>
                      <a:pPr algn="ctr" fontAlgn="ctr"/>
                      <a:r>
                        <a:rPr lang="en-US" sz="1800" b="1" i="0" u="none" strike="noStrike" noProof="0" smtClean="0">
                          <a:solidFill>
                            <a:srgbClr val="FFFFFF"/>
                          </a:solidFill>
                          <a:effectLst/>
                          <a:latin typeface="Calibri"/>
                        </a:rPr>
                        <a:t>Balance sheet</a:t>
                      </a:r>
                      <a:endParaRPr lang="en-US" sz="1800" b="1" i="0" u="none" strike="noStrike" noProof="0">
                        <a:solidFill>
                          <a:srgbClr val="FFFFFF"/>
                        </a:solidFill>
                        <a:effectLst/>
                        <a:latin typeface="Calibri"/>
                      </a:endParaRP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003366"/>
                    </a:solidFill>
                  </a:tcPr>
                </a:tc>
                <a:tc>
                  <a:txBody>
                    <a:bodyPr/>
                    <a:lstStyle/>
                    <a:p>
                      <a:pPr algn="ctr" fontAlgn="ctr"/>
                      <a:r>
                        <a:rPr lang="en-US" sz="1800" b="1" i="0" u="none" strike="noStrike" noProof="0" smtClean="0">
                          <a:solidFill>
                            <a:srgbClr val="FFFFFF"/>
                          </a:solidFill>
                          <a:effectLst/>
                          <a:latin typeface="Calibri"/>
                        </a:rPr>
                        <a:t>2018</a:t>
                      </a:r>
                      <a:endParaRPr lang="en-US" sz="1800" b="1" i="0" u="none" strike="noStrike" noProof="0">
                        <a:solidFill>
                          <a:srgbClr val="FFFFFF"/>
                        </a:solidFill>
                        <a:effectLst/>
                        <a:latin typeface="Calibri"/>
                      </a:endParaRP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003366"/>
                    </a:solidFill>
                  </a:tcPr>
                </a:tc>
                <a:tc>
                  <a:txBody>
                    <a:bodyPr/>
                    <a:lstStyle/>
                    <a:p>
                      <a:pPr algn="ctr" fontAlgn="ctr"/>
                      <a:r>
                        <a:rPr lang="en-US" sz="1800" b="1" i="0" u="none" strike="noStrike" noProof="0" smtClean="0">
                          <a:solidFill>
                            <a:srgbClr val="FFFFFF"/>
                          </a:solidFill>
                          <a:effectLst/>
                          <a:latin typeface="Calibri"/>
                        </a:rPr>
                        <a:t>2019</a:t>
                      </a:r>
                      <a:endParaRPr lang="en-US" sz="1800" b="1" i="0" u="none" strike="noStrike" noProof="0">
                        <a:solidFill>
                          <a:srgbClr val="FFFFFF"/>
                        </a:solidFill>
                        <a:effectLst/>
                        <a:latin typeface="Calibri"/>
                      </a:endParaRP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003366"/>
                    </a:solidFill>
                  </a:tcPr>
                </a:tc>
                <a:tc>
                  <a:txBody>
                    <a:bodyPr/>
                    <a:lstStyle/>
                    <a:p>
                      <a:pPr algn="ctr" fontAlgn="ctr"/>
                      <a:r>
                        <a:rPr lang="en-US" sz="1800" b="1" i="0" u="none" strike="noStrike" noProof="0" smtClean="0">
                          <a:solidFill>
                            <a:srgbClr val="FFFFFF"/>
                          </a:solidFill>
                          <a:effectLst/>
                          <a:latin typeface="Calibri"/>
                        </a:rPr>
                        <a:t>2020</a:t>
                      </a:r>
                      <a:endParaRPr lang="en-US" sz="1800" b="1" i="0" u="none" strike="noStrike" noProof="0">
                        <a:solidFill>
                          <a:srgbClr val="FFFFFF"/>
                        </a:solidFill>
                        <a:effectLst/>
                        <a:latin typeface="Calibri"/>
                      </a:endParaRP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003366"/>
                    </a:solidFill>
                  </a:tcPr>
                </a:tc>
                <a:tc>
                  <a:txBody>
                    <a:bodyPr/>
                    <a:lstStyle/>
                    <a:p>
                      <a:pPr algn="ctr" fontAlgn="ctr"/>
                      <a:r>
                        <a:rPr lang="en-US" sz="1800" b="1" i="0" u="none" strike="noStrike" noProof="0" smtClean="0">
                          <a:solidFill>
                            <a:srgbClr val="FFFFFF"/>
                          </a:solidFill>
                          <a:effectLst/>
                          <a:latin typeface="Calibri"/>
                        </a:rPr>
                        <a:t>2021</a:t>
                      </a:r>
                      <a:endParaRPr lang="en-US" sz="1800" b="1" i="0" u="none" strike="noStrike" noProof="0">
                        <a:solidFill>
                          <a:srgbClr val="FFFFFF"/>
                        </a:solidFill>
                        <a:effectLst/>
                        <a:latin typeface="Calibri"/>
                      </a:endParaRP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003366"/>
                    </a:solidFill>
                  </a:tcPr>
                </a:tc>
                <a:tc>
                  <a:txBody>
                    <a:bodyPr/>
                    <a:lstStyle/>
                    <a:p>
                      <a:pPr algn="ctr" fontAlgn="ctr"/>
                      <a:r>
                        <a:rPr lang="en-US" sz="1800" b="1" i="0" u="none" strike="noStrike" noProof="0" smtClean="0">
                          <a:solidFill>
                            <a:srgbClr val="FFFFFF"/>
                          </a:solidFill>
                          <a:effectLst/>
                          <a:latin typeface="Calibri"/>
                        </a:rPr>
                        <a:t>2022</a:t>
                      </a:r>
                      <a:endParaRPr lang="en-US" sz="1800" b="1" i="0" u="none" strike="noStrike" noProof="0">
                        <a:solidFill>
                          <a:srgbClr val="FFFFFF"/>
                        </a:solidFill>
                        <a:effectLst/>
                        <a:latin typeface="Calibri"/>
                      </a:endParaRP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003366"/>
                    </a:solidFill>
                  </a:tcPr>
                </a:tc>
                <a:tc>
                  <a:txBody>
                    <a:bodyPr/>
                    <a:lstStyle/>
                    <a:p>
                      <a:pPr algn="ctr" fontAlgn="ctr"/>
                      <a:r>
                        <a:rPr lang="en-US" sz="1800" b="1" i="0" u="none" strike="noStrike" noProof="0" smtClean="0">
                          <a:solidFill>
                            <a:srgbClr val="FFFFFF"/>
                          </a:solidFill>
                          <a:effectLst/>
                          <a:latin typeface="Calibri"/>
                        </a:rPr>
                        <a:t>2023</a:t>
                      </a:r>
                      <a:endParaRPr lang="en-US" sz="1800" b="1" i="0" u="none" strike="noStrike" noProof="0">
                        <a:solidFill>
                          <a:srgbClr val="FFFFFF"/>
                        </a:solidFill>
                        <a:effectLst/>
                        <a:latin typeface="Calibri"/>
                      </a:endParaRP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003366"/>
                    </a:solidFill>
                  </a:tcPr>
                </a:tc>
                <a:tc>
                  <a:txBody>
                    <a:bodyPr/>
                    <a:lstStyle/>
                    <a:p>
                      <a:pPr algn="ctr" fontAlgn="ctr"/>
                      <a:r>
                        <a:rPr lang="en-US" sz="1800" b="1" i="0" u="none" strike="noStrike" noProof="0" smtClean="0">
                          <a:solidFill>
                            <a:srgbClr val="FFFFFF"/>
                          </a:solidFill>
                          <a:effectLst/>
                          <a:latin typeface="Calibri"/>
                        </a:rPr>
                        <a:t>2024</a:t>
                      </a:r>
                      <a:endParaRPr lang="en-US" sz="1800" b="1" i="0" u="none" strike="noStrike" noProof="0">
                        <a:solidFill>
                          <a:srgbClr val="FFFFFF"/>
                        </a:solidFill>
                        <a:effectLst/>
                        <a:latin typeface="Calibri"/>
                      </a:endParaRP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003366"/>
                    </a:solidFill>
                  </a:tcPr>
                </a:tc>
                <a:tc>
                  <a:txBody>
                    <a:bodyPr/>
                    <a:lstStyle/>
                    <a:p>
                      <a:pPr algn="ctr" fontAlgn="ctr"/>
                      <a:r>
                        <a:rPr lang="en-US" sz="1800" b="1" i="0" u="none" strike="noStrike" noProof="0" smtClean="0">
                          <a:solidFill>
                            <a:srgbClr val="FFFFFF"/>
                          </a:solidFill>
                          <a:effectLst/>
                          <a:latin typeface="Calibri"/>
                        </a:rPr>
                        <a:t>2025</a:t>
                      </a:r>
                      <a:endParaRPr lang="en-US" sz="1800" b="1" i="0" u="none" strike="noStrike" noProof="0">
                        <a:solidFill>
                          <a:srgbClr val="FFFFFF"/>
                        </a:solidFill>
                        <a:effectLst/>
                        <a:latin typeface="Calibri"/>
                      </a:endParaRP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003366"/>
                    </a:solidFill>
                  </a:tcPr>
                </a:tc>
              </a:tr>
              <a:tr h="773634">
                <a:tc>
                  <a:txBody>
                    <a:bodyPr/>
                    <a:lstStyle/>
                    <a:p>
                      <a:pPr algn="ctr" fontAlgn="ctr"/>
                      <a:r>
                        <a:rPr lang="en-US" sz="1800" b="0" i="0" u="none" strike="noStrike" noProof="0" smtClean="0">
                          <a:solidFill>
                            <a:srgbClr val="000000"/>
                          </a:solidFill>
                          <a:effectLst/>
                          <a:latin typeface="Calibri"/>
                        </a:rPr>
                        <a:t> Turnover France </a:t>
                      </a:r>
                      <a:endParaRPr lang="en-US" sz="1800" b="0" i="0" u="none" strike="noStrike" noProof="0">
                        <a:solidFill>
                          <a:srgbClr val="000000"/>
                        </a:solidFill>
                        <a:effectLst/>
                        <a:latin typeface="Calibri"/>
                      </a:endParaRP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2"/>
                    </a:solidFill>
                  </a:tcPr>
                </a:tc>
                <a:tc>
                  <a:txBody>
                    <a:bodyPr/>
                    <a:lstStyle/>
                    <a:p>
                      <a:pPr algn="ctr" fontAlgn="ctr"/>
                      <a:r>
                        <a:rPr lang="en-US" sz="1800" b="0" i="0" u="none" strike="noStrike" noProof="0" smtClean="0">
                          <a:solidFill>
                            <a:srgbClr val="000000"/>
                          </a:solidFill>
                          <a:effectLst/>
                          <a:latin typeface="Arial"/>
                        </a:rPr>
                        <a:t> 60 000 000 000   </a:t>
                      </a:r>
                      <a:endParaRPr lang="en-US" sz="1800" b="0" i="0" u="none" strike="noStrike" noProof="0">
                        <a:solidFill>
                          <a:srgbClr val="000000"/>
                        </a:solidFill>
                        <a:effectLst/>
                        <a:latin typeface="Arial"/>
                      </a:endParaRP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2"/>
                    </a:solidFill>
                  </a:tcPr>
                </a:tc>
                <a:tc>
                  <a:txBody>
                    <a:bodyPr/>
                    <a:lstStyle/>
                    <a:p>
                      <a:pPr algn="ctr" fontAlgn="ctr"/>
                      <a:r>
                        <a:rPr lang="en-US" sz="1800" b="0" i="0" u="none" strike="noStrike" noProof="0" smtClean="0">
                          <a:solidFill>
                            <a:srgbClr val="000000"/>
                          </a:solidFill>
                          <a:effectLst/>
                          <a:latin typeface="Arial"/>
                        </a:rPr>
                        <a:t> 63 000 000 000   </a:t>
                      </a:r>
                      <a:endParaRPr lang="en-US" sz="1800" b="0" i="0" u="none" strike="noStrike" noProof="0">
                        <a:solidFill>
                          <a:srgbClr val="000000"/>
                        </a:solidFill>
                        <a:effectLst/>
                        <a:latin typeface="Arial"/>
                      </a:endParaRP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2"/>
                    </a:solidFill>
                  </a:tcPr>
                </a:tc>
                <a:tc>
                  <a:txBody>
                    <a:bodyPr/>
                    <a:lstStyle/>
                    <a:p>
                      <a:pPr algn="ctr" fontAlgn="ctr"/>
                      <a:r>
                        <a:rPr lang="en-US" sz="1800" b="0" i="0" u="none" strike="noStrike" noProof="0" smtClean="0">
                          <a:solidFill>
                            <a:srgbClr val="000000"/>
                          </a:solidFill>
                          <a:effectLst/>
                          <a:latin typeface="Arial"/>
                        </a:rPr>
                        <a:t> 66 150 000 000   </a:t>
                      </a:r>
                      <a:endParaRPr lang="en-US" sz="1800" b="0" i="0" u="none" strike="noStrike" noProof="0">
                        <a:solidFill>
                          <a:srgbClr val="000000"/>
                        </a:solidFill>
                        <a:effectLst/>
                        <a:latin typeface="Arial"/>
                      </a:endParaRP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2"/>
                    </a:solidFill>
                  </a:tcPr>
                </a:tc>
                <a:tc>
                  <a:txBody>
                    <a:bodyPr/>
                    <a:lstStyle/>
                    <a:p>
                      <a:pPr algn="ctr" fontAlgn="ctr"/>
                      <a:r>
                        <a:rPr lang="en-US" sz="1800" b="0" i="0" u="none" strike="noStrike" noProof="0" smtClean="0">
                          <a:solidFill>
                            <a:srgbClr val="000000"/>
                          </a:solidFill>
                          <a:effectLst/>
                          <a:latin typeface="Arial"/>
                        </a:rPr>
                        <a:t> 69 457 500 000   </a:t>
                      </a:r>
                      <a:endParaRPr lang="en-US" sz="1800" b="0" i="0" u="none" strike="noStrike" noProof="0">
                        <a:solidFill>
                          <a:srgbClr val="000000"/>
                        </a:solidFill>
                        <a:effectLst/>
                        <a:latin typeface="Arial"/>
                      </a:endParaRP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2"/>
                    </a:solidFill>
                  </a:tcPr>
                </a:tc>
                <a:tc>
                  <a:txBody>
                    <a:bodyPr/>
                    <a:lstStyle/>
                    <a:p>
                      <a:pPr algn="ctr" fontAlgn="ctr"/>
                      <a:r>
                        <a:rPr lang="en-US" sz="1800" b="0" i="0" u="none" strike="noStrike" noProof="0" smtClean="0">
                          <a:solidFill>
                            <a:srgbClr val="000000"/>
                          </a:solidFill>
                          <a:effectLst/>
                          <a:latin typeface="Arial"/>
                        </a:rPr>
                        <a:t> 72 930 375 000   </a:t>
                      </a:r>
                      <a:endParaRPr lang="en-US" sz="1800" b="0" i="0" u="none" strike="noStrike" noProof="0">
                        <a:solidFill>
                          <a:srgbClr val="000000"/>
                        </a:solidFill>
                        <a:effectLst/>
                        <a:latin typeface="Arial"/>
                      </a:endParaRP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2"/>
                    </a:solidFill>
                  </a:tcPr>
                </a:tc>
                <a:tc>
                  <a:txBody>
                    <a:bodyPr/>
                    <a:lstStyle/>
                    <a:p>
                      <a:pPr algn="ctr" fontAlgn="ctr"/>
                      <a:r>
                        <a:rPr lang="en-US" sz="1800" b="0" i="0" u="none" strike="noStrike" noProof="0" smtClean="0">
                          <a:solidFill>
                            <a:srgbClr val="000000"/>
                          </a:solidFill>
                          <a:effectLst/>
                          <a:latin typeface="Arial"/>
                        </a:rPr>
                        <a:t> 76 576 893 750   </a:t>
                      </a:r>
                      <a:endParaRPr lang="en-US" sz="1800" b="0" i="0" u="none" strike="noStrike" noProof="0">
                        <a:solidFill>
                          <a:srgbClr val="000000"/>
                        </a:solidFill>
                        <a:effectLst/>
                        <a:latin typeface="Arial"/>
                      </a:endParaRP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2"/>
                    </a:solidFill>
                  </a:tcPr>
                </a:tc>
                <a:tc>
                  <a:txBody>
                    <a:bodyPr/>
                    <a:lstStyle/>
                    <a:p>
                      <a:pPr algn="ctr" fontAlgn="ctr"/>
                      <a:r>
                        <a:rPr lang="en-US" sz="1800" b="0" i="0" u="none" strike="noStrike" noProof="0" smtClean="0">
                          <a:solidFill>
                            <a:srgbClr val="000000"/>
                          </a:solidFill>
                          <a:effectLst/>
                          <a:latin typeface="Arial"/>
                        </a:rPr>
                        <a:t> 80 405 738 438   </a:t>
                      </a:r>
                      <a:endParaRPr lang="en-US" sz="1800" b="0" i="0" u="none" strike="noStrike" noProof="0">
                        <a:solidFill>
                          <a:srgbClr val="000000"/>
                        </a:solidFill>
                        <a:effectLst/>
                        <a:latin typeface="Arial"/>
                      </a:endParaRP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2"/>
                    </a:solidFill>
                  </a:tcPr>
                </a:tc>
                <a:tc>
                  <a:txBody>
                    <a:bodyPr/>
                    <a:lstStyle/>
                    <a:p>
                      <a:pPr algn="ctr" fontAlgn="ctr"/>
                      <a:r>
                        <a:rPr lang="en-US" sz="1800" b="0" i="0" u="none" strike="noStrike" noProof="0" smtClean="0">
                          <a:solidFill>
                            <a:srgbClr val="000000"/>
                          </a:solidFill>
                          <a:effectLst/>
                          <a:latin typeface="Arial"/>
                        </a:rPr>
                        <a:t> 84 426 025 359   </a:t>
                      </a:r>
                      <a:endParaRPr lang="en-US" sz="1800" b="0" i="0" u="none" strike="noStrike" noProof="0">
                        <a:solidFill>
                          <a:srgbClr val="000000"/>
                        </a:solidFill>
                        <a:effectLst/>
                        <a:latin typeface="Arial"/>
                      </a:endParaRP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2"/>
                    </a:solidFill>
                  </a:tcPr>
                </a:tc>
              </a:tr>
              <a:tr h="520774">
                <a:tc>
                  <a:txBody>
                    <a:bodyPr/>
                    <a:lstStyle/>
                    <a:p>
                      <a:pPr algn="ctr" fontAlgn="ctr"/>
                      <a:r>
                        <a:rPr lang="en-US" sz="1800" b="0" i="0" u="none" strike="noStrike" noProof="0" smtClean="0">
                          <a:solidFill>
                            <a:srgbClr val="000000"/>
                          </a:solidFill>
                          <a:effectLst/>
                          <a:latin typeface="Calibri"/>
                        </a:rPr>
                        <a:t>Commission per sale</a:t>
                      </a:r>
                      <a:endParaRPr lang="en-US" sz="1800" b="0" i="0" u="none" strike="noStrike" noProof="0">
                        <a:solidFill>
                          <a:srgbClr val="000000"/>
                        </a:solidFill>
                        <a:effectLst/>
                        <a:latin typeface="Calibri"/>
                      </a:endParaRP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2"/>
                    </a:solidFill>
                  </a:tcPr>
                </a:tc>
                <a:tc>
                  <a:txBody>
                    <a:bodyPr/>
                    <a:lstStyle/>
                    <a:p>
                      <a:pPr algn="ctr" fontAlgn="ctr"/>
                      <a:r>
                        <a:rPr lang="en-US" sz="1800" b="0" i="0" u="none" strike="noStrike" noProof="0" smtClean="0">
                          <a:solidFill>
                            <a:srgbClr val="000000"/>
                          </a:solidFill>
                          <a:effectLst/>
                          <a:latin typeface="Arial"/>
                        </a:rPr>
                        <a:t> 3 000   </a:t>
                      </a:r>
                      <a:endParaRPr lang="en-US" sz="1800" b="0" i="0" u="none" strike="noStrike" noProof="0">
                        <a:solidFill>
                          <a:srgbClr val="000000"/>
                        </a:solidFill>
                        <a:effectLst/>
                        <a:latin typeface="Arial"/>
                      </a:endParaRP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2"/>
                    </a:solidFill>
                  </a:tcPr>
                </a:tc>
                <a:tc>
                  <a:txBody>
                    <a:bodyPr/>
                    <a:lstStyle/>
                    <a:p>
                      <a:pPr algn="ctr" fontAlgn="ctr"/>
                      <a:r>
                        <a:rPr lang="en-US" sz="1800" b="0" i="0" u="none" strike="noStrike" noProof="0" smtClean="0">
                          <a:solidFill>
                            <a:srgbClr val="000000"/>
                          </a:solidFill>
                          <a:effectLst/>
                          <a:latin typeface="Arial"/>
                        </a:rPr>
                        <a:t> 3 000   </a:t>
                      </a:r>
                      <a:endParaRPr lang="en-US" sz="1800" b="0" i="0" u="none" strike="noStrike" noProof="0">
                        <a:solidFill>
                          <a:srgbClr val="000000"/>
                        </a:solidFill>
                        <a:effectLst/>
                        <a:latin typeface="Arial"/>
                      </a:endParaRP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2"/>
                    </a:solidFill>
                  </a:tcPr>
                </a:tc>
                <a:tc>
                  <a:txBody>
                    <a:bodyPr/>
                    <a:lstStyle/>
                    <a:p>
                      <a:pPr algn="ctr" fontAlgn="ctr"/>
                      <a:r>
                        <a:rPr lang="en-US" sz="1800" b="0" i="0" u="none" strike="noStrike" noProof="0" smtClean="0">
                          <a:solidFill>
                            <a:srgbClr val="000000"/>
                          </a:solidFill>
                          <a:effectLst/>
                          <a:latin typeface="Arial"/>
                        </a:rPr>
                        <a:t> 3 000   </a:t>
                      </a:r>
                      <a:endParaRPr lang="en-US" sz="1800" b="0" i="0" u="none" strike="noStrike" noProof="0">
                        <a:solidFill>
                          <a:srgbClr val="000000"/>
                        </a:solidFill>
                        <a:effectLst/>
                        <a:latin typeface="Arial"/>
                      </a:endParaRP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2"/>
                    </a:solidFill>
                  </a:tcPr>
                </a:tc>
                <a:tc>
                  <a:txBody>
                    <a:bodyPr/>
                    <a:lstStyle/>
                    <a:p>
                      <a:pPr algn="ctr" fontAlgn="ctr"/>
                      <a:r>
                        <a:rPr lang="en-US" sz="1800" b="0" i="0" u="none" strike="noStrike" noProof="0" smtClean="0">
                          <a:solidFill>
                            <a:srgbClr val="000000"/>
                          </a:solidFill>
                          <a:effectLst/>
                          <a:latin typeface="Arial"/>
                        </a:rPr>
                        <a:t> 3 000   </a:t>
                      </a:r>
                      <a:endParaRPr lang="en-US" sz="1800" b="0" i="0" u="none" strike="noStrike" noProof="0">
                        <a:solidFill>
                          <a:srgbClr val="000000"/>
                        </a:solidFill>
                        <a:effectLst/>
                        <a:latin typeface="Arial"/>
                      </a:endParaRP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2"/>
                    </a:solidFill>
                  </a:tcPr>
                </a:tc>
                <a:tc>
                  <a:txBody>
                    <a:bodyPr/>
                    <a:lstStyle/>
                    <a:p>
                      <a:pPr algn="ctr" fontAlgn="ctr"/>
                      <a:r>
                        <a:rPr lang="en-US" sz="1800" b="0" i="0" u="none" strike="noStrike" noProof="0" smtClean="0">
                          <a:solidFill>
                            <a:srgbClr val="000000"/>
                          </a:solidFill>
                          <a:effectLst/>
                          <a:latin typeface="Arial"/>
                        </a:rPr>
                        <a:t> 3 000   </a:t>
                      </a:r>
                      <a:endParaRPr lang="en-US" sz="1800" b="0" i="0" u="none" strike="noStrike" noProof="0">
                        <a:solidFill>
                          <a:srgbClr val="000000"/>
                        </a:solidFill>
                        <a:effectLst/>
                        <a:latin typeface="Arial"/>
                      </a:endParaRP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2"/>
                    </a:solidFill>
                  </a:tcPr>
                </a:tc>
                <a:tc>
                  <a:txBody>
                    <a:bodyPr/>
                    <a:lstStyle/>
                    <a:p>
                      <a:pPr algn="ctr" fontAlgn="ctr"/>
                      <a:r>
                        <a:rPr lang="en-US" sz="1800" b="0" i="0" u="none" strike="noStrike" noProof="0" smtClean="0">
                          <a:solidFill>
                            <a:srgbClr val="000000"/>
                          </a:solidFill>
                          <a:effectLst/>
                          <a:latin typeface="Arial"/>
                        </a:rPr>
                        <a:t> 3 000   </a:t>
                      </a:r>
                      <a:endParaRPr lang="en-US" sz="1800" b="0" i="0" u="none" strike="noStrike" noProof="0">
                        <a:solidFill>
                          <a:srgbClr val="000000"/>
                        </a:solidFill>
                        <a:effectLst/>
                        <a:latin typeface="Arial"/>
                      </a:endParaRP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2"/>
                    </a:solidFill>
                  </a:tcPr>
                </a:tc>
                <a:tc>
                  <a:txBody>
                    <a:bodyPr/>
                    <a:lstStyle/>
                    <a:p>
                      <a:pPr algn="ctr" fontAlgn="ctr"/>
                      <a:r>
                        <a:rPr lang="en-US" sz="1800" b="0" i="0" u="none" strike="noStrike" noProof="0" smtClean="0">
                          <a:solidFill>
                            <a:srgbClr val="000000"/>
                          </a:solidFill>
                          <a:effectLst/>
                          <a:latin typeface="Arial"/>
                        </a:rPr>
                        <a:t> 3 000   </a:t>
                      </a:r>
                      <a:endParaRPr lang="en-US" sz="1800" b="0" i="0" u="none" strike="noStrike" noProof="0">
                        <a:solidFill>
                          <a:srgbClr val="000000"/>
                        </a:solidFill>
                        <a:effectLst/>
                        <a:latin typeface="Arial"/>
                      </a:endParaRP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2"/>
                    </a:solidFill>
                  </a:tcPr>
                </a:tc>
                <a:tc>
                  <a:txBody>
                    <a:bodyPr/>
                    <a:lstStyle/>
                    <a:p>
                      <a:pPr algn="ctr" fontAlgn="ctr"/>
                      <a:r>
                        <a:rPr lang="en-US" sz="1800" b="0" i="0" u="none" strike="noStrike" noProof="0" smtClean="0">
                          <a:solidFill>
                            <a:srgbClr val="000000"/>
                          </a:solidFill>
                          <a:effectLst/>
                          <a:latin typeface="Arial"/>
                        </a:rPr>
                        <a:t> 3 000   </a:t>
                      </a:r>
                      <a:endParaRPr lang="en-US" sz="1800" b="0" i="0" u="none" strike="noStrike" noProof="0">
                        <a:solidFill>
                          <a:srgbClr val="000000"/>
                        </a:solidFill>
                        <a:effectLst/>
                        <a:latin typeface="Arial"/>
                      </a:endParaRP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2"/>
                    </a:solidFill>
                  </a:tcPr>
                </a:tc>
              </a:tr>
              <a:tr h="520774">
                <a:tc>
                  <a:txBody>
                    <a:bodyPr/>
                    <a:lstStyle/>
                    <a:p>
                      <a:pPr algn="ctr" fontAlgn="ctr"/>
                      <a:r>
                        <a:rPr lang="en-US" sz="1800" b="0" i="0" u="none" strike="noStrike" noProof="0" smtClean="0">
                          <a:solidFill>
                            <a:srgbClr val="000000"/>
                          </a:solidFill>
                          <a:effectLst/>
                          <a:latin typeface="Calibri"/>
                        </a:rPr>
                        <a:t>Market</a:t>
                      </a:r>
                      <a:r>
                        <a:rPr lang="en-US" sz="1800" b="0" i="0" u="none" strike="noStrike" baseline="0" noProof="0" smtClean="0">
                          <a:solidFill>
                            <a:srgbClr val="000000"/>
                          </a:solidFill>
                          <a:effectLst/>
                          <a:latin typeface="Calibri"/>
                        </a:rPr>
                        <a:t> shares</a:t>
                      </a:r>
                      <a:endParaRPr lang="en-US" sz="1800" b="0" i="0" u="none" strike="noStrike" noProof="0">
                        <a:solidFill>
                          <a:srgbClr val="000000"/>
                        </a:solidFill>
                        <a:effectLst/>
                        <a:latin typeface="Calibri"/>
                      </a:endParaRP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2"/>
                    </a:solidFill>
                  </a:tcPr>
                </a:tc>
                <a:tc>
                  <a:txBody>
                    <a:bodyPr/>
                    <a:lstStyle/>
                    <a:p>
                      <a:pPr algn="r" fontAlgn="ctr"/>
                      <a:r>
                        <a:rPr lang="en-US" sz="1800" b="1" i="0" u="none" strike="noStrike" noProof="0" smtClean="0">
                          <a:solidFill>
                            <a:srgbClr val="000000"/>
                          </a:solidFill>
                          <a:effectLst/>
                          <a:latin typeface="Arial"/>
                        </a:rPr>
                        <a:t>0,00%</a:t>
                      </a:r>
                      <a:endParaRPr lang="en-US" sz="1800" b="1" i="0" u="none" strike="noStrike" noProof="0">
                        <a:solidFill>
                          <a:srgbClr val="000000"/>
                        </a:solidFill>
                        <a:effectLst/>
                        <a:latin typeface="Arial"/>
                      </a:endParaRP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2"/>
                    </a:solidFill>
                  </a:tcPr>
                </a:tc>
                <a:tc>
                  <a:txBody>
                    <a:bodyPr/>
                    <a:lstStyle/>
                    <a:p>
                      <a:pPr algn="r" fontAlgn="ctr"/>
                      <a:r>
                        <a:rPr lang="en-US" sz="1800" b="1" i="0" u="none" strike="noStrike" noProof="0" smtClean="0">
                          <a:solidFill>
                            <a:srgbClr val="000000"/>
                          </a:solidFill>
                          <a:effectLst/>
                          <a:latin typeface="Arial"/>
                        </a:rPr>
                        <a:t>1,00%</a:t>
                      </a:r>
                      <a:endParaRPr lang="en-US" sz="1800" b="1" i="0" u="none" strike="noStrike" noProof="0">
                        <a:solidFill>
                          <a:srgbClr val="000000"/>
                        </a:solidFill>
                        <a:effectLst/>
                        <a:latin typeface="Arial"/>
                      </a:endParaRP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2"/>
                    </a:solidFill>
                  </a:tcPr>
                </a:tc>
                <a:tc>
                  <a:txBody>
                    <a:bodyPr/>
                    <a:lstStyle/>
                    <a:p>
                      <a:pPr algn="r" fontAlgn="ctr"/>
                      <a:r>
                        <a:rPr lang="en-US" sz="1800" b="1" i="0" u="none" strike="noStrike" noProof="0" smtClean="0">
                          <a:solidFill>
                            <a:srgbClr val="000000"/>
                          </a:solidFill>
                          <a:effectLst/>
                          <a:latin typeface="Arial"/>
                        </a:rPr>
                        <a:t>1,50%</a:t>
                      </a:r>
                      <a:endParaRPr lang="en-US" sz="1800" b="1" i="0" u="none" strike="noStrike" noProof="0">
                        <a:solidFill>
                          <a:srgbClr val="000000"/>
                        </a:solidFill>
                        <a:effectLst/>
                        <a:latin typeface="Arial"/>
                      </a:endParaRP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2"/>
                    </a:solidFill>
                  </a:tcPr>
                </a:tc>
                <a:tc>
                  <a:txBody>
                    <a:bodyPr/>
                    <a:lstStyle/>
                    <a:p>
                      <a:pPr algn="r" fontAlgn="ctr"/>
                      <a:r>
                        <a:rPr lang="en-US" sz="1800" b="1" i="0" u="none" strike="noStrike" noProof="0" smtClean="0">
                          <a:solidFill>
                            <a:srgbClr val="000000"/>
                          </a:solidFill>
                          <a:effectLst/>
                          <a:latin typeface="Arial"/>
                        </a:rPr>
                        <a:t>2,00%</a:t>
                      </a:r>
                      <a:endParaRPr lang="en-US" sz="1800" b="1" i="0" u="none" strike="noStrike" noProof="0">
                        <a:solidFill>
                          <a:srgbClr val="000000"/>
                        </a:solidFill>
                        <a:effectLst/>
                        <a:latin typeface="Arial"/>
                      </a:endParaRP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2"/>
                    </a:solidFill>
                  </a:tcPr>
                </a:tc>
                <a:tc>
                  <a:txBody>
                    <a:bodyPr/>
                    <a:lstStyle/>
                    <a:p>
                      <a:pPr algn="r" fontAlgn="ctr"/>
                      <a:r>
                        <a:rPr lang="en-US" sz="1800" b="1" i="0" u="none" strike="noStrike" noProof="0" smtClean="0">
                          <a:solidFill>
                            <a:srgbClr val="000000"/>
                          </a:solidFill>
                          <a:effectLst/>
                          <a:latin typeface="Arial"/>
                        </a:rPr>
                        <a:t>2,50%</a:t>
                      </a:r>
                      <a:endParaRPr lang="en-US" sz="1800" b="1" i="0" u="none" strike="noStrike" noProof="0">
                        <a:solidFill>
                          <a:srgbClr val="000000"/>
                        </a:solidFill>
                        <a:effectLst/>
                        <a:latin typeface="Arial"/>
                      </a:endParaRP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2"/>
                    </a:solidFill>
                  </a:tcPr>
                </a:tc>
                <a:tc>
                  <a:txBody>
                    <a:bodyPr/>
                    <a:lstStyle/>
                    <a:p>
                      <a:pPr algn="r" fontAlgn="ctr"/>
                      <a:r>
                        <a:rPr lang="en-US" sz="1800" b="1" i="0" u="none" strike="noStrike" noProof="0" smtClean="0">
                          <a:solidFill>
                            <a:srgbClr val="000000"/>
                          </a:solidFill>
                          <a:effectLst/>
                          <a:latin typeface="Arial"/>
                        </a:rPr>
                        <a:t>3,00%</a:t>
                      </a:r>
                      <a:endParaRPr lang="en-US" sz="1800" b="1" i="0" u="none" strike="noStrike" noProof="0">
                        <a:solidFill>
                          <a:srgbClr val="000000"/>
                        </a:solidFill>
                        <a:effectLst/>
                        <a:latin typeface="Arial"/>
                      </a:endParaRP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2"/>
                    </a:solidFill>
                  </a:tcPr>
                </a:tc>
                <a:tc>
                  <a:txBody>
                    <a:bodyPr/>
                    <a:lstStyle/>
                    <a:p>
                      <a:pPr algn="r" fontAlgn="ctr"/>
                      <a:r>
                        <a:rPr lang="en-US" sz="1800" b="1" i="0" u="none" strike="noStrike" noProof="0" smtClean="0">
                          <a:solidFill>
                            <a:srgbClr val="000000"/>
                          </a:solidFill>
                          <a:effectLst/>
                          <a:latin typeface="Arial"/>
                        </a:rPr>
                        <a:t>3,50%</a:t>
                      </a:r>
                      <a:endParaRPr lang="en-US" sz="1800" b="1" i="0" u="none" strike="noStrike" noProof="0">
                        <a:solidFill>
                          <a:srgbClr val="000000"/>
                        </a:solidFill>
                        <a:effectLst/>
                        <a:latin typeface="Arial"/>
                      </a:endParaRP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2"/>
                    </a:solidFill>
                  </a:tcPr>
                </a:tc>
                <a:tc>
                  <a:txBody>
                    <a:bodyPr/>
                    <a:lstStyle/>
                    <a:p>
                      <a:pPr algn="r" fontAlgn="ctr"/>
                      <a:r>
                        <a:rPr lang="en-US" sz="1800" b="1" i="0" u="none" strike="noStrike" noProof="0" smtClean="0">
                          <a:solidFill>
                            <a:srgbClr val="000000"/>
                          </a:solidFill>
                          <a:effectLst/>
                          <a:latin typeface="Arial"/>
                        </a:rPr>
                        <a:t>4,00%</a:t>
                      </a:r>
                      <a:endParaRPr lang="en-US" sz="1800" b="1" i="0" u="none" strike="noStrike" noProof="0">
                        <a:solidFill>
                          <a:srgbClr val="000000"/>
                        </a:solidFill>
                        <a:effectLst/>
                        <a:latin typeface="Arial"/>
                      </a:endParaRP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2"/>
                    </a:solidFill>
                  </a:tcPr>
                </a:tc>
              </a:tr>
              <a:tr h="520774">
                <a:tc>
                  <a:txBody>
                    <a:bodyPr/>
                    <a:lstStyle/>
                    <a:p>
                      <a:pPr algn="ctr" fontAlgn="ctr"/>
                      <a:r>
                        <a:rPr lang="en-US" sz="1800" b="0" i="0" u="none" strike="noStrike" noProof="0" smtClean="0">
                          <a:solidFill>
                            <a:srgbClr val="000000"/>
                          </a:solidFill>
                          <a:effectLst/>
                          <a:latin typeface="Calibri"/>
                        </a:rPr>
                        <a:t>Housing units</a:t>
                      </a:r>
                      <a:r>
                        <a:rPr lang="en-US" sz="1800" b="0" i="0" u="none" strike="noStrike" baseline="0" noProof="0" smtClean="0">
                          <a:solidFill>
                            <a:srgbClr val="000000"/>
                          </a:solidFill>
                          <a:effectLst/>
                          <a:latin typeface="Calibri"/>
                        </a:rPr>
                        <a:t> sold</a:t>
                      </a:r>
                      <a:endParaRPr lang="en-US" sz="1800" b="0" i="0" u="none" strike="noStrike" noProof="0">
                        <a:solidFill>
                          <a:srgbClr val="000000"/>
                        </a:solidFill>
                        <a:effectLst/>
                        <a:latin typeface="Calibri"/>
                      </a:endParaRP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2"/>
                    </a:solidFill>
                  </a:tcPr>
                </a:tc>
                <a:tc>
                  <a:txBody>
                    <a:bodyPr/>
                    <a:lstStyle/>
                    <a:p>
                      <a:pPr algn="r" fontAlgn="ctr"/>
                      <a:r>
                        <a:rPr lang="en-US" sz="1800" b="0" i="0" u="none" strike="noStrike" noProof="0" smtClean="0">
                          <a:solidFill>
                            <a:srgbClr val="000000"/>
                          </a:solidFill>
                          <a:effectLst/>
                          <a:latin typeface="Arial"/>
                        </a:rPr>
                        <a:t>0</a:t>
                      </a:r>
                      <a:endParaRPr lang="en-US" sz="1800" b="0" i="0" u="none" strike="noStrike" noProof="0">
                        <a:solidFill>
                          <a:srgbClr val="000000"/>
                        </a:solidFill>
                        <a:effectLst/>
                        <a:latin typeface="Arial"/>
                      </a:endParaRP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2"/>
                    </a:solidFill>
                  </a:tcPr>
                </a:tc>
                <a:tc>
                  <a:txBody>
                    <a:bodyPr/>
                    <a:lstStyle/>
                    <a:p>
                      <a:pPr algn="r" fontAlgn="ctr"/>
                      <a:r>
                        <a:rPr lang="en-US" sz="1800" b="0" i="0" u="none" strike="noStrike" noProof="0" smtClean="0">
                          <a:solidFill>
                            <a:srgbClr val="000000"/>
                          </a:solidFill>
                          <a:effectLst/>
                          <a:latin typeface="Arial"/>
                        </a:rPr>
                        <a:t>3 706</a:t>
                      </a:r>
                      <a:endParaRPr lang="en-US" sz="1800" b="0" i="0" u="none" strike="noStrike" noProof="0">
                        <a:solidFill>
                          <a:srgbClr val="000000"/>
                        </a:solidFill>
                        <a:effectLst/>
                        <a:latin typeface="Arial"/>
                      </a:endParaRP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2"/>
                    </a:solidFill>
                  </a:tcPr>
                </a:tc>
                <a:tc>
                  <a:txBody>
                    <a:bodyPr/>
                    <a:lstStyle/>
                    <a:p>
                      <a:pPr algn="r" fontAlgn="ctr"/>
                      <a:r>
                        <a:rPr lang="en-US" sz="1800" b="0" i="0" u="none" strike="noStrike" noProof="0" smtClean="0">
                          <a:solidFill>
                            <a:srgbClr val="000000"/>
                          </a:solidFill>
                          <a:effectLst/>
                          <a:latin typeface="Arial"/>
                        </a:rPr>
                        <a:t>5 837</a:t>
                      </a:r>
                      <a:endParaRPr lang="en-US" sz="1800" b="0" i="0" u="none" strike="noStrike" noProof="0">
                        <a:solidFill>
                          <a:srgbClr val="000000"/>
                        </a:solidFill>
                        <a:effectLst/>
                        <a:latin typeface="Arial"/>
                      </a:endParaRP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2"/>
                    </a:solidFill>
                  </a:tcPr>
                </a:tc>
                <a:tc>
                  <a:txBody>
                    <a:bodyPr/>
                    <a:lstStyle/>
                    <a:p>
                      <a:pPr algn="r" fontAlgn="ctr"/>
                      <a:r>
                        <a:rPr lang="en-US" sz="1800" b="0" i="0" u="none" strike="noStrike" noProof="0" smtClean="0">
                          <a:solidFill>
                            <a:srgbClr val="000000"/>
                          </a:solidFill>
                          <a:effectLst/>
                          <a:latin typeface="Arial"/>
                        </a:rPr>
                        <a:t>8 171</a:t>
                      </a:r>
                      <a:endParaRPr lang="en-US" sz="1800" b="0" i="0" u="none" strike="noStrike" noProof="0">
                        <a:solidFill>
                          <a:srgbClr val="000000"/>
                        </a:solidFill>
                        <a:effectLst/>
                        <a:latin typeface="Arial"/>
                      </a:endParaRP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2"/>
                    </a:solidFill>
                  </a:tcPr>
                </a:tc>
                <a:tc>
                  <a:txBody>
                    <a:bodyPr/>
                    <a:lstStyle/>
                    <a:p>
                      <a:pPr algn="r" fontAlgn="ctr"/>
                      <a:r>
                        <a:rPr lang="en-US" sz="1800" b="0" i="0" u="none" strike="noStrike" noProof="0" smtClean="0">
                          <a:solidFill>
                            <a:srgbClr val="000000"/>
                          </a:solidFill>
                          <a:effectLst/>
                          <a:latin typeface="Arial"/>
                        </a:rPr>
                        <a:t>10 725</a:t>
                      </a:r>
                      <a:endParaRPr lang="en-US" sz="1800" b="0" i="0" u="none" strike="noStrike" noProof="0">
                        <a:solidFill>
                          <a:srgbClr val="000000"/>
                        </a:solidFill>
                        <a:effectLst/>
                        <a:latin typeface="Arial"/>
                      </a:endParaRP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2"/>
                    </a:solidFill>
                  </a:tcPr>
                </a:tc>
                <a:tc>
                  <a:txBody>
                    <a:bodyPr/>
                    <a:lstStyle/>
                    <a:p>
                      <a:pPr algn="r" fontAlgn="ctr"/>
                      <a:r>
                        <a:rPr lang="en-US" sz="1800" b="0" i="0" u="none" strike="noStrike" noProof="0" smtClean="0">
                          <a:solidFill>
                            <a:srgbClr val="000000"/>
                          </a:solidFill>
                          <a:effectLst/>
                          <a:latin typeface="Arial"/>
                        </a:rPr>
                        <a:t>13 514</a:t>
                      </a:r>
                      <a:endParaRPr lang="en-US" sz="1800" b="0" i="0" u="none" strike="noStrike" noProof="0">
                        <a:solidFill>
                          <a:srgbClr val="000000"/>
                        </a:solidFill>
                        <a:effectLst/>
                        <a:latin typeface="Arial"/>
                      </a:endParaRP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2"/>
                    </a:solidFill>
                  </a:tcPr>
                </a:tc>
                <a:tc>
                  <a:txBody>
                    <a:bodyPr/>
                    <a:lstStyle/>
                    <a:p>
                      <a:pPr algn="r" fontAlgn="ctr"/>
                      <a:r>
                        <a:rPr lang="en-US" sz="1800" b="0" i="0" u="none" strike="noStrike" noProof="0" smtClean="0">
                          <a:solidFill>
                            <a:srgbClr val="000000"/>
                          </a:solidFill>
                          <a:effectLst/>
                          <a:latin typeface="Arial"/>
                        </a:rPr>
                        <a:t>16 554</a:t>
                      </a:r>
                      <a:endParaRPr lang="en-US" sz="1800" b="0" i="0" u="none" strike="noStrike" noProof="0">
                        <a:solidFill>
                          <a:srgbClr val="000000"/>
                        </a:solidFill>
                        <a:effectLst/>
                        <a:latin typeface="Arial"/>
                      </a:endParaRP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2"/>
                    </a:solidFill>
                  </a:tcPr>
                </a:tc>
                <a:tc>
                  <a:txBody>
                    <a:bodyPr/>
                    <a:lstStyle/>
                    <a:p>
                      <a:pPr algn="r" fontAlgn="ctr"/>
                      <a:r>
                        <a:rPr lang="en-US" sz="1800" b="0" i="0" u="none" strike="noStrike" noProof="0" smtClean="0">
                          <a:solidFill>
                            <a:srgbClr val="000000"/>
                          </a:solidFill>
                          <a:effectLst/>
                          <a:latin typeface="Arial"/>
                        </a:rPr>
                        <a:t>19 865</a:t>
                      </a:r>
                      <a:endParaRPr lang="en-US" sz="1800" b="0" i="0" u="none" strike="noStrike" noProof="0">
                        <a:solidFill>
                          <a:srgbClr val="000000"/>
                        </a:solidFill>
                        <a:effectLst/>
                        <a:latin typeface="Arial"/>
                      </a:endParaRP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2"/>
                    </a:solidFill>
                  </a:tcPr>
                </a:tc>
              </a:tr>
              <a:tr h="267912">
                <a:tc>
                  <a:txBody>
                    <a:bodyPr/>
                    <a:lstStyle/>
                    <a:p>
                      <a:pPr algn="l" fontAlgn="ctr"/>
                      <a:r>
                        <a:rPr lang="en-US" sz="1800" b="0" i="0" u="none" strike="noStrike" noProof="0" smtClean="0">
                          <a:solidFill>
                            <a:srgbClr val="000000"/>
                          </a:solidFill>
                          <a:effectLst/>
                          <a:latin typeface="Calibri"/>
                        </a:rPr>
                        <a:t>Turnover</a:t>
                      </a:r>
                      <a:endParaRPr lang="en-US" sz="1800" b="0" i="0" u="none" strike="noStrike" noProof="0">
                        <a:solidFill>
                          <a:srgbClr val="000000"/>
                        </a:solidFill>
                        <a:effectLst/>
                        <a:latin typeface="Calibri"/>
                      </a:endParaRP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2"/>
                    </a:solidFill>
                  </a:tcPr>
                </a:tc>
                <a:tc>
                  <a:txBody>
                    <a:bodyPr/>
                    <a:lstStyle/>
                    <a:p>
                      <a:pPr algn="l" fontAlgn="ctr"/>
                      <a:r>
                        <a:rPr lang="en-US" sz="1800" b="0" i="0" u="none" strike="noStrike" noProof="0" smtClean="0">
                          <a:solidFill>
                            <a:srgbClr val="000000"/>
                          </a:solidFill>
                          <a:effectLst/>
                          <a:latin typeface="Calibri"/>
                        </a:rPr>
                        <a:t> </a:t>
                      </a:r>
                      <a:endParaRPr lang="en-US" sz="1800" b="0" i="0" u="none" strike="noStrike" noProof="0">
                        <a:solidFill>
                          <a:srgbClr val="000000"/>
                        </a:solidFill>
                        <a:effectLst/>
                        <a:latin typeface="Calibri"/>
                      </a:endParaRP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2"/>
                    </a:solidFill>
                  </a:tcPr>
                </a:tc>
                <a:tc>
                  <a:txBody>
                    <a:bodyPr/>
                    <a:lstStyle/>
                    <a:p>
                      <a:pPr algn="r" fontAlgn="ctr"/>
                      <a:r>
                        <a:rPr lang="en-US" sz="1800" b="0" i="0" u="none" strike="noStrike" noProof="0" dirty="0" smtClean="0">
                          <a:solidFill>
                            <a:srgbClr val="000000"/>
                          </a:solidFill>
                          <a:effectLst/>
                          <a:latin typeface="Calibri"/>
                        </a:rPr>
                        <a:t>11 117 647</a:t>
                      </a:r>
                      <a:endParaRPr lang="en-US" sz="1800" b="0" i="0" u="none" strike="noStrike" noProof="0" dirty="0">
                        <a:solidFill>
                          <a:srgbClr val="000000"/>
                        </a:solidFill>
                        <a:effectLst/>
                        <a:latin typeface="Calibri"/>
                      </a:endParaRP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2"/>
                    </a:solidFill>
                  </a:tcPr>
                </a:tc>
                <a:tc>
                  <a:txBody>
                    <a:bodyPr/>
                    <a:lstStyle/>
                    <a:p>
                      <a:pPr algn="r" fontAlgn="ctr"/>
                      <a:r>
                        <a:rPr lang="en-US" sz="1800" b="0" i="0" u="none" strike="noStrike" noProof="0" smtClean="0">
                          <a:solidFill>
                            <a:srgbClr val="000000"/>
                          </a:solidFill>
                          <a:effectLst/>
                          <a:latin typeface="Calibri"/>
                        </a:rPr>
                        <a:t>17 510 294</a:t>
                      </a:r>
                      <a:endParaRPr lang="en-US" sz="1800" b="0" i="0" u="none" strike="noStrike" noProof="0">
                        <a:solidFill>
                          <a:srgbClr val="000000"/>
                        </a:solidFill>
                        <a:effectLst/>
                        <a:latin typeface="Calibri"/>
                      </a:endParaRP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2"/>
                    </a:solidFill>
                  </a:tcPr>
                </a:tc>
                <a:tc>
                  <a:txBody>
                    <a:bodyPr/>
                    <a:lstStyle/>
                    <a:p>
                      <a:pPr algn="r" fontAlgn="ctr"/>
                      <a:r>
                        <a:rPr lang="en-US" sz="1800" b="0" i="0" u="none" strike="noStrike" noProof="0" smtClean="0">
                          <a:solidFill>
                            <a:srgbClr val="000000"/>
                          </a:solidFill>
                          <a:effectLst/>
                          <a:latin typeface="Calibri"/>
                        </a:rPr>
                        <a:t>24 514 412</a:t>
                      </a:r>
                      <a:endParaRPr lang="en-US" sz="1800" b="0" i="0" u="none" strike="noStrike" noProof="0">
                        <a:solidFill>
                          <a:srgbClr val="000000"/>
                        </a:solidFill>
                        <a:effectLst/>
                        <a:latin typeface="Calibri"/>
                      </a:endParaRP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2"/>
                    </a:solidFill>
                  </a:tcPr>
                </a:tc>
                <a:tc>
                  <a:txBody>
                    <a:bodyPr/>
                    <a:lstStyle/>
                    <a:p>
                      <a:pPr algn="r" fontAlgn="ctr"/>
                      <a:r>
                        <a:rPr lang="en-US" sz="1800" b="0" i="0" u="none" strike="noStrike" noProof="0" smtClean="0">
                          <a:solidFill>
                            <a:srgbClr val="000000"/>
                          </a:solidFill>
                          <a:effectLst/>
                          <a:latin typeface="Calibri"/>
                        </a:rPr>
                        <a:t>32 175 165</a:t>
                      </a:r>
                      <a:endParaRPr lang="en-US" sz="1800" b="0" i="0" u="none" strike="noStrike" noProof="0">
                        <a:solidFill>
                          <a:srgbClr val="000000"/>
                        </a:solidFill>
                        <a:effectLst/>
                        <a:latin typeface="Calibri"/>
                      </a:endParaRP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2"/>
                    </a:solidFill>
                  </a:tcPr>
                </a:tc>
                <a:tc>
                  <a:txBody>
                    <a:bodyPr/>
                    <a:lstStyle/>
                    <a:p>
                      <a:pPr algn="r" fontAlgn="ctr"/>
                      <a:r>
                        <a:rPr lang="en-US" sz="1800" b="0" i="0" u="none" strike="noStrike" noProof="0" smtClean="0">
                          <a:solidFill>
                            <a:srgbClr val="000000"/>
                          </a:solidFill>
                          <a:effectLst/>
                          <a:latin typeface="Calibri"/>
                        </a:rPr>
                        <a:t>40 540 708</a:t>
                      </a:r>
                      <a:endParaRPr lang="en-US" sz="1800" b="0" i="0" u="none" strike="noStrike" noProof="0">
                        <a:solidFill>
                          <a:srgbClr val="000000"/>
                        </a:solidFill>
                        <a:effectLst/>
                        <a:latin typeface="Calibri"/>
                      </a:endParaRP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2"/>
                    </a:solidFill>
                  </a:tcPr>
                </a:tc>
                <a:tc>
                  <a:txBody>
                    <a:bodyPr/>
                    <a:lstStyle/>
                    <a:p>
                      <a:pPr algn="r" fontAlgn="ctr"/>
                      <a:r>
                        <a:rPr lang="en-US" sz="1800" b="0" i="0" u="none" strike="noStrike" noProof="0" smtClean="0">
                          <a:solidFill>
                            <a:srgbClr val="000000"/>
                          </a:solidFill>
                          <a:effectLst/>
                          <a:latin typeface="Calibri"/>
                        </a:rPr>
                        <a:t>49 662 368</a:t>
                      </a:r>
                      <a:endParaRPr lang="en-US" sz="1800" b="0" i="0" u="none" strike="noStrike" noProof="0">
                        <a:solidFill>
                          <a:srgbClr val="000000"/>
                        </a:solidFill>
                        <a:effectLst/>
                        <a:latin typeface="Calibri"/>
                      </a:endParaRP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2"/>
                    </a:solidFill>
                  </a:tcPr>
                </a:tc>
                <a:tc>
                  <a:txBody>
                    <a:bodyPr/>
                    <a:lstStyle/>
                    <a:p>
                      <a:pPr algn="r" fontAlgn="ctr"/>
                      <a:r>
                        <a:rPr lang="en-US" sz="1800" b="0" i="0" u="none" strike="noStrike" noProof="0" smtClean="0">
                          <a:solidFill>
                            <a:srgbClr val="000000"/>
                          </a:solidFill>
                          <a:effectLst/>
                          <a:latin typeface="Calibri"/>
                        </a:rPr>
                        <a:t>59 594 841</a:t>
                      </a:r>
                      <a:endParaRPr lang="en-US" sz="1800" b="0" i="0" u="none" strike="noStrike" noProof="0">
                        <a:solidFill>
                          <a:srgbClr val="000000"/>
                        </a:solidFill>
                        <a:effectLst/>
                        <a:latin typeface="Calibri"/>
                      </a:endParaRP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2"/>
                    </a:solidFill>
                  </a:tcPr>
                </a:tc>
              </a:tr>
              <a:tr h="267912">
                <a:tc>
                  <a:txBody>
                    <a:bodyPr/>
                    <a:lstStyle/>
                    <a:p>
                      <a:pPr algn="l" fontAlgn="ctr"/>
                      <a:r>
                        <a:rPr lang="en-US" sz="1800" b="0" i="0" u="none" strike="noStrike" noProof="0" smtClean="0">
                          <a:solidFill>
                            <a:srgbClr val="000000"/>
                          </a:solidFill>
                          <a:effectLst/>
                          <a:latin typeface="Calibri"/>
                        </a:rPr>
                        <a:t>ICO</a:t>
                      </a:r>
                      <a:endParaRPr lang="en-US" sz="1800" b="0" i="0" u="none" strike="noStrike" noProof="0">
                        <a:solidFill>
                          <a:srgbClr val="000000"/>
                        </a:solidFill>
                        <a:effectLst/>
                        <a:latin typeface="Calibri"/>
                      </a:endParaRP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2"/>
                    </a:solidFill>
                  </a:tcPr>
                </a:tc>
                <a:tc>
                  <a:txBody>
                    <a:bodyPr/>
                    <a:lstStyle/>
                    <a:p>
                      <a:pPr algn="r" fontAlgn="ctr"/>
                      <a:r>
                        <a:rPr lang="en-US" sz="1800" b="0" i="0" u="none" strike="noStrike" noProof="0" smtClean="0">
                          <a:solidFill>
                            <a:srgbClr val="000000"/>
                          </a:solidFill>
                          <a:effectLst/>
                          <a:latin typeface="Calibri"/>
                        </a:rPr>
                        <a:t>16 500 000</a:t>
                      </a:r>
                      <a:endParaRPr lang="en-US" sz="1800" b="0" i="0" u="none" strike="noStrike" noProof="0">
                        <a:solidFill>
                          <a:srgbClr val="000000"/>
                        </a:solidFill>
                        <a:effectLst/>
                        <a:latin typeface="Calibri"/>
                      </a:endParaRP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2"/>
                    </a:solidFill>
                  </a:tcPr>
                </a:tc>
                <a:tc>
                  <a:txBody>
                    <a:bodyPr/>
                    <a:lstStyle/>
                    <a:p>
                      <a:pPr algn="r" fontAlgn="ctr"/>
                      <a:r>
                        <a:rPr lang="en-US" sz="1800" b="0" i="0" u="none" strike="noStrike" noProof="0" smtClean="0">
                          <a:solidFill>
                            <a:srgbClr val="000000"/>
                          </a:solidFill>
                          <a:effectLst/>
                          <a:latin typeface="Calibri"/>
                        </a:rPr>
                        <a:t> </a:t>
                      </a:r>
                      <a:endParaRPr lang="en-US" sz="1800" b="0" i="0" u="none" strike="noStrike" noProof="0">
                        <a:solidFill>
                          <a:srgbClr val="000000"/>
                        </a:solidFill>
                        <a:effectLst/>
                        <a:latin typeface="Calibri"/>
                      </a:endParaRP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2"/>
                    </a:solidFill>
                  </a:tcPr>
                </a:tc>
                <a:tc>
                  <a:txBody>
                    <a:bodyPr/>
                    <a:lstStyle/>
                    <a:p>
                      <a:pPr algn="r" fontAlgn="ctr"/>
                      <a:r>
                        <a:rPr lang="en-US" sz="1800" b="0" i="0" u="none" strike="noStrike" noProof="0" smtClean="0">
                          <a:solidFill>
                            <a:srgbClr val="000000"/>
                          </a:solidFill>
                          <a:effectLst/>
                          <a:latin typeface="Calibri"/>
                        </a:rPr>
                        <a:t> </a:t>
                      </a:r>
                      <a:endParaRPr lang="en-US" sz="1800" b="0" i="0" u="none" strike="noStrike" noProof="0">
                        <a:solidFill>
                          <a:srgbClr val="000000"/>
                        </a:solidFill>
                        <a:effectLst/>
                        <a:latin typeface="Calibri"/>
                      </a:endParaRP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2"/>
                    </a:solidFill>
                  </a:tcPr>
                </a:tc>
                <a:tc>
                  <a:txBody>
                    <a:bodyPr/>
                    <a:lstStyle/>
                    <a:p>
                      <a:pPr algn="r" fontAlgn="ctr"/>
                      <a:r>
                        <a:rPr lang="en-US" sz="1800" b="0" i="0" u="none" strike="noStrike" noProof="0" smtClean="0">
                          <a:solidFill>
                            <a:srgbClr val="000000"/>
                          </a:solidFill>
                          <a:effectLst/>
                          <a:latin typeface="Calibri"/>
                        </a:rPr>
                        <a:t> </a:t>
                      </a:r>
                      <a:endParaRPr lang="en-US" sz="1800" b="0" i="0" u="none" strike="noStrike" noProof="0">
                        <a:solidFill>
                          <a:srgbClr val="000000"/>
                        </a:solidFill>
                        <a:effectLst/>
                        <a:latin typeface="Calibri"/>
                      </a:endParaRP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2"/>
                    </a:solidFill>
                  </a:tcPr>
                </a:tc>
                <a:tc>
                  <a:txBody>
                    <a:bodyPr/>
                    <a:lstStyle/>
                    <a:p>
                      <a:pPr algn="r" fontAlgn="ctr"/>
                      <a:r>
                        <a:rPr lang="en-US" sz="1800" b="0" i="0" u="none" strike="noStrike" noProof="0" smtClean="0">
                          <a:solidFill>
                            <a:srgbClr val="000000"/>
                          </a:solidFill>
                          <a:effectLst/>
                          <a:latin typeface="Calibri"/>
                        </a:rPr>
                        <a:t> </a:t>
                      </a:r>
                      <a:endParaRPr lang="en-US" sz="1800" b="0" i="0" u="none" strike="noStrike" noProof="0">
                        <a:solidFill>
                          <a:srgbClr val="000000"/>
                        </a:solidFill>
                        <a:effectLst/>
                        <a:latin typeface="Calibri"/>
                      </a:endParaRP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2"/>
                    </a:solidFill>
                  </a:tcPr>
                </a:tc>
                <a:tc>
                  <a:txBody>
                    <a:bodyPr/>
                    <a:lstStyle/>
                    <a:p>
                      <a:pPr algn="r" fontAlgn="ctr"/>
                      <a:r>
                        <a:rPr lang="en-US" sz="1800" b="0" i="0" u="none" strike="noStrike" noProof="0" smtClean="0">
                          <a:solidFill>
                            <a:srgbClr val="000000"/>
                          </a:solidFill>
                          <a:effectLst/>
                          <a:latin typeface="Calibri"/>
                        </a:rPr>
                        <a:t> </a:t>
                      </a:r>
                      <a:endParaRPr lang="en-US" sz="1800" b="0" i="0" u="none" strike="noStrike" noProof="0">
                        <a:solidFill>
                          <a:srgbClr val="000000"/>
                        </a:solidFill>
                        <a:effectLst/>
                        <a:latin typeface="Calibri"/>
                      </a:endParaRP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2"/>
                    </a:solidFill>
                  </a:tcPr>
                </a:tc>
                <a:tc>
                  <a:txBody>
                    <a:bodyPr/>
                    <a:lstStyle/>
                    <a:p>
                      <a:pPr algn="r" fontAlgn="ctr"/>
                      <a:r>
                        <a:rPr lang="en-US" sz="1800" b="0" i="0" u="none" strike="noStrike" noProof="0" smtClean="0">
                          <a:solidFill>
                            <a:srgbClr val="000000"/>
                          </a:solidFill>
                          <a:effectLst/>
                          <a:latin typeface="Calibri"/>
                        </a:rPr>
                        <a:t> </a:t>
                      </a:r>
                      <a:endParaRPr lang="en-US" sz="1800" b="0" i="0" u="none" strike="noStrike" noProof="0">
                        <a:solidFill>
                          <a:srgbClr val="000000"/>
                        </a:solidFill>
                        <a:effectLst/>
                        <a:latin typeface="Calibri"/>
                      </a:endParaRP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2"/>
                    </a:solidFill>
                  </a:tcPr>
                </a:tc>
                <a:tc>
                  <a:txBody>
                    <a:bodyPr/>
                    <a:lstStyle/>
                    <a:p>
                      <a:pPr algn="r" fontAlgn="ctr"/>
                      <a:r>
                        <a:rPr lang="en-US" sz="1800" b="0" i="0" u="none" strike="noStrike" noProof="0" smtClean="0">
                          <a:solidFill>
                            <a:srgbClr val="000000"/>
                          </a:solidFill>
                          <a:effectLst/>
                          <a:latin typeface="Calibri"/>
                        </a:rPr>
                        <a:t> </a:t>
                      </a:r>
                      <a:endParaRPr lang="en-US" sz="1800" b="0" i="0" u="none" strike="noStrike" noProof="0">
                        <a:solidFill>
                          <a:srgbClr val="000000"/>
                        </a:solidFill>
                        <a:effectLst/>
                        <a:latin typeface="Calibri"/>
                      </a:endParaRP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2"/>
                    </a:solidFill>
                  </a:tcPr>
                </a:tc>
              </a:tr>
              <a:tr h="267912">
                <a:tc>
                  <a:txBody>
                    <a:bodyPr/>
                    <a:lstStyle/>
                    <a:p>
                      <a:pPr algn="l" fontAlgn="ctr"/>
                      <a:r>
                        <a:rPr lang="en-US" sz="1800" b="0" i="0" u="none" strike="noStrike" noProof="0" smtClean="0">
                          <a:solidFill>
                            <a:schemeClr val="bg1"/>
                          </a:solidFill>
                          <a:effectLst/>
                          <a:latin typeface="Calibri"/>
                        </a:rPr>
                        <a:t>Turnover</a:t>
                      </a:r>
                      <a:endParaRPr lang="en-US" sz="1800" b="0" i="0" u="none" strike="noStrike" noProof="0">
                        <a:solidFill>
                          <a:schemeClr val="bg1"/>
                        </a:solidFill>
                        <a:effectLst/>
                        <a:latin typeface="Calibri"/>
                      </a:endParaRP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003366"/>
                    </a:solidFill>
                  </a:tcPr>
                </a:tc>
                <a:tc>
                  <a:txBody>
                    <a:bodyPr/>
                    <a:lstStyle/>
                    <a:p>
                      <a:pPr algn="r" fontAlgn="ctr"/>
                      <a:r>
                        <a:rPr lang="en-US" sz="1800" b="1" i="0" u="none" strike="noStrike" noProof="0" smtClean="0">
                          <a:solidFill>
                            <a:srgbClr val="FFFFFF"/>
                          </a:solidFill>
                          <a:effectLst/>
                          <a:latin typeface="Calibri"/>
                        </a:rPr>
                        <a:t>16 500 000</a:t>
                      </a:r>
                      <a:endParaRPr lang="en-US" sz="1800" b="1" i="0" u="none" strike="noStrike" noProof="0">
                        <a:solidFill>
                          <a:srgbClr val="FFFFFF"/>
                        </a:solidFill>
                        <a:effectLst/>
                        <a:latin typeface="Calibri"/>
                      </a:endParaRP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003366"/>
                    </a:solidFill>
                  </a:tcPr>
                </a:tc>
                <a:tc>
                  <a:txBody>
                    <a:bodyPr/>
                    <a:lstStyle/>
                    <a:p>
                      <a:pPr algn="r" fontAlgn="ctr"/>
                      <a:r>
                        <a:rPr lang="en-US" sz="1800" b="1" i="0" u="none" strike="noStrike" noProof="0" smtClean="0">
                          <a:solidFill>
                            <a:srgbClr val="FFFFFF"/>
                          </a:solidFill>
                          <a:effectLst/>
                          <a:latin typeface="Calibri"/>
                        </a:rPr>
                        <a:t>11 117 647</a:t>
                      </a:r>
                      <a:endParaRPr lang="en-US" sz="1800" b="1" i="0" u="none" strike="noStrike" noProof="0">
                        <a:solidFill>
                          <a:srgbClr val="FFFFFF"/>
                        </a:solidFill>
                        <a:effectLst/>
                        <a:latin typeface="Calibri"/>
                      </a:endParaRP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003366"/>
                    </a:solidFill>
                  </a:tcPr>
                </a:tc>
                <a:tc>
                  <a:txBody>
                    <a:bodyPr/>
                    <a:lstStyle/>
                    <a:p>
                      <a:pPr algn="r" fontAlgn="ctr"/>
                      <a:r>
                        <a:rPr lang="en-US" sz="1800" b="1" i="0" u="none" strike="noStrike" noProof="0" smtClean="0">
                          <a:solidFill>
                            <a:srgbClr val="FFFFFF"/>
                          </a:solidFill>
                          <a:effectLst/>
                          <a:latin typeface="Calibri"/>
                        </a:rPr>
                        <a:t>17 510 294</a:t>
                      </a:r>
                      <a:endParaRPr lang="en-US" sz="1800" b="1" i="0" u="none" strike="noStrike" noProof="0">
                        <a:solidFill>
                          <a:srgbClr val="FFFFFF"/>
                        </a:solidFill>
                        <a:effectLst/>
                        <a:latin typeface="Calibri"/>
                      </a:endParaRP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003366"/>
                    </a:solidFill>
                  </a:tcPr>
                </a:tc>
                <a:tc>
                  <a:txBody>
                    <a:bodyPr/>
                    <a:lstStyle/>
                    <a:p>
                      <a:pPr algn="r" fontAlgn="ctr"/>
                      <a:r>
                        <a:rPr lang="en-US" sz="1800" b="1" i="0" u="none" strike="noStrike" noProof="0" smtClean="0">
                          <a:solidFill>
                            <a:srgbClr val="FFFFFF"/>
                          </a:solidFill>
                          <a:effectLst/>
                          <a:latin typeface="Calibri"/>
                        </a:rPr>
                        <a:t>24 514 412</a:t>
                      </a:r>
                      <a:endParaRPr lang="en-US" sz="1800" b="1" i="0" u="none" strike="noStrike" noProof="0">
                        <a:solidFill>
                          <a:srgbClr val="FFFFFF"/>
                        </a:solidFill>
                        <a:effectLst/>
                        <a:latin typeface="Calibri"/>
                      </a:endParaRP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003366"/>
                    </a:solidFill>
                  </a:tcPr>
                </a:tc>
                <a:tc>
                  <a:txBody>
                    <a:bodyPr/>
                    <a:lstStyle/>
                    <a:p>
                      <a:pPr algn="r" fontAlgn="ctr"/>
                      <a:r>
                        <a:rPr lang="en-US" sz="1800" b="1" i="0" u="none" strike="noStrike" noProof="0" smtClean="0">
                          <a:solidFill>
                            <a:srgbClr val="FFFFFF"/>
                          </a:solidFill>
                          <a:effectLst/>
                          <a:latin typeface="Calibri"/>
                        </a:rPr>
                        <a:t>32 175 165</a:t>
                      </a:r>
                      <a:endParaRPr lang="en-US" sz="1800" b="1" i="0" u="none" strike="noStrike" noProof="0">
                        <a:solidFill>
                          <a:srgbClr val="FFFFFF"/>
                        </a:solidFill>
                        <a:effectLst/>
                        <a:latin typeface="Calibri"/>
                      </a:endParaRP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003366"/>
                    </a:solidFill>
                  </a:tcPr>
                </a:tc>
                <a:tc>
                  <a:txBody>
                    <a:bodyPr/>
                    <a:lstStyle/>
                    <a:p>
                      <a:pPr algn="r" fontAlgn="ctr"/>
                      <a:r>
                        <a:rPr lang="en-US" sz="1800" b="1" i="0" u="none" strike="noStrike" noProof="0" smtClean="0">
                          <a:solidFill>
                            <a:srgbClr val="FFFFFF"/>
                          </a:solidFill>
                          <a:effectLst/>
                          <a:latin typeface="Calibri"/>
                        </a:rPr>
                        <a:t>40 540 708</a:t>
                      </a:r>
                      <a:endParaRPr lang="en-US" sz="1800" b="1" i="0" u="none" strike="noStrike" noProof="0">
                        <a:solidFill>
                          <a:srgbClr val="FFFFFF"/>
                        </a:solidFill>
                        <a:effectLst/>
                        <a:latin typeface="Calibri"/>
                      </a:endParaRP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003366"/>
                    </a:solidFill>
                  </a:tcPr>
                </a:tc>
                <a:tc>
                  <a:txBody>
                    <a:bodyPr/>
                    <a:lstStyle/>
                    <a:p>
                      <a:pPr algn="r" fontAlgn="ctr"/>
                      <a:r>
                        <a:rPr lang="en-US" sz="1800" b="1" i="0" u="none" strike="noStrike" noProof="0" smtClean="0">
                          <a:solidFill>
                            <a:srgbClr val="FFFFFF"/>
                          </a:solidFill>
                          <a:effectLst/>
                          <a:latin typeface="Calibri"/>
                        </a:rPr>
                        <a:t>49 662 368</a:t>
                      </a:r>
                      <a:endParaRPr lang="en-US" sz="1800" b="1" i="0" u="none" strike="noStrike" noProof="0">
                        <a:solidFill>
                          <a:srgbClr val="FFFFFF"/>
                        </a:solidFill>
                        <a:effectLst/>
                        <a:latin typeface="Calibri"/>
                      </a:endParaRP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003366"/>
                    </a:solidFill>
                  </a:tcPr>
                </a:tc>
                <a:tc>
                  <a:txBody>
                    <a:bodyPr/>
                    <a:lstStyle/>
                    <a:p>
                      <a:pPr algn="r" fontAlgn="ctr"/>
                      <a:r>
                        <a:rPr lang="en-US" sz="1800" b="1" i="0" u="none" strike="noStrike" noProof="0" smtClean="0">
                          <a:solidFill>
                            <a:srgbClr val="FFFFFF"/>
                          </a:solidFill>
                          <a:effectLst/>
                          <a:latin typeface="Calibri"/>
                        </a:rPr>
                        <a:t>59 594 841</a:t>
                      </a:r>
                      <a:endParaRPr lang="en-US" sz="1800" b="1" i="0" u="none" strike="noStrike" noProof="0">
                        <a:solidFill>
                          <a:srgbClr val="FFFFFF"/>
                        </a:solidFill>
                        <a:effectLst/>
                        <a:latin typeface="Calibri"/>
                      </a:endParaRP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003366"/>
                    </a:solidFill>
                  </a:tcPr>
                </a:tc>
              </a:tr>
              <a:tr h="520774">
                <a:tc>
                  <a:txBody>
                    <a:bodyPr/>
                    <a:lstStyle/>
                    <a:p>
                      <a:pPr algn="l" fontAlgn="ctr"/>
                      <a:r>
                        <a:rPr lang="en-US" sz="1800" b="0" i="0" u="none" strike="noStrike" noProof="0" smtClean="0">
                          <a:solidFill>
                            <a:srgbClr val="000000"/>
                          </a:solidFill>
                          <a:effectLst/>
                          <a:latin typeface="Calibri"/>
                        </a:rPr>
                        <a:t>Reversal</a:t>
                      </a:r>
                      <a:r>
                        <a:rPr lang="en-US" sz="1800" b="0" i="0" u="none" strike="noStrike" baseline="0" noProof="0" smtClean="0">
                          <a:solidFill>
                            <a:srgbClr val="000000"/>
                          </a:solidFill>
                          <a:effectLst/>
                          <a:latin typeface="Calibri"/>
                        </a:rPr>
                        <a:t> of provisions</a:t>
                      </a:r>
                      <a:endParaRPr lang="en-US" sz="1800" b="0" i="0" u="none" strike="noStrike" noProof="0">
                        <a:solidFill>
                          <a:srgbClr val="000000"/>
                        </a:solidFill>
                        <a:effectLst/>
                        <a:latin typeface="Calibri"/>
                      </a:endParaRP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E7E6E6"/>
                    </a:solidFill>
                  </a:tcPr>
                </a:tc>
                <a:tc>
                  <a:txBody>
                    <a:bodyPr/>
                    <a:lstStyle/>
                    <a:p>
                      <a:pPr algn="r" fontAlgn="ctr"/>
                      <a:r>
                        <a:rPr lang="en-US" sz="1800" b="0" i="0" u="none" strike="noStrike" noProof="0" smtClean="0">
                          <a:solidFill>
                            <a:srgbClr val="000000"/>
                          </a:solidFill>
                          <a:effectLst/>
                          <a:latin typeface="Calibri"/>
                        </a:rPr>
                        <a:t> </a:t>
                      </a:r>
                      <a:endParaRPr lang="en-US" sz="1800" b="0" i="0" u="none" strike="noStrike" noProof="0">
                        <a:solidFill>
                          <a:srgbClr val="000000"/>
                        </a:solidFill>
                        <a:effectLst/>
                        <a:latin typeface="Calibri"/>
                      </a:endParaRP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E7E6E6"/>
                    </a:solidFill>
                  </a:tcPr>
                </a:tc>
                <a:tc>
                  <a:txBody>
                    <a:bodyPr/>
                    <a:lstStyle/>
                    <a:p>
                      <a:pPr algn="r" fontAlgn="ctr"/>
                      <a:r>
                        <a:rPr lang="en-US" sz="1800" b="0" i="0" u="none" strike="noStrike" noProof="0" smtClean="0">
                          <a:solidFill>
                            <a:srgbClr val="000000"/>
                          </a:solidFill>
                          <a:effectLst/>
                          <a:latin typeface="Calibri"/>
                        </a:rPr>
                        <a:t>7 000 000</a:t>
                      </a:r>
                      <a:endParaRPr lang="en-US" sz="1800" b="0" i="0" u="none" strike="noStrike" noProof="0">
                        <a:solidFill>
                          <a:srgbClr val="000000"/>
                        </a:solidFill>
                        <a:effectLst/>
                        <a:latin typeface="Calibri"/>
                      </a:endParaRP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E7E6E6"/>
                    </a:solidFill>
                  </a:tcPr>
                </a:tc>
                <a:tc>
                  <a:txBody>
                    <a:bodyPr/>
                    <a:lstStyle/>
                    <a:p>
                      <a:pPr algn="r" fontAlgn="ctr"/>
                      <a:r>
                        <a:rPr lang="en-US" sz="1800" b="0" i="0" u="none" strike="noStrike" noProof="0" smtClean="0">
                          <a:solidFill>
                            <a:srgbClr val="000000"/>
                          </a:solidFill>
                          <a:effectLst/>
                          <a:latin typeface="Calibri"/>
                        </a:rPr>
                        <a:t>3 500 000</a:t>
                      </a:r>
                      <a:endParaRPr lang="en-US" sz="1800" b="0" i="0" u="none" strike="noStrike" noProof="0">
                        <a:solidFill>
                          <a:srgbClr val="000000"/>
                        </a:solidFill>
                        <a:effectLst/>
                        <a:latin typeface="Calibri"/>
                      </a:endParaRP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E7E6E6"/>
                    </a:solidFill>
                  </a:tcPr>
                </a:tc>
                <a:tc>
                  <a:txBody>
                    <a:bodyPr/>
                    <a:lstStyle/>
                    <a:p>
                      <a:pPr algn="r" fontAlgn="ctr"/>
                      <a:r>
                        <a:rPr lang="en-US" sz="1800" b="0" i="0" u="none" strike="noStrike" noProof="0" smtClean="0">
                          <a:solidFill>
                            <a:srgbClr val="000000"/>
                          </a:solidFill>
                          <a:effectLst/>
                          <a:latin typeface="Calibri"/>
                        </a:rPr>
                        <a:t>1 000 000</a:t>
                      </a:r>
                      <a:endParaRPr lang="en-US" sz="1800" b="0" i="0" u="none" strike="noStrike" noProof="0">
                        <a:solidFill>
                          <a:srgbClr val="000000"/>
                        </a:solidFill>
                        <a:effectLst/>
                        <a:latin typeface="Calibri"/>
                      </a:endParaRP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E7E6E6"/>
                    </a:solidFill>
                  </a:tcPr>
                </a:tc>
                <a:tc>
                  <a:txBody>
                    <a:bodyPr/>
                    <a:lstStyle/>
                    <a:p>
                      <a:pPr algn="r" fontAlgn="ctr"/>
                      <a:r>
                        <a:rPr lang="en-US" sz="1800" b="0" i="0" u="none" strike="noStrike" noProof="0" smtClean="0">
                          <a:solidFill>
                            <a:srgbClr val="000000"/>
                          </a:solidFill>
                          <a:effectLst/>
                          <a:latin typeface="Calibri"/>
                        </a:rPr>
                        <a:t> </a:t>
                      </a:r>
                      <a:endParaRPr lang="en-US" sz="1800" b="0" i="0" u="none" strike="noStrike" noProof="0">
                        <a:solidFill>
                          <a:srgbClr val="000000"/>
                        </a:solidFill>
                        <a:effectLst/>
                        <a:latin typeface="Calibri"/>
                      </a:endParaRP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E7E6E6"/>
                    </a:solidFill>
                  </a:tcPr>
                </a:tc>
                <a:tc>
                  <a:txBody>
                    <a:bodyPr/>
                    <a:lstStyle/>
                    <a:p>
                      <a:pPr algn="r" fontAlgn="ctr"/>
                      <a:r>
                        <a:rPr lang="en-US" sz="1800" b="0" i="0" u="none" strike="noStrike" noProof="0" smtClean="0">
                          <a:solidFill>
                            <a:srgbClr val="000000"/>
                          </a:solidFill>
                          <a:effectLst/>
                          <a:latin typeface="Calibri"/>
                        </a:rPr>
                        <a:t> </a:t>
                      </a:r>
                      <a:endParaRPr lang="en-US" sz="1800" b="0" i="0" u="none" strike="noStrike" noProof="0">
                        <a:solidFill>
                          <a:srgbClr val="000000"/>
                        </a:solidFill>
                        <a:effectLst/>
                        <a:latin typeface="Calibri"/>
                      </a:endParaRP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E7E6E6"/>
                    </a:solidFill>
                  </a:tcPr>
                </a:tc>
                <a:tc>
                  <a:txBody>
                    <a:bodyPr/>
                    <a:lstStyle/>
                    <a:p>
                      <a:pPr algn="r" fontAlgn="ctr"/>
                      <a:r>
                        <a:rPr lang="en-US" sz="1800" b="0" i="0" u="none" strike="noStrike" noProof="0" smtClean="0">
                          <a:solidFill>
                            <a:srgbClr val="000000"/>
                          </a:solidFill>
                          <a:effectLst/>
                          <a:latin typeface="Calibri"/>
                        </a:rPr>
                        <a:t> </a:t>
                      </a:r>
                      <a:endParaRPr lang="en-US" sz="1800" b="0" i="0" u="none" strike="noStrike" noProof="0">
                        <a:solidFill>
                          <a:srgbClr val="000000"/>
                        </a:solidFill>
                        <a:effectLst/>
                        <a:latin typeface="Calibri"/>
                      </a:endParaRP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E7E6E6"/>
                    </a:solidFill>
                  </a:tcPr>
                </a:tc>
                <a:tc>
                  <a:txBody>
                    <a:bodyPr/>
                    <a:lstStyle/>
                    <a:p>
                      <a:pPr algn="r" fontAlgn="ctr"/>
                      <a:r>
                        <a:rPr lang="en-US" sz="1800" b="0" i="0" u="none" strike="noStrike" noProof="0" smtClean="0">
                          <a:solidFill>
                            <a:srgbClr val="000000"/>
                          </a:solidFill>
                          <a:effectLst/>
                          <a:latin typeface="Calibri"/>
                        </a:rPr>
                        <a:t> </a:t>
                      </a:r>
                      <a:endParaRPr lang="en-US" sz="1800" b="0" i="0" u="none" strike="noStrike" noProof="0">
                        <a:solidFill>
                          <a:srgbClr val="000000"/>
                        </a:solidFill>
                        <a:effectLst/>
                        <a:latin typeface="Calibri"/>
                      </a:endParaRP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E7E6E6"/>
                    </a:solidFill>
                  </a:tcPr>
                </a:tc>
              </a:tr>
              <a:tr h="520774">
                <a:tc>
                  <a:txBody>
                    <a:bodyPr/>
                    <a:lstStyle/>
                    <a:p>
                      <a:pPr algn="l" fontAlgn="ctr"/>
                      <a:r>
                        <a:rPr lang="en-US" sz="1600" b="1" i="0" u="none" strike="noStrike" noProof="0" smtClean="0">
                          <a:solidFill>
                            <a:schemeClr val="bg1"/>
                          </a:solidFill>
                          <a:effectLst/>
                          <a:latin typeface="+mn-lt"/>
                        </a:rPr>
                        <a:t>Total of exploitation products</a:t>
                      </a:r>
                      <a:endParaRPr lang="en-US" sz="1600" b="1" i="0" u="none" strike="noStrike" noProof="0">
                        <a:solidFill>
                          <a:schemeClr val="bg1"/>
                        </a:solidFill>
                        <a:effectLst/>
                        <a:latin typeface="+mn-lt"/>
                      </a:endParaRP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003366"/>
                    </a:solidFill>
                  </a:tcPr>
                </a:tc>
                <a:tc>
                  <a:txBody>
                    <a:bodyPr/>
                    <a:lstStyle/>
                    <a:p>
                      <a:pPr algn="r" fontAlgn="ctr"/>
                      <a:r>
                        <a:rPr lang="en-US" sz="1800" b="1" i="0" u="none" strike="noStrike" noProof="0" smtClean="0">
                          <a:solidFill>
                            <a:srgbClr val="FFFFFF"/>
                          </a:solidFill>
                          <a:effectLst/>
                          <a:latin typeface="Calibri"/>
                        </a:rPr>
                        <a:t>16 500 000</a:t>
                      </a:r>
                      <a:endParaRPr lang="en-US" sz="1800" b="1" i="0" u="none" strike="noStrike" noProof="0">
                        <a:solidFill>
                          <a:srgbClr val="FFFFFF"/>
                        </a:solidFill>
                        <a:effectLst/>
                        <a:latin typeface="Calibri"/>
                      </a:endParaRP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003366"/>
                    </a:solidFill>
                  </a:tcPr>
                </a:tc>
                <a:tc>
                  <a:txBody>
                    <a:bodyPr/>
                    <a:lstStyle/>
                    <a:p>
                      <a:pPr algn="r" fontAlgn="ctr"/>
                      <a:r>
                        <a:rPr lang="en-US" sz="1800" b="1" i="0" u="none" strike="noStrike" noProof="0" smtClean="0">
                          <a:solidFill>
                            <a:srgbClr val="FFFFFF"/>
                          </a:solidFill>
                          <a:effectLst/>
                          <a:latin typeface="Calibri"/>
                        </a:rPr>
                        <a:t>18 117 647</a:t>
                      </a:r>
                      <a:endParaRPr lang="en-US" sz="1800" b="1" i="0" u="none" strike="noStrike" noProof="0">
                        <a:solidFill>
                          <a:srgbClr val="FFFFFF"/>
                        </a:solidFill>
                        <a:effectLst/>
                        <a:latin typeface="Calibri"/>
                      </a:endParaRP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003366"/>
                    </a:solidFill>
                  </a:tcPr>
                </a:tc>
                <a:tc>
                  <a:txBody>
                    <a:bodyPr/>
                    <a:lstStyle/>
                    <a:p>
                      <a:pPr algn="r" fontAlgn="ctr"/>
                      <a:r>
                        <a:rPr lang="en-US" sz="1800" b="1" i="0" u="none" strike="noStrike" noProof="0" smtClean="0">
                          <a:solidFill>
                            <a:srgbClr val="FFFFFF"/>
                          </a:solidFill>
                          <a:effectLst/>
                          <a:latin typeface="Calibri"/>
                        </a:rPr>
                        <a:t>21 010 294</a:t>
                      </a:r>
                      <a:endParaRPr lang="en-US" sz="1800" b="1" i="0" u="none" strike="noStrike" noProof="0">
                        <a:solidFill>
                          <a:srgbClr val="FFFFFF"/>
                        </a:solidFill>
                        <a:effectLst/>
                        <a:latin typeface="Calibri"/>
                      </a:endParaRP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003366"/>
                    </a:solidFill>
                  </a:tcPr>
                </a:tc>
                <a:tc>
                  <a:txBody>
                    <a:bodyPr/>
                    <a:lstStyle/>
                    <a:p>
                      <a:pPr algn="r" fontAlgn="ctr"/>
                      <a:r>
                        <a:rPr lang="en-US" sz="1800" b="1" i="0" u="none" strike="noStrike" noProof="0" smtClean="0">
                          <a:solidFill>
                            <a:srgbClr val="FFFFFF"/>
                          </a:solidFill>
                          <a:effectLst/>
                          <a:latin typeface="Calibri"/>
                        </a:rPr>
                        <a:t>25 514 412</a:t>
                      </a:r>
                      <a:endParaRPr lang="en-US" sz="1800" b="1" i="0" u="none" strike="noStrike" noProof="0">
                        <a:solidFill>
                          <a:srgbClr val="FFFFFF"/>
                        </a:solidFill>
                        <a:effectLst/>
                        <a:latin typeface="Calibri"/>
                      </a:endParaRP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003366"/>
                    </a:solidFill>
                  </a:tcPr>
                </a:tc>
                <a:tc>
                  <a:txBody>
                    <a:bodyPr/>
                    <a:lstStyle/>
                    <a:p>
                      <a:pPr algn="r" fontAlgn="ctr"/>
                      <a:r>
                        <a:rPr lang="en-US" sz="1800" b="1" i="0" u="none" strike="noStrike" noProof="0" smtClean="0">
                          <a:solidFill>
                            <a:srgbClr val="FFFFFF"/>
                          </a:solidFill>
                          <a:effectLst/>
                          <a:latin typeface="Calibri"/>
                        </a:rPr>
                        <a:t>32 175 165</a:t>
                      </a:r>
                      <a:endParaRPr lang="en-US" sz="1800" b="1" i="0" u="none" strike="noStrike" noProof="0">
                        <a:solidFill>
                          <a:srgbClr val="FFFFFF"/>
                        </a:solidFill>
                        <a:effectLst/>
                        <a:latin typeface="Calibri"/>
                      </a:endParaRP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003366"/>
                    </a:solidFill>
                  </a:tcPr>
                </a:tc>
                <a:tc>
                  <a:txBody>
                    <a:bodyPr/>
                    <a:lstStyle/>
                    <a:p>
                      <a:pPr algn="r" fontAlgn="ctr"/>
                      <a:r>
                        <a:rPr lang="en-US" sz="1800" b="1" i="0" u="none" strike="noStrike" noProof="0" smtClean="0">
                          <a:solidFill>
                            <a:srgbClr val="FFFFFF"/>
                          </a:solidFill>
                          <a:effectLst/>
                          <a:latin typeface="Calibri"/>
                        </a:rPr>
                        <a:t>40 540 708</a:t>
                      </a:r>
                      <a:endParaRPr lang="en-US" sz="1800" b="1" i="0" u="none" strike="noStrike" noProof="0">
                        <a:solidFill>
                          <a:srgbClr val="FFFFFF"/>
                        </a:solidFill>
                        <a:effectLst/>
                        <a:latin typeface="Calibri"/>
                      </a:endParaRP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003366"/>
                    </a:solidFill>
                  </a:tcPr>
                </a:tc>
                <a:tc>
                  <a:txBody>
                    <a:bodyPr/>
                    <a:lstStyle/>
                    <a:p>
                      <a:pPr algn="r" fontAlgn="ctr"/>
                      <a:r>
                        <a:rPr lang="en-US" sz="1800" b="1" i="0" u="none" strike="noStrike" noProof="0" smtClean="0">
                          <a:solidFill>
                            <a:srgbClr val="FFFFFF"/>
                          </a:solidFill>
                          <a:effectLst/>
                          <a:latin typeface="Calibri"/>
                        </a:rPr>
                        <a:t>49 662 368</a:t>
                      </a:r>
                      <a:endParaRPr lang="en-US" sz="1800" b="1" i="0" u="none" strike="noStrike" noProof="0">
                        <a:solidFill>
                          <a:srgbClr val="FFFFFF"/>
                        </a:solidFill>
                        <a:effectLst/>
                        <a:latin typeface="Calibri"/>
                      </a:endParaRP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003366"/>
                    </a:solidFill>
                  </a:tcPr>
                </a:tc>
                <a:tc>
                  <a:txBody>
                    <a:bodyPr/>
                    <a:lstStyle/>
                    <a:p>
                      <a:pPr algn="r" fontAlgn="ctr"/>
                      <a:r>
                        <a:rPr lang="en-US" sz="1800" b="1" i="0" u="none" strike="noStrike" noProof="0" smtClean="0">
                          <a:solidFill>
                            <a:srgbClr val="FFFFFF"/>
                          </a:solidFill>
                          <a:effectLst/>
                          <a:latin typeface="Calibri"/>
                        </a:rPr>
                        <a:t>59 594 841</a:t>
                      </a:r>
                      <a:endParaRPr lang="en-US" sz="1800" b="1" i="0" u="none" strike="noStrike" noProof="0">
                        <a:solidFill>
                          <a:srgbClr val="FFFFFF"/>
                        </a:solidFill>
                        <a:effectLst/>
                        <a:latin typeface="Calibri"/>
                      </a:endParaRP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003366"/>
                    </a:solidFill>
                  </a:tcPr>
                </a:tc>
              </a:tr>
              <a:tr h="520774">
                <a:tc>
                  <a:txBody>
                    <a:bodyPr/>
                    <a:lstStyle/>
                    <a:p>
                      <a:pPr algn="l" fontAlgn="ctr"/>
                      <a:r>
                        <a:rPr lang="en-US" sz="1600" b="0" i="0" u="none" strike="noStrike" noProof="0" smtClean="0">
                          <a:solidFill>
                            <a:schemeClr val="tx1"/>
                          </a:solidFill>
                          <a:effectLst/>
                          <a:latin typeface="+mn-lt"/>
                        </a:rPr>
                        <a:t>Consumable supplies</a:t>
                      </a:r>
                      <a:endParaRPr lang="en-US" sz="1600" b="0" i="0" u="none" strike="noStrike" noProof="0">
                        <a:solidFill>
                          <a:schemeClr val="tx1"/>
                        </a:solidFill>
                        <a:effectLst/>
                        <a:latin typeface="+mn-lt"/>
                      </a:endParaRP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E7E6E6"/>
                    </a:solidFill>
                  </a:tcPr>
                </a:tc>
                <a:tc>
                  <a:txBody>
                    <a:bodyPr/>
                    <a:lstStyle/>
                    <a:p>
                      <a:pPr algn="r" fontAlgn="ctr"/>
                      <a:r>
                        <a:rPr lang="en-US" sz="1800" b="0" i="0" u="none" strike="noStrike" noProof="0" smtClean="0">
                          <a:solidFill>
                            <a:srgbClr val="000000"/>
                          </a:solidFill>
                          <a:effectLst/>
                          <a:latin typeface="Calibri"/>
                        </a:rPr>
                        <a:t>106 080</a:t>
                      </a:r>
                      <a:endParaRPr lang="en-US" sz="1800" b="0" i="0" u="none" strike="noStrike" noProof="0">
                        <a:solidFill>
                          <a:srgbClr val="000000"/>
                        </a:solidFill>
                        <a:effectLst/>
                        <a:latin typeface="Calibri"/>
                      </a:endParaRP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E7E6E6"/>
                    </a:solidFill>
                  </a:tcPr>
                </a:tc>
                <a:tc>
                  <a:txBody>
                    <a:bodyPr/>
                    <a:lstStyle/>
                    <a:p>
                      <a:pPr algn="r" fontAlgn="ctr"/>
                      <a:r>
                        <a:rPr lang="en-US" sz="1800" b="0" i="0" u="none" strike="noStrike" noProof="0" smtClean="0">
                          <a:solidFill>
                            <a:srgbClr val="000000"/>
                          </a:solidFill>
                          <a:effectLst/>
                          <a:latin typeface="Calibri"/>
                        </a:rPr>
                        <a:t>106 080</a:t>
                      </a:r>
                      <a:endParaRPr lang="en-US" sz="1800" b="0" i="0" u="none" strike="noStrike" noProof="0">
                        <a:solidFill>
                          <a:srgbClr val="000000"/>
                        </a:solidFill>
                        <a:effectLst/>
                        <a:latin typeface="Calibri"/>
                      </a:endParaRP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E7E6E6"/>
                    </a:solidFill>
                  </a:tcPr>
                </a:tc>
                <a:tc>
                  <a:txBody>
                    <a:bodyPr/>
                    <a:lstStyle/>
                    <a:p>
                      <a:pPr algn="r" fontAlgn="ctr"/>
                      <a:r>
                        <a:rPr lang="en-US" sz="1800" b="0" i="0" u="none" strike="noStrike" noProof="0" smtClean="0">
                          <a:solidFill>
                            <a:srgbClr val="000000"/>
                          </a:solidFill>
                          <a:effectLst/>
                          <a:latin typeface="Calibri"/>
                        </a:rPr>
                        <a:t>114 599</a:t>
                      </a:r>
                      <a:endParaRPr lang="en-US" sz="1800" b="0" i="0" u="none" strike="noStrike" noProof="0">
                        <a:solidFill>
                          <a:srgbClr val="000000"/>
                        </a:solidFill>
                        <a:effectLst/>
                        <a:latin typeface="Calibri"/>
                      </a:endParaRP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E7E6E6"/>
                    </a:solidFill>
                  </a:tcPr>
                </a:tc>
                <a:tc>
                  <a:txBody>
                    <a:bodyPr/>
                    <a:lstStyle/>
                    <a:p>
                      <a:pPr algn="r" fontAlgn="ctr"/>
                      <a:r>
                        <a:rPr lang="en-US" sz="1800" b="0" i="0" u="none" strike="noStrike" noProof="0" smtClean="0">
                          <a:solidFill>
                            <a:srgbClr val="000000"/>
                          </a:solidFill>
                          <a:effectLst/>
                          <a:latin typeface="Calibri"/>
                        </a:rPr>
                        <a:t>139 166</a:t>
                      </a:r>
                      <a:endParaRPr lang="en-US" sz="1800" b="0" i="0" u="none" strike="noStrike" noProof="0">
                        <a:solidFill>
                          <a:srgbClr val="000000"/>
                        </a:solidFill>
                        <a:effectLst/>
                        <a:latin typeface="Calibri"/>
                      </a:endParaRP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E7E6E6"/>
                    </a:solidFill>
                  </a:tcPr>
                </a:tc>
                <a:tc>
                  <a:txBody>
                    <a:bodyPr/>
                    <a:lstStyle/>
                    <a:p>
                      <a:pPr algn="r" fontAlgn="ctr"/>
                      <a:r>
                        <a:rPr lang="en-US" sz="1800" b="0" i="0" u="none" strike="noStrike" noProof="0" smtClean="0">
                          <a:solidFill>
                            <a:srgbClr val="000000"/>
                          </a:solidFill>
                          <a:effectLst/>
                          <a:latin typeface="Calibri"/>
                        </a:rPr>
                        <a:t>175 497</a:t>
                      </a:r>
                      <a:endParaRPr lang="en-US" sz="1800" b="0" i="0" u="none" strike="noStrike" noProof="0">
                        <a:solidFill>
                          <a:srgbClr val="000000"/>
                        </a:solidFill>
                        <a:effectLst/>
                        <a:latin typeface="Calibri"/>
                      </a:endParaRP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E7E6E6"/>
                    </a:solidFill>
                  </a:tcPr>
                </a:tc>
                <a:tc>
                  <a:txBody>
                    <a:bodyPr/>
                    <a:lstStyle/>
                    <a:p>
                      <a:pPr algn="r" fontAlgn="ctr"/>
                      <a:r>
                        <a:rPr lang="en-US" sz="1800" b="0" i="0" u="none" strike="noStrike" noProof="0" smtClean="0">
                          <a:solidFill>
                            <a:srgbClr val="000000"/>
                          </a:solidFill>
                          <a:effectLst/>
                          <a:latin typeface="Calibri"/>
                        </a:rPr>
                        <a:t>221 126</a:t>
                      </a:r>
                      <a:endParaRPr lang="en-US" sz="1800" b="0" i="0" u="none" strike="noStrike" noProof="0">
                        <a:solidFill>
                          <a:srgbClr val="000000"/>
                        </a:solidFill>
                        <a:effectLst/>
                        <a:latin typeface="Calibri"/>
                      </a:endParaRP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E7E6E6"/>
                    </a:solidFill>
                  </a:tcPr>
                </a:tc>
                <a:tc>
                  <a:txBody>
                    <a:bodyPr/>
                    <a:lstStyle/>
                    <a:p>
                      <a:pPr algn="r" fontAlgn="ctr"/>
                      <a:r>
                        <a:rPr lang="en-US" sz="1800" b="0" i="0" u="none" strike="noStrike" noProof="0" smtClean="0">
                          <a:solidFill>
                            <a:srgbClr val="000000"/>
                          </a:solidFill>
                          <a:effectLst/>
                          <a:latin typeface="Calibri"/>
                        </a:rPr>
                        <a:t>270 879</a:t>
                      </a:r>
                      <a:endParaRPr lang="en-US" sz="1800" b="0" i="0" u="none" strike="noStrike" noProof="0">
                        <a:solidFill>
                          <a:srgbClr val="000000"/>
                        </a:solidFill>
                        <a:effectLst/>
                        <a:latin typeface="Calibri"/>
                      </a:endParaRP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E7E6E6"/>
                    </a:solidFill>
                  </a:tcPr>
                </a:tc>
                <a:tc>
                  <a:txBody>
                    <a:bodyPr/>
                    <a:lstStyle/>
                    <a:p>
                      <a:pPr algn="r" fontAlgn="ctr"/>
                      <a:r>
                        <a:rPr lang="en-US" sz="1800" b="0" i="0" u="none" strike="noStrike" noProof="0" smtClean="0">
                          <a:solidFill>
                            <a:srgbClr val="000000"/>
                          </a:solidFill>
                          <a:effectLst/>
                          <a:latin typeface="Calibri"/>
                        </a:rPr>
                        <a:t>325 055</a:t>
                      </a:r>
                      <a:endParaRPr lang="en-US" sz="1800" b="0" i="0" u="none" strike="noStrike" noProof="0">
                        <a:solidFill>
                          <a:srgbClr val="000000"/>
                        </a:solidFill>
                        <a:effectLst/>
                        <a:latin typeface="Calibri"/>
                      </a:endParaRP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E7E6E6"/>
                    </a:solidFill>
                  </a:tcPr>
                </a:tc>
              </a:tr>
              <a:tr h="267912">
                <a:tc>
                  <a:txBody>
                    <a:bodyPr/>
                    <a:lstStyle/>
                    <a:p>
                      <a:pPr algn="l" fontAlgn="ctr"/>
                      <a:r>
                        <a:rPr lang="en-US" sz="1600" b="0" i="0" u="none" strike="noStrike" noProof="0" smtClean="0">
                          <a:solidFill>
                            <a:schemeClr val="tx1"/>
                          </a:solidFill>
                          <a:effectLst/>
                          <a:latin typeface="+mn-lt"/>
                        </a:rPr>
                        <a:t>External Services</a:t>
                      </a:r>
                      <a:endParaRPr lang="en-US" sz="1600" b="0" i="0" u="none" strike="noStrike" noProof="0">
                        <a:solidFill>
                          <a:schemeClr val="tx1"/>
                        </a:solidFill>
                        <a:effectLst/>
                        <a:latin typeface="+mn-lt"/>
                      </a:endParaRP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E7E6E6"/>
                    </a:solidFill>
                  </a:tcPr>
                </a:tc>
                <a:tc>
                  <a:txBody>
                    <a:bodyPr/>
                    <a:lstStyle/>
                    <a:p>
                      <a:pPr algn="r" fontAlgn="ctr"/>
                      <a:r>
                        <a:rPr lang="en-US" sz="1800" b="0" i="0" u="none" strike="noStrike" noProof="0" smtClean="0">
                          <a:solidFill>
                            <a:srgbClr val="000000"/>
                          </a:solidFill>
                          <a:effectLst/>
                          <a:latin typeface="Calibri"/>
                        </a:rPr>
                        <a:t>5 554 000</a:t>
                      </a:r>
                      <a:endParaRPr lang="en-US" sz="1800" b="0" i="0" u="none" strike="noStrike" noProof="0">
                        <a:solidFill>
                          <a:srgbClr val="000000"/>
                        </a:solidFill>
                        <a:effectLst/>
                        <a:latin typeface="Calibri"/>
                      </a:endParaRP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E7E6E6"/>
                    </a:solidFill>
                  </a:tcPr>
                </a:tc>
                <a:tc>
                  <a:txBody>
                    <a:bodyPr/>
                    <a:lstStyle/>
                    <a:p>
                      <a:pPr algn="r" fontAlgn="ctr"/>
                      <a:r>
                        <a:rPr lang="en-US" sz="1800" b="0" i="0" u="none" strike="noStrike" noProof="0" smtClean="0">
                          <a:solidFill>
                            <a:srgbClr val="000000"/>
                          </a:solidFill>
                          <a:effectLst/>
                          <a:latin typeface="Calibri"/>
                        </a:rPr>
                        <a:t>5 554 000</a:t>
                      </a:r>
                      <a:endParaRPr lang="en-US" sz="1800" b="0" i="0" u="none" strike="noStrike" noProof="0">
                        <a:solidFill>
                          <a:srgbClr val="000000"/>
                        </a:solidFill>
                        <a:effectLst/>
                        <a:latin typeface="Calibri"/>
                      </a:endParaRP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E7E6E6"/>
                    </a:solidFill>
                  </a:tcPr>
                </a:tc>
                <a:tc>
                  <a:txBody>
                    <a:bodyPr/>
                    <a:lstStyle/>
                    <a:p>
                      <a:pPr algn="r" fontAlgn="ctr"/>
                      <a:r>
                        <a:rPr lang="en-US" sz="1800" b="0" i="0" u="none" strike="noStrike" noProof="0" smtClean="0">
                          <a:solidFill>
                            <a:srgbClr val="000000"/>
                          </a:solidFill>
                          <a:effectLst/>
                          <a:latin typeface="Calibri"/>
                        </a:rPr>
                        <a:t>6 440 747</a:t>
                      </a:r>
                      <a:endParaRPr lang="en-US" sz="1800" b="0" i="0" u="none" strike="noStrike" noProof="0">
                        <a:solidFill>
                          <a:srgbClr val="000000"/>
                        </a:solidFill>
                        <a:effectLst/>
                        <a:latin typeface="Calibri"/>
                      </a:endParaRP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E7E6E6"/>
                    </a:solidFill>
                  </a:tcPr>
                </a:tc>
                <a:tc>
                  <a:txBody>
                    <a:bodyPr/>
                    <a:lstStyle/>
                    <a:p>
                      <a:pPr algn="r" fontAlgn="ctr"/>
                      <a:r>
                        <a:rPr lang="en-US" sz="1800" b="0" i="0" u="none" strike="noStrike" noProof="0" smtClean="0">
                          <a:solidFill>
                            <a:srgbClr val="000000"/>
                          </a:solidFill>
                          <a:effectLst/>
                          <a:latin typeface="Calibri"/>
                        </a:rPr>
                        <a:t>7 821 493</a:t>
                      </a:r>
                      <a:endParaRPr lang="en-US" sz="1800" b="0" i="0" u="none" strike="noStrike" noProof="0">
                        <a:solidFill>
                          <a:srgbClr val="000000"/>
                        </a:solidFill>
                        <a:effectLst/>
                        <a:latin typeface="Calibri"/>
                      </a:endParaRP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E7E6E6"/>
                    </a:solidFill>
                  </a:tcPr>
                </a:tc>
                <a:tc>
                  <a:txBody>
                    <a:bodyPr/>
                    <a:lstStyle/>
                    <a:p>
                      <a:pPr algn="r" fontAlgn="ctr"/>
                      <a:r>
                        <a:rPr lang="en-US" sz="1800" b="0" i="0" u="none" strike="noStrike" noProof="0" smtClean="0">
                          <a:solidFill>
                            <a:srgbClr val="000000"/>
                          </a:solidFill>
                          <a:effectLst/>
                          <a:latin typeface="Calibri"/>
                        </a:rPr>
                        <a:t>9 863 360</a:t>
                      </a:r>
                      <a:endParaRPr lang="en-US" sz="1800" b="0" i="0" u="none" strike="noStrike" noProof="0">
                        <a:solidFill>
                          <a:srgbClr val="000000"/>
                        </a:solidFill>
                        <a:effectLst/>
                        <a:latin typeface="Calibri"/>
                      </a:endParaRP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E7E6E6"/>
                    </a:solidFill>
                  </a:tcPr>
                </a:tc>
                <a:tc>
                  <a:txBody>
                    <a:bodyPr/>
                    <a:lstStyle/>
                    <a:p>
                      <a:pPr algn="r" fontAlgn="ctr"/>
                      <a:r>
                        <a:rPr lang="en-US" sz="1800" b="0" i="0" u="none" strike="noStrike" noProof="0" smtClean="0">
                          <a:solidFill>
                            <a:srgbClr val="000000"/>
                          </a:solidFill>
                          <a:effectLst/>
                          <a:latin typeface="Calibri"/>
                        </a:rPr>
                        <a:t>12 427 833</a:t>
                      </a:r>
                      <a:endParaRPr lang="en-US" sz="1800" b="0" i="0" u="none" strike="noStrike" noProof="0">
                        <a:solidFill>
                          <a:srgbClr val="000000"/>
                        </a:solidFill>
                        <a:effectLst/>
                        <a:latin typeface="Calibri"/>
                      </a:endParaRP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E7E6E6"/>
                    </a:solidFill>
                  </a:tcPr>
                </a:tc>
                <a:tc>
                  <a:txBody>
                    <a:bodyPr/>
                    <a:lstStyle/>
                    <a:p>
                      <a:pPr algn="r" fontAlgn="ctr"/>
                      <a:r>
                        <a:rPr lang="en-US" sz="1800" b="0" i="0" u="none" strike="noStrike" noProof="0" smtClean="0">
                          <a:solidFill>
                            <a:srgbClr val="000000"/>
                          </a:solidFill>
                          <a:effectLst/>
                          <a:latin typeface="Calibri"/>
                        </a:rPr>
                        <a:t>15 224 096</a:t>
                      </a:r>
                      <a:endParaRPr lang="en-US" sz="1800" b="0" i="0" u="none" strike="noStrike" noProof="0">
                        <a:solidFill>
                          <a:srgbClr val="000000"/>
                        </a:solidFill>
                        <a:effectLst/>
                        <a:latin typeface="Calibri"/>
                      </a:endParaRP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E7E6E6"/>
                    </a:solidFill>
                  </a:tcPr>
                </a:tc>
                <a:tc>
                  <a:txBody>
                    <a:bodyPr/>
                    <a:lstStyle/>
                    <a:p>
                      <a:pPr algn="r" fontAlgn="ctr"/>
                      <a:r>
                        <a:rPr lang="en-US" sz="1800" b="0" i="0" u="none" strike="noStrike" noProof="0" smtClean="0">
                          <a:solidFill>
                            <a:srgbClr val="000000"/>
                          </a:solidFill>
                          <a:effectLst/>
                          <a:latin typeface="Calibri"/>
                        </a:rPr>
                        <a:t>18 268 915</a:t>
                      </a:r>
                      <a:endParaRPr lang="en-US" sz="1800" b="0" i="0" u="none" strike="noStrike" noProof="0">
                        <a:solidFill>
                          <a:srgbClr val="000000"/>
                        </a:solidFill>
                        <a:effectLst/>
                        <a:latin typeface="Calibri"/>
                      </a:endParaRP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E7E6E6"/>
                    </a:solidFill>
                  </a:tcPr>
                </a:tc>
              </a:tr>
              <a:tr h="267912">
                <a:tc>
                  <a:txBody>
                    <a:bodyPr/>
                    <a:lstStyle/>
                    <a:p>
                      <a:pPr algn="l" fontAlgn="ctr"/>
                      <a:r>
                        <a:rPr lang="en-US" sz="1600" b="1" i="0" u="none" strike="noStrike" noProof="0" smtClean="0">
                          <a:solidFill>
                            <a:srgbClr val="FFFFFF"/>
                          </a:solidFill>
                          <a:effectLst/>
                          <a:latin typeface="Calibri"/>
                        </a:rPr>
                        <a:t>External charges</a:t>
                      </a:r>
                      <a:endParaRPr lang="en-US" sz="1600" b="1" i="0" u="none" strike="noStrike" noProof="0">
                        <a:solidFill>
                          <a:srgbClr val="FFFFFF"/>
                        </a:solidFill>
                        <a:effectLst/>
                        <a:latin typeface="Calibri"/>
                      </a:endParaRP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0066CC"/>
                    </a:solidFill>
                  </a:tcPr>
                </a:tc>
                <a:tc>
                  <a:txBody>
                    <a:bodyPr/>
                    <a:lstStyle/>
                    <a:p>
                      <a:pPr algn="r" fontAlgn="ctr"/>
                      <a:r>
                        <a:rPr lang="en-US" sz="1800" b="1" i="0" u="none" strike="noStrike" noProof="0" smtClean="0">
                          <a:solidFill>
                            <a:srgbClr val="FFFFFF"/>
                          </a:solidFill>
                          <a:effectLst/>
                          <a:latin typeface="Calibri"/>
                        </a:rPr>
                        <a:t>5 660 080</a:t>
                      </a:r>
                      <a:endParaRPr lang="en-US" sz="1800" b="1" i="0" u="none" strike="noStrike" noProof="0">
                        <a:solidFill>
                          <a:srgbClr val="FFFFFF"/>
                        </a:solidFill>
                        <a:effectLst/>
                        <a:latin typeface="Calibri"/>
                      </a:endParaRP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0066CC"/>
                    </a:solidFill>
                  </a:tcPr>
                </a:tc>
                <a:tc>
                  <a:txBody>
                    <a:bodyPr/>
                    <a:lstStyle/>
                    <a:p>
                      <a:pPr algn="r" fontAlgn="ctr"/>
                      <a:r>
                        <a:rPr lang="en-US" sz="1800" b="1" i="0" u="none" strike="noStrike" noProof="0" smtClean="0">
                          <a:solidFill>
                            <a:srgbClr val="FFFFFF"/>
                          </a:solidFill>
                          <a:effectLst/>
                          <a:latin typeface="Calibri"/>
                        </a:rPr>
                        <a:t>5 660 080</a:t>
                      </a:r>
                      <a:endParaRPr lang="en-US" sz="1800" b="1" i="0" u="none" strike="noStrike" noProof="0">
                        <a:solidFill>
                          <a:srgbClr val="FFFFFF"/>
                        </a:solidFill>
                        <a:effectLst/>
                        <a:latin typeface="Calibri"/>
                      </a:endParaRP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0066CC"/>
                    </a:solidFill>
                  </a:tcPr>
                </a:tc>
                <a:tc>
                  <a:txBody>
                    <a:bodyPr/>
                    <a:lstStyle/>
                    <a:p>
                      <a:pPr algn="r" fontAlgn="ctr"/>
                      <a:r>
                        <a:rPr lang="en-US" sz="1800" b="1" i="0" u="none" strike="noStrike" noProof="0" smtClean="0">
                          <a:solidFill>
                            <a:srgbClr val="FFFFFF"/>
                          </a:solidFill>
                          <a:effectLst/>
                          <a:latin typeface="Calibri"/>
                        </a:rPr>
                        <a:t>6 555 346</a:t>
                      </a:r>
                      <a:endParaRPr lang="en-US" sz="1800" b="1" i="0" u="none" strike="noStrike" noProof="0">
                        <a:solidFill>
                          <a:srgbClr val="FFFFFF"/>
                        </a:solidFill>
                        <a:effectLst/>
                        <a:latin typeface="Calibri"/>
                      </a:endParaRP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0066CC"/>
                    </a:solidFill>
                  </a:tcPr>
                </a:tc>
                <a:tc>
                  <a:txBody>
                    <a:bodyPr/>
                    <a:lstStyle/>
                    <a:p>
                      <a:pPr algn="r" fontAlgn="ctr"/>
                      <a:r>
                        <a:rPr lang="en-US" sz="1800" b="1" i="0" u="none" strike="noStrike" noProof="0" smtClean="0">
                          <a:solidFill>
                            <a:srgbClr val="FFFFFF"/>
                          </a:solidFill>
                          <a:effectLst/>
                          <a:latin typeface="Calibri"/>
                        </a:rPr>
                        <a:t>7 960 659</a:t>
                      </a:r>
                      <a:endParaRPr lang="en-US" sz="1800" b="1" i="0" u="none" strike="noStrike" noProof="0">
                        <a:solidFill>
                          <a:srgbClr val="FFFFFF"/>
                        </a:solidFill>
                        <a:effectLst/>
                        <a:latin typeface="Calibri"/>
                      </a:endParaRP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0066CC"/>
                    </a:solidFill>
                  </a:tcPr>
                </a:tc>
                <a:tc>
                  <a:txBody>
                    <a:bodyPr/>
                    <a:lstStyle/>
                    <a:p>
                      <a:pPr algn="r" fontAlgn="ctr"/>
                      <a:r>
                        <a:rPr lang="en-US" sz="1800" b="1" i="0" u="none" strike="noStrike" noProof="0" smtClean="0">
                          <a:solidFill>
                            <a:srgbClr val="FFFFFF"/>
                          </a:solidFill>
                          <a:effectLst/>
                          <a:latin typeface="Calibri"/>
                        </a:rPr>
                        <a:t>10 038 857</a:t>
                      </a:r>
                      <a:endParaRPr lang="en-US" sz="1800" b="1" i="0" u="none" strike="noStrike" noProof="0">
                        <a:solidFill>
                          <a:srgbClr val="FFFFFF"/>
                        </a:solidFill>
                        <a:effectLst/>
                        <a:latin typeface="Calibri"/>
                      </a:endParaRP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0066CC"/>
                    </a:solidFill>
                  </a:tcPr>
                </a:tc>
                <a:tc>
                  <a:txBody>
                    <a:bodyPr/>
                    <a:lstStyle/>
                    <a:p>
                      <a:pPr algn="r" fontAlgn="ctr"/>
                      <a:r>
                        <a:rPr lang="en-US" sz="1800" b="1" i="0" u="none" strike="noStrike" noProof="0" smtClean="0">
                          <a:solidFill>
                            <a:srgbClr val="FFFFFF"/>
                          </a:solidFill>
                          <a:effectLst/>
                          <a:latin typeface="Calibri"/>
                        </a:rPr>
                        <a:t>12 648 959</a:t>
                      </a:r>
                      <a:endParaRPr lang="en-US" sz="1800" b="1" i="0" u="none" strike="noStrike" noProof="0">
                        <a:solidFill>
                          <a:srgbClr val="FFFFFF"/>
                        </a:solidFill>
                        <a:effectLst/>
                        <a:latin typeface="Calibri"/>
                      </a:endParaRP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0066CC"/>
                    </a:solidFill>
                  </a:tcPr>
                </a:tc>
                <a:tc>
                  <a:txBody>
                    <a:bodyPr/>
                    <a:lstStyle/>
                    <a:p>
                      <a:pPr algn="r" fontAlgn="ctr"/>
                      <a:r>
                        <a:rPr lang="en-US" sz="1800" b="1" i="0" u="none" strike="noStrike" noProof="0" smtClean="0">
                          <a:solidFill>
                            <a:srgbClr val="FFFFFF"/>
                          </a:solidFill>
                          <a:effectLst/>
                          <a:latin typeface="Calibri"/>
                        </a:rPr>
                        <a:t>15 494 975</a:t>
                      </a:r>
                      <a:endParaRPr lang="en-US" sz="1800" b="1" i="0" u="none" strike="noStrike" noProof="0">
                        <a:solidFill>
                          <a:srgbClr val="FFFFFF"/>
                        </a:solidFill>
                        <a:effectLst/>
                        <a:latin typeface="Calibri"/>
                      </a:endParaRP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0066CC"/>
                    </a:solidFill>
                  </a:tcPr>
                </a:tc>
                <a:tc>
                  <a:txBody>
                    <a:bodyPr/>
                    <a:lstStyle/>
                    <a:p>
                      <a:pPr algn="r" fontAlgn="ctr"/>
                      <a:r>
                        <a:rPr lang="en-US" sz="1800" b="1" i="0" u="none" strike="noStrike" noProof="0" smtClean="0">
                          <a:solidFill>
                            <a:srgbClr val="FFFFFF"/>
                          </a:solidFill>
                          <a:effectLst/>
                          <a:latin typeface="Calibri"/>
                        </a:rPr>
                        <a:t>18 593 970</a:t>
                      </a:r>
                      <a:endParaRPr lang="en-US" sz="1800" b="1" i="0" u="none" strike="noStrike" noProof="0">
                        <a:solidFill>
                          <a:srgbClr val="FFFFFF"/>
                        </a:solidFill>
                        <a:effectLst/>
                        <a:latin typeface="Calibri"/>
                      </a:endParaRP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0066CC"/>
                    </a:solidFill>
                  </a:tcPr>
                </a:tc>
              </a:tr>
              <a:tr h="267912">
                <a:tc>
                  <a:txBody>
                    <a:bodyPr/>
                    <a:lstStyle/>
                    <a:p>
                      <a:pPr algn="l" fontAlgn="ctr"/>
                      <a:r>
                        <a:rPr lang="en-US" sz="1600" b="0" i="0" u="none" strike="noStrike" noProof="0" smtClean="0">
                          <a:solidFill>
                            <a:schemeClr val="tx1"/>
                          </a:solidFill>
                          <a:effectLst/>
                          <a:latin typeface="+mn-lt"/>
                        </a:rPr>
                        <a:t>Dues and taxes</a:t>
                      </a:r>
                      <a:endParaRPr lang="en-US" sz="1600" b="0" i="0" u="none" strike="noStrike" noProof="0">
                        <a:solidFill>
                          <a:schemeClr val="tx1"/>
                        </a:solidFill>
                        <a:effectLst/>
                        <a:latin typeface="+mn-lt"/>
                      </a:endParaRP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E7E6E6"/>
                    </a:solidFill>
                  </a:tcPr>
                </a:tc>
                <a:tc>
                  <a:txBody>
                    <a:bodyPr/>
                    <a:lstStyle/>
                    <a:p>
                      <a:pPr algn="r" fontAlgn="ctr"/>
                      <a:r>
                        <a:rPr lang="en-US" sz="1800" b="0" i="0" u="none" strike="noStrike" noProof="0" smtClean="0">
                          <a:solidFill>
                            <a:srgbClr val="000000"/>
                          </a:solidFill>
                          <a:effectLst/>
                          <a:latin typeface="Calibri"/>
                        </a:rPr>
                        <a:t>56 692</a:t>
                      </a:r>
                      <a:endParaRPr lang="en-US" sz="1800" b="0" i="0" u="none" strike="noStrike" noProof="0">
                        <a:solidFill>
                          <a:srgbClr val="000000"/>
                        </a:solidFill>
                        <a:effectLst/>
                        <a:latin typeface="Calibri"/>
                      </a:endParaRP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E7E6E6"/>
                    </a:solidFill>
                  </a:tcPr>
                </a:tc>
                <a:tc>
                  <a:txBody>
                    <a:bodyPr/>
                    <a:lstStyle/>
                    <a:p>
                      <a:pPr algn="r" fontAlgn="ctr"/>
                      <a:r>
                        <a:rPr lang="en-US" sz="1800" b="0" i="0" u="none" strike="noStrike" noProof="0" smtClean="0">
                          <a:solidFill>
                            <a:srgbClr val="000000"/>
                          </a:solidFill>
                          <a:effectLst/>
                          <a:latin typeface="Calibri"/>
                        </a:rPr>
                        <a:t>89 876</a:t>
                      </a:r>
                      <a:endParaRPr lang="en-US" sz="1800" b="0" i="0" u="none" strike="noStrike" noProof="0">
                        <a:solidFill>
                          <a:srgbClr val="000000"/>
                        </a:solidFill>
                        <a:effectLst/>
                        <a:latin typeface="Calibri"/>
                      </a:endParaRP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E7E6E6"/>
                    </a:solidFill>
                  </a:tcPr>
                </a:tc>
                <a:tc>
                  <a:txBody>
                    <a:bodyPr/>
                    <a:lstStyle/>
                    <a:p>
                      <a:pPr algn="r" fontAlgn="ctr"/>
                      <a:r>
                        <a:rPr lang="en-US" sz="1800" b="0" i="0" u="none" strike="noStrike" noProof="0" smtClean="0">
                          <a:solidFill>
                            <a:srgbClr val="000000"/>
                          </a:solidFill>
                          <a:effectLst/>
                          <a:latin typeface="Calibri"/>
                        </a:rPr>
                        <a:t>127 066</a:t>
                      </a:r>
                      <a:endParaRPr lang="en-US" sz="1800" b="0" i="0" u="none" strike="noStrike" noProof="0">
                        <a:solidFill>
                          <a:srgbClr val="000000"/>
                        </a:solidFill>
                        <a:effectLst/>
                        <a:latin typeface="Calibri"/>
                      </a:endParaRP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E7E6E6"/>
                    </a:solidFill>
                  </a:tcPr>
                </a:tc>
                <a:tc>
                  <a:txBody>
                    <a:bodyPr/>
                    <a:lstStyle/>
                    <a:p>
                      <a:pPr algn="r" fontAlgn="ctr"/>
                      <a:r>
                        <a:rPr lang="en-US" sz="1800" b="0" i="0" u="none" strike="noStrike" noProof="0" smtClean="0">
                          <a:solidFill>
                            <a:srgbClr val="000000"/>
                          </a:solidFill>
                          <a:effectLst/>
                          <a:latin typeface="Calibri"/>
                        </a:rPr>
                        <a:t>154 306</a:t>
                      </a:r>
                      <a:endParaRPr lang="en-US" sz="1800" b="0" i="0" u="none" strike="noStrike" noProof="0">
                        <a:solidFill>
                          <a:srgbClr val="000000"/>
                        </a:solidFill>
                        <a:effectLst/>
                        <a:latin typeface="Calibri"/>
                      </a:endParaRP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E7E6E6"/>
                    </a:solidFill>
                  </a:tcPr>
                </a:tc>
                <a:tc>
                  <a:txBody>
                    <a:bodyPr/>
                    <a:lstStyle/>
                    <a:p>
                      <a:pPr algn="r" fontAlgn="ctr"/>
                      <a:r>
                        <a:rPr lang="en-US" sz="1800" b="0" i="0" u="none" strike="noStrike" noProof="0" smtClean="0">
                          <a:solidFill>
                            <a:srgbClr val="000000"/>
                          </a:solidFill>
                          <a:effectLst/>
                          <a:latin typeface="Calibri"/>
                        </a:rPr>
                        <a:t>194 589</a:t>
                      </a:r>
                      <a:endParaRPr lang="en-US" sz="1800" b="0" i="0" u="none" strike="noStrike" noProof="0">
                        <a:solidFill>
                          <a:srgbClr val="000000"/>
                        </a:solidFill>
                        <a:effectLst/>
                        <a:latin typeface="Calibri"/>
                      </a:endParaRP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E7E6E6"/>
                    </a:solidFill>
                  </a:tcPr>
                </a:tc>
                <a:tc>
                  <a:txBody>
                    <a:bodyPr/>
                    <a:lstStyle/>
                    <a:p>
                      <a:pPr algn="r" fontAlgn="ctr"/>
                      <a:r>
                        <a:rPr lang="en-US" sz="1800" b="0" i="0" u="none" strike="noStrike" noProof="0" smtClean="0">
                          <a:solidFill>
                            <a:srgbClr val="000000"/>
                          </a:solidFill>
                          <a:effectLst/>
                          <a:latin typeface="Calibri"/>
                        </a:rPr>
                        <a:t>245 182</a:t>
                      </a:r>
                      <a:endParaRPr lang="en-US" sz="1800" b="0" i="0" u="none" strike="noStrike" noProof="0">
                        <a:solidFill>
                          <a:srgbClr val="000000"/>
                        </a:solidFill>
                        <a:effectLst/>
                        <a:latin typeface="Calibri"/>
                      </a:endParaRP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E7E6E6"/>
                    </a:solidFill>
                  </a:tcPr>
                </a:tc>
                <a:tc>
                  <a:txBody>
                    <a:bodyPr/>
                    <a:lstStyle/>
                    <a:p>
                      <a:pPr algn="r" fontAlgn="ctr"/>
                      <a:r>
                        <a:rPr lang="en-US" sz="1800" b="0" i="0" u="none" strike="noStrike" noProof="0" smtClean="0">
                          <a:solidFill>
                            <a:srgbClr val="000000"/>
                          </a:solidFill>
                          <a:effectLst/>
                          <a:latin typeface="Calibri"/>
                        </a:rPr>
                        <a:t>300 348</a:t>
                      </a:r>
                      <a:endParaRPr lang="en-US" sz="1800" b="0" i="0" u="none" strike="noStrike" noProof="0">
                        <a:solidFill>
                          <a:srgbClr val="000000"/>
                        </a:solidFill>
                        <a:effectLst/>
                        <a:latin typeface="Calibri"/>
                      </a:endParaRP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E7E6E6"/>
                    </a:solidFill>
                  </a:tcPr>
                </a:tc>
                <a:tc>
                  <a:txBody>
                    <a:bodyPr/>
                    <a:lstStyle/>
                    <a:p>
                      <a:pPr algn="r" fontAlgn="ctr"/>
                      <a:r>
                        <a:rPr lang="en-US" sz="1800" b="0" i="0" u="none" strike="noStrike" noProof="0" smtClean="0">
                          <a:solidFill>
                            <a:srgbClr val="000000"/>
                          </a:solidFill>
                          <a:effectLst/>
                          <a:latin typeface="Calibri"/>
                        </a:rPr>
                        <a:t>360 418</a:t>
                      </a:r>
                      <a:endParaRPr lang="en-US" sz="1800" b="0" i="0" u="none" strike="noStrike" noProof="0">
                        <a:solidFill>
                          <a:srgbClr val="000000"/>
                        </a:solidFill>
                        <a:effectLst/>
                        <a:latin typeface="Calibri"/>
                      </a:endParaRP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E7E6E6"/>
                    </a:solidFill>
                  </a:tcPr>
                </a:tc>
              </a:tr>
              <a:tr h="520774">
                <a:tc>
                  <a:txBody>
                    <a:bodyPr/>
                    <a:lstStyle/>
                    <a:p>
                      <a:pPr algn="l" fontAlgn="ctr"/>
                      <a:r>
                        <a:rPr lang="en-US" sz="1600" u="none" strike="noStrike" noProof="0" smtClean="0">
                          <a:effectLst/>
                        </a:rPr>
                        <a:t>Gross Wages (Employees)</a:t>
                      </a:r>
                      <a:endParaRPr lang="en-US" sz="1600" b="0" i="0" u="none" strike="noStrike" noProof="0">
                        <a:solidFill>
                          <a:srgbClr val="000000"/>
                        </a:solidFill>
                        <a:effectLst/>
                        <a:latin typeface="+mn-lt"/>
                      </a:endParaRP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E7E6E6"/>
                    </a:solidFill>
                  </a:tcPr>
                </a:tc>
                <a:tc>
                  <a:txBody>
                    <a:bodyPr/>
                    <a:lstStyle/>
                    <a:p>
                      <a:pPr algn="r" fontAlgn="ctr"/>
                      <a:r>
                        <a:rPr lang="en-US" sz="1800" b="0" i="0" u="none" strike="noStrike" noProof="0" smtClean="0">
                          <a:solidFill>
                            <a:srgbClr val="000000"/>
                          </a:solidFill>
                          <a:effectLst/>
                          <a:latin typeface="Calibri"/>
                        </a:rPr>
                        <a:t>1 037 500</a:t>
                      </a:r>
                      <a:endParaRPr lang="en-US" sz="1800" b="0" i="0" u="none" strike="noStrike" noProof="0">
                        <a:solidFill>
                          <a:srgbClr val="000000"/>
                        </a:solidFill>
                        <a:effectLst/>
                        <a:latin typeface="Calibri"/>
                      </a:endParaRP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E7E6E6"/>
                    </a:solidFill>
                  </a:tcPr>
                </a:tc>
                <a:tc>
                  <a:txBody>
                    <a:bodyPr/>
                    <a:lstStyle/>
                    <a:p>
                      <a:pPr algn="r" fontAlgn="ctr"/>
                      <a:r>
                        <a:rPr lang="en-US" sz="1800" b="0" i="0" u="none" strike="noStrike" noProof="0" smtClean="0">
                          <a:solidFill>
                            <a:srgbClr val="000000"/>
                          </a:solidFill>
                          <a:effectLst/>
                          <a:latin typeface="Calibri"/>
                        </a:rPr>
                        <a:t>1 913 176</a:t>
                      </a:r>
                      <a:endParaRPr lang="en-US" sz="1800" b="0" i="0" u="none" strike="noStrike" noProof="0">
                        <a:solidFill>
                          <a:srgbClr val="000000"/>
                        </a:solidFill>
                        <a:effectLst/>
                        <a:latin typeface="Calibri"/>
                      </a:endParaRP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E7E6E6"/>
                    </a:solidFill>
                  </a:tcPr>
                </a:tc>
                <a:tc>
                  <a:txBody>
                    <a:bodyPr/>
                    <a:lstStyle/>
                    <a:p>
                      <a:pPr algn="r" fontAlgn="ctr"/>
                      <a:r>
                        <a:rPr lang="en-US" sz="1800" b="0" i="0" u="none" strike="noStrike" noProof="0" smtClean="0">
                          <a:solidFill>
                            <a:srgbClr val="000000"/>
                          </a:solidFill>
                          <a:effectLst/>
                          <a:latin typeface="Calibri"/>
                        </a:rPr>
                        <a:t>3 059 275</a:t>
                      </a:r>
                      <a:endParaRPr lang="en-US" sz="1800" b="0" i="0" u="none" strike="noStrike" noProof="0">
                        <a:solidFill>
                          <a:srgbClr val="000000"/>
                        </a:solidFill>
                        <a:effectLst/>
                        <a:latin typeface="Calibri"/>
                      </a:endParaRP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E7E6E6"/>
                    </a:solidFill>
                  </a:tcPr>
                </a:tc>
                <a:tc>
                  <a:txBody>
                    <a:bodyPr/>
                    <a:lstStyle/>
                    <a:p>
                      <a:pPr algn="r" fontAlgn="ctr"/>
                      <a:r>
                        <a:rPr lang="en-US" sz="1800" b="0" i="0" u="none" strike="noStrike" noProof="0" smtClean="0">
                          <a:solidFill>
                            <a:srgbClr val="000000"/>
                          </a:solidFill>
                          <a:effectLst/>
                          <a:latin typeface="Calibri"/>
                        </a:rPr>
                        <a:t>3 715 112</a:t>
                      </a:r>
                      <a:endParaRPr lang="en-US" sz="1800" b="0" i="0" u="none" strike="noStrike" noProof="0">
                        <a:solidFill>
                          <a:srgbClr val="000000"/>
                        </a:solidFill>
                        <a:effectLst/>
                        <a:latin typeface="Calibri"/>
                      </a:endParaRP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E7E6E6"/>
                    </a:solidFill>
                  </a:tcPr>
                </a:tc>
                <a:tc>
                  <a:txBody>
                    <a:bodyPr/>
                    <a:lstStyle/>
                    <a:p>
                      <a:pPr algn="r" fontAlgn="ctr"/>
                      <a:r>
                        <a:rPr lang="en-US" sz="1800" b="0" i="0" u="none" strike="noStrike" noProof="0" smtClean="0">
                          <a:solidFill>
                            <a:srgbClr val="000000"/>
                          </a:solidFill>
                          <a:effectLst/>
                          <a:latin typeface="Calibri"/>
                        </a:rPr>
                        <a:t>4 684 974</a:t>
                      </a:r>
                      <a:endParaRPr lang="en-US" sz="1800" b="0" i="0" u="none" strike="noStrike" noProof="0">
                        <a:solidFill>
                          <a:srgbClr val="000000"/>
                        </a:solidFill>
                        <a:effectLst/>
                        <a:latin typeface="Calibri"/>
                      </a:endParaRP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E7E6E6"/>
                    </a:solidFill>
                  </a:tcPr>
                </a:tc>
                <a:tc>
                  <a:txBody>
                    <a:bodyPr/>
                    <a:lstStyle/>
                    <a:p>
                      <a:pPr algn="r" fontAlgn="ctr"/>
                      <a:r>
                        <a:rPr lang="en-US" sz="1800" b="0" i="0" u="none" strike="noStrike" noProof="0" smtClean="0">
                          <a:solidFill>
                            <a:srgbClr val="000000"/>
                          </a:solidFill>
                          <a:effectLst/>
                          <a:latin typeface="Calibri"/>
                        </a:rPr>
                        <a:t>5 903 067</a:t>
                      </a:r>
                      <a:endParaRPr lang="en-US" sz="1800" b="0" i="0" u="none" strike="noStrike" noProof="0">
                        <a:solidFill>
                          <a:srgbClr val="000000"/>
                        </a:solidFill>
                        <a:effectLst/>
                        <a:latin typeface="Calibri"/>
                      </a:endParaRP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E7E6E6"/>
                    </a:solidFill>
                  </a:tcPr>
                </a:tc>
                <a:tc>
                  <a:txBody>
                    <a:bodyPr/>
                    <a:lstStyle/>
                    <a:p>
                      <a:pPr algn="r" fontAlgn="ctr"/>
                      <a:r>
                        <a:rPr lang="en-US" sz="1800" b="0" i="0" u="none" strike="noStrike" noProof="0" smtClean="0">
                          <a:solidFill>
                            <a:srgbClr val="000000"/>
                          </a:solidFill>
                          <a:effectLst/>
                          <a:latin typeface="Calibri"/>
                        </a:rPr>
                        <a:t>7 231 257</a:t>
                      </a:r>
                      <a:endParaRPr lang="en-US" sz="1800" b="0" i="0" u="none" strike="noStrike" noProof="0">
                        <a:solidFill>
                          <a:srgbClr val="000000"/>
                        </a:solidFill>
                        <a:effectLst/>
                        <a:latin typeface="Calibri"/>
                      </a:endParaRP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E7E6E6"/>
                    </a:solidFill>
                  </a:tcPr>
                </a:tc>
                <a:tc>
                  <a:txBody>
                    <a:bodyPr/>
                    <a:lstStyle/>
                    <a:p>
                      <a:pPr algn="r" fontAlgn="ctr"/>
                      <a:r>
                        <a:rPr lang="en-US" sz="1800" b="0" i="0" u="none" strike="noStrike" noProof="0" smtClean="0">
                          <a:solidFill>
                            <a:srgbClr val="000000"/>
                          </a:solidFill>
                          <a:effectLst/>
                          <a:latin typeface="Calibri"/>
                        </a:rPr>
                        <a:t>8 677 509</a:t>
                      </a:r>
                      <a:endParaRPr lang="en-US" sz="1800" b="0" i="0" u="none" strike="noStrike" noProof="0">
                        <a:solidFill>
                          <a:srgbClr val="000000"/>
                        </a:solidFill>
                        <a:effectLst/>
                        <a:latin typeface="Calibri"/>
                      </a:endParaRP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E7E6E6"/>
                    </a:solidFill>
                  </a:tcPr>
                </a:tc>
              </a:tr>
              <a:tr h="520774">
                <a:tc>
                  <a:txBody>
                    <a:bodyPr/>
                    <a:lstStyle/>
                    <a:p>
                      <a:pPr algn="l" fontAlgn="ctr"/>
                      <a:r>
                        <a:rPr lang="en-US" sz="1600" u="none" strike="noStrike" noProof="0" smtClean="0">
                          <a:effectLst/>
                        </a:rPr>
                        <a:t>Social charges (Employees)</a:t>
                      </a:r>
                      <a:endParaRPr lang="en-US" sz="1600" b="0" i="0" u="none" strike="noStrike" noProof="0">
                        <a:solidFill>
                          <a:srgbClr val="000000"/>
                        </a:solidFill>
                        <a:effectLst/>
                        <a:latin typeface="+mn-lt"/>
                      </a:endParaRP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E7E6E6"/>
                    </a:solidFill>
                  </a:tcPr>
                </a:tc>
                <a:tc>
                  <a:txBody>
                    <a:bodyPr/>
                    <a:lstStyle/>
                    <a:p>
                      <a:pPr algn="r" fontAlgn="ctr"/>
                      <a:r>
                        <a:rPr lang="en-US" sz="1800" b="0" i="0" u="none" strike="noStrike" noProof="0" smtClean="0">
                          <a:solidFill>
                            <a:srgbClr val="000000"/>
                          </a:solidFill>
                          <a:effectLst/>
                          <a:latin typeface="Calibri"/>
                        </a:rPr>
                        <a:t>466 886</a:t>
                      </a:r>
                      <a:endParaRPr lang="en-US" sz="1800" b="0" i="0" u="none" strike="noStrike" noProof="0">
                        <a:solidFill>
                          <a:srgbClr val="000000"/>
                        </a:solidFill>
                        <a:effectLst/>
                        <a:latin typeface="Calibri"/>
                      </a:endParaRP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E7E6E6"/>
                    </a:solidFill>
                  </a:tcPr>
                </a:tc>
                <a:tc>
                  <a:txBody>
                    <a:bodyPr/>
                    <a:lstStyle/>
                    <a:p>
                      <a:pPr algn="r" fontAlgn="ctr"/>
                      <a:r>
                        <a:rPr lang="en-US" sz="1800" b="0" i="0" u="none" strike="noStrike" noProof="0" smtClean="0">
                          <a:solidFill>
                            <a:srgbClr val="000000"/>
                          </a:solidFill>
                          <a:effectLst/>
                          <a:latin typeface="Calibri"/>
                        </a:rPr>
                        <a:t>860 956</a:t>
                      </a:r>
                      <a:endParaRPr lang="en-US" sz="1800" b="0" i="0" u="none" strike="noStrike" noProof="0">
                        <a:solidFill>
                          <a:srgbClr val="000000"/>
                        </a:solidFill>
                        <a:effectLst/>
                        <a:latin typeface="Calibri"/>
                      </a:endParaRP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E7E6E6"/>
                    </a:solidFill>
                  </a:tcPr>
                </a:tc>
                <a:tc>
                  <a:txBody>
                    <a:bodyPr/>
                    <a:lstStyle/>
                    <a:p>
                      <a:pPr algn="r" fontAlgn="ctr"/>
                      <a:r>
                        <a:rPr lang="en-US" sz="1800" b="0" i="0" u="none" strike="noStrike" noProof="0" smtClean="0">
                          <a:solidFill>
                            <a:srgbClr val="000000"/>
                          </a:solidFill>
                          <a:effectLst/>
                          <a:latin typeface="Calibri"/>
                        </a:rPr>
                        <a:t>1 376 690</a:t>
                      </a:r>
                      <a:endParaRPr lang="en-US" sz="1800" b="0" i="0" u="none" strike="noStrike" noProof="0">
                        <a:solidFill>
                          <a:srgbClr val="000000"/>
                        </a:solidFill>
                        <a:effectLst/>
                        <a:latin typeface="Calibri"/>
                      </a:endParaRP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E7E6E6"/>
                    </a:solidFill>
                  </a:tcPr>
                </a:tc>
                <a:tc>
                  <a:txBody>
                    <a:bodyPr/>
                    <a:lstStyle/>
                    <a:p>
                      <a:pPr algn="r" fontAlgn="ctr"/>
                      <a:r>
                        <a:rPr lang="en-US" sz="1800" b="0" i="0" u="none" strike="noStrike" noProof="0" smtClean="0">
                          <a:solidFill>
                            <a:srgbClr val="000000"/>
                          </a:solidFill>
                          <a:effectLst/>
                          <a:latin typeface="Calibri"/>
                        </a:rPr>
                        <a:t>1 671 820</a:t>
                      </a:r>
                      <a:endParaRPr lang="en-US" sz="1800" b="0" i="0" u="none" strike="noStrike" noProof="0">
                        <a:solidFill>
                          <a:srgbClr val="000000"/>
                        </a:solidFill>
                        <a:effectLst/>
                        <a:latin typeface="Calibri"/>
                      </a:endParaRP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E7E6E6"/>
                    </a:solidFill>
                  </a:tcPr>
                </a:tc>
                <a:tc>
                  <a:txBody>
                    <a:bodyPr/>
                    <a:lstStyle/>
                    <a:p>
                      <a:pPr algn="r" fontAlgn="ctr"/>
                      <a:r>
                        <a:rPr lang="en-US" sz="1800" b="0" i="0" u="none" strike="noStrike" noProof="0" smtClean="0">
                          <a:solidFill>
                            <a:srgbClr val="000000"/>
                          </a:solidFill>
                          <a:effectLst/>
                          <a:latin typeface="Calibri"/>
                        </a:rPr>
                        <a:t>2 108 263</a:t>
                      </a:r>
                      <a:endParaRPr lang="en-US" sz="1800" b="0" i="0" u="none" strike="noStrike" noProof="0">
                        <a:solidFill>
                          <a:srgbClr val="000000"/>
                        </a:solidFill>
                        <a:effectLst/>
                        <a:latin typeface="Calibri"/>
                      </a:endParaRP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E7E6E6"/>
                    </a:solidFill>
                  </a:tcPr>
                </a:tc>
                <a:tc>
                  <a:txBody>
                    <a:bodyPr/>
                    <a:lstStyle/>
                    <a:p>
                      <a:pPr algn="r" fontAlgn="ctr"/>
                      <a:r>
                        <a:rPr lang="en-US" sz="1800" b="0" i="0" u="none" strike="noStrike" noProof="0" smtClean="0">
                          <a:solidFill>
                            <a:srgbClr val="000000"/>
                          </a:solidFill>
                          <a:effectLst/>
                          <a:latin typeface="Calibri"/>
                        </a:rPr>
                        <a:t>2 656 412</a:t>
                      </a:r>
                      <a:endParaRPr lang="en-US" sz="1800" b="0" i="0" u="none" strike="noStrike" noProof="0">
                        <a:solidFill>
                          <a:srgbClr val="000000"/>
                        </a:solidFill>
                        <a:effectLst/>
                        <a:latin typeface="Calibri"/>
                      </a:endParaRP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E7E6E6"/>
                    </a:solidFill>
                  </a:tcPr>
                </a:tc>
                <a:tc>
                  <a:txBody>
                    <a:bodyPr/>
                    <a:lstStyle/>
                    <a:p>
                      <a:pPr algn="r" fontAlgn="ctr"/>
                      <a:r>
                        <a:rPr lang="en-US" sz="1800" b="0" i="0" u="none" strike="noStrike" noProof="0" smtClean="0">
                          <a:solidFill>
                            <a:srgbClr val="000000"/>
                          </a:solidFill>
                          <a:effectLst/>
                          <a:latin typeface="Calibri"/>
                        </a:rPr>
                        <a:t>3 254 104</a:t>
                      </a:r>
                      <a:endParaRPr lang="en-US" sz="1800" b="0" i="0" u="none" strike="noStrike" noProof="0">
                        <a:solidFill>
                          <a:srgbClr val="000000"/>
                        </a:solidFill>
                        <a:effectLst/>
                        <a:latin typeface="Calibri"/>
                      </a:endParaRP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E7E6E6"/>
                    </a:solidFill>
                  </a:tcPr>
                </a:tc>
                <a:tc>
                  <a:txBody>
                    <a:bodyPr/>
                    <a:lstStyle/>
                    <a:p>
                      <a:pPr algn="r" fontAlgn="ctr"/>
                      <a:r>
                        <a:rPr lang="en-US" sz="1800" b="0" i="0" u="none" strike="noStrike" noProof="0" smtClean="0">
                          <a:solidFill>
                            <a:srgbClr val="000000"/>
                          </a:solidFill>
                          <a:effectLst/>
                          <a:latin typeface="Calibri"/>
                        </a:rPr>
                        <a:t>3 904 925</a:t>
                      </a:r>
                      <a:endParaRPr lang="en-US" sz="1800" b="0" i="0" u="none" strike="noStrike" noProof="0">
                        <a:solidFill>
                          <a:srgbClr val="000000"/>
                        </a:solidFill>
                        <a:effectLst/>
                        <a:latin typeface="Calibri"/>
                      </a:endParaRP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E7E6E6"/>
                    </a:solidFill>
                  </a:tcPr>
                </a:tc>
              </a:tr>
              <a:tr h="520774">
                <a:tc>
                  <a:txBody>
                    <a:bodyPr/>
                    <a:lstStyle/>
                    <a:p>
                      <a:pPr algn="l" fontAlgn="ctr"/>
                      <a:r>
                        <a:rPr lang="en-US" sz="1600" u="none" strike="noStrike" noProof="0" smtClean="0">
                          <a:effectLst/>
                        </a:rPr>
                        <a:t>Gross wages (CEO)</a:t>
                      </a:r>
                      <a:endParaRPr lang="en-US" sz="1600" b="0" i="0" u="none" strike="noStrike" noProof="0">
                        <a:solidFill>
                          <a:srgbClr val="000000"/>
                        </a:solidFill>
                        <a:effectLst/>
                        <a:latin typeface="+mn-lt"/>
                      </a:endParaRP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E7E6E6"/>
                    </a:solidFill>
                  </a:tcPr>
                </a:tc>
                <a:tc>
                  <a:txBody>
                    <a:bodyPr/>
                    <a:lstStyle/>
                    <a:p>
                      <a:pPr algn="r" fontAlgn="ctr"/>
                      <a:r>
                        <a:rPr lang="en-US" sz="1800" b="0" i="0" u="none" strike="noStrike" noProof="0" smtClean="0">
                          <a:solidFill>
                            <a:srgbClr val="000000"/>
                          </a:solidFill>
                          <a:effectLst/>
                          <a:latin typeface="Calibri"/>
                        </a:rPr>
                        <a:t>160 000</a:t>
                      </a:r>
                      <a:endParaRPr lang="en-US" sz="1800" b="0" i="0" u="none" strike="noStrike" noProof="0">
                        <a:solidFill>
                          <a:srgbClr val="000000"/>
                        </a:solidFill>
                        <a:effectLst/>
                        <a:latin typeface="Calibri"/>
                      </a:endParaRP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E7E6E6"/>
                    </a:solidFill>
                  </a:tcPr>
                </a:tc>
                <a:tc>
                  <a:txBody>
                    <a:bodyPr/>
                    <a:lstStyle/>
                    <a:p>
                      <a:pPr algn="r" fontAlgn="ctr"/>
                      <a:r>
                        <a:rPr lang="en-US" sz="1800" b="0" i="0" u="none" strike="noStrike" noProof="0" smtClean="0">
                          <a:solidFill>
                            <a:srgbClr val="000000"/>
                          </a:solidFill>
                          <a:effectLst/>
                          <a:latin typeface="Calibri"/>
                        </a:rPr>
                        <a:t>481 600</a:t>
                      </a:r>
                      <a:endParaRPr lang="en-US" sz="1800" b="0" i="0" u="none" strike="noStrike" noProof="0">
                        <a:solidFill>
                          <a:srgbClr val="000000"/>
                        </a:solidFill>
                        <a:effectLst/>
                        <a:latin typeface="Calibri"/>
                      </a:endParaRP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E7E6E6"/>
                    </a:solidFill>
                  </a:tcPr>
                </a:tc>
                <a:tc>
                  <a:txBody>
                    <a:bodyPr/>
                    <a:lstStyle/>
                    <a:p>
                      <a:pPr algn="r" fontAlgn="ctr"/>
                      <a:r>
                        <a:rPr lang="en-US" sz="1800" b="0" i="0" u="none" strike="noStrike" noProof="0" smtClean="0">
                          <a:solidFill>
                            <a:srgbClr val="000000"/>
                          </a:solidFill>
                          <a:effectLst/>
                          <a:latin typeface="Calibri"/>
                        </a:rPr>
                        <a:t>642 792</a:t>
                      </a:r>
                      <a:endParaRPr lang="en-US" sz="1800" b="0" i="0" u="none" strike="noStrike" noProof="0">
                        <a:solidFill>
                          <a:srgbClr val="000000"/>
                        </a:solidFill>
                        <a:effectLst/>
                        <a:latin typeface="Calibri"/>
                      </a:endParaRP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E7E6E6"/>
                    </a:solidFill>
                  </a:tcPr>
                </a:tc>
                <a:tc>
                  <a:txBody>
                    <a:bodyPr/>
                    <a:lstStyle/>
                    <a:p>
                      <a:pPr algn="r" fontAlgn="ctr"/>
                      <a:r>
                        <a:rPr lang="en-US" sz="1800" b="0" i="0" u="none" strike="noStrike" noProof="0" smtClean="0">
                          <a:solidFill>
                            <a:srgbClr val="000000"/>
                          </a:solidFill>
                          <a:effectLst/>
                          <a:latin typeface="Calibri"/>
                        </a:rPr>
                        <a:t>780 592</a:t>
                      </a:r>
                      <a:endParaRPr lang="en-US" sz="1800" b="0" i="0" u="none" strike="noStrike" noProof="0">
                        <a:solidFill>
                          <a:srgbClr val="000000"/>
                        </a:solidFill>
                        <a:effectLst/>
                        <a:latin typeface="Calibri"/>
                      </a:endParaRP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E7E6E6"/>
                    </a:solidFill>
                  </a:tcPr>
                </a:tc>
                <a:tc>
                  <a:txBody>
                    <a:bodyPr/>
                    <a:lstStyle/>
                    <a:p>
                      <a:pPr algn="r" fontAlgn="ctr"/>
                      <a:r>
                        <a:rPr lang="en-US" sz="1800" b="0" i="0" u="none" strike="noStrike" noProof="0" smtClean="0">
                          <a:solidFill>
                            <a:srgbClr val="000000"/>
                          </a:solidFill>
                          <a:effectLst/>
                          <a:latin typeface="Calibri"/>
                        </a:rPr>
                        <a:t>984 372</a:t>
                      </a:r>
                      <a:endParaRPr lang="en-US" sz="1800" b="0" i="0" u="none" strike="noStrike" noProof="0">
                        <a:solidFill>
                          <a:srgbClr val="000000"/>
                        </a:solidFill>
                        <a:effectLst/>
                        <a:latin typeface="Calibri"/>
                      </a:endParaRP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E7E6E6"/>
                    </a:solidFill>
                  </a:tcPr>
                </a:tc>
                <a:tc>
                  <a:txBody>
                    <a:bodyPr/>
                    <a:lstStyle/>
                    <a:p>
                      <a:pPr algn="r" fontAlgn="ctr"/>
                      <a:r>
                        <a:rPr lang="en-US" sz="1800" b="0" i="0" u="none" strike="noStrike" noProof="0" smtClean="0">
                          <a:solidFill>
                            <a:srgbClr val="000000"/>
                          </a:solidFill>
                          <a:effectLst/>
                          <a:latin typeface="Calibri"/>
                        </a:rPr>
                        <a:t>1 240 308</a:t>
                      </a:r>
                      <a:endParaRPr lang="en-US" sz="1800" b="0" i="0" u="none" strike="noStrike" noProof="0">
                        <a:solidFill>
                          <a:srgbClr val="000000"/>
                        </a:solidFill>
                        <a:effectLst/>
                        <a:latin typeface="Calibri"/>
                      </a:endParaRP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E7E6E6"/>
                    </a:solidFill>
                  </a:tcPr>
                </a:tc>
                <a:tc>
                  <a:txBody>
                    <a:bodyPr/>
                    <a:lstStyle/>
                    <a:p>
                      <a:pPr algn="r" fontAlgn="ctr"/>
                      <a:r>
                        <a:rPr lang="en-US" sz="1800" b="0" i="0" u="none" strike="noStrike" noProof="0" smtClean="0">
                          <a:solidFill>
                            <a:srgbClr val="000000"/>
                          </a:solidFill>
                          <a:effectLst/>
                          <a:latin typeface="Calibri"/>
                        </a:rPr>
                        <a:t>1 519 378</a:t>
                      </a:r>
                      <a:endParaRPr lang="en-US" sz="1800" b="0" i="0" u="none" strike="noStrike" noProof="0">
                        <a:solidFill>
                          <a:srgbClr val="000000"/>
                        </a:solidFill>
                        <a:effectLst/>
                        <a:latin typeface="Calibri"/>
                      </a:endParaRP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E7E6E6"/>
                    </a:solidFill>
                  </a:tcPr>
                </a:tc>
                <a:tc>
                  <a:txBody>
                    <a:bodyPr/>
                    <a:lstStyle/>
                    <a:p>
                      <a:pPr algn="r" fontAlgn="ctr"/>
                      <a:r>
                        <a:rPr lang="en-US" sz="1800" b="0" i="0" u="none" strike="noStrike" noProof="0" smtClean="0">
                          <a:solidFill>
                            <a:srgbClr val="000000"/>
                          </a:solidFill>
                          <a:effectLst/>
                          <a:latin typeface="Calibri"/>
                        </a:rPr>
                        <a:t>1 823 253</a:t>
                      </a:r>
                      <a:endParaRPr lang="en-US" sz="1800" b="0" i="0" u="none" strike="noStrike" noProof="0">
                        <a:solidFill>
                          <a:srgbClr val="000000"/>
                        </a:solidFill>
                        <a:effectLst/>
                        <a:latin typeface="Calibri"/>
                      </a:endParaRP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E7E6E6"/>
                    </a:solidFill>
                  </a:tcPr>
                </a:tc>
              </a:tr>
              <a:tr h="520774">
                <a:tc>
                  <a:txBody>
                    <a:bodyPr/>
                    <a:lstStyle/>
                    <a:p>
                      <a:pPr algn="l" fontAlgn="ctr"/>
                      <a:r>
                        <a:rPr lang="en-US" sz="1600" u="none" strike="noStrike" noProof="0" smtClean="0">
                          <a:effectLst/>
                        </a:rPr>
                        <a:t>Social charges (CEO)</a:t>
                      </a:r>
                      <a:endParaRPr lang="en-US" sz="1600" b="0" i="0" u="none" strike="noStrike" noProof="0">
                        <a:solidFill>
                          <a:srgbClr val="000000"/>
                        </a:solidFill>
                        <a:effectLst/>
                        <a:latin typeface="+mn-lt"/>
                      </a:endParaRP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E7E6E6"/>
                    </a:solidFill>
                  </a:tcPr>
                </a:tc>
                <a:tc>
                  <a:txBody>
                    <a:bodyPr/>
                    <a:lstStyle/>
                    <a:p>
                      <a:pPr algn="r" fontAlgn="ctr"/>
                      <a:r>
                        <a:rPr lang="en-US" sz="1800" b="0" i="0" u="none" strike="noStrike" noProof="0" smtClean="0">
                          <a:solidFill>
                            <a:srgbClr val="000000"/>
                          </a:solidFill>
                          <a:effectLst/>
                          <a:latin typeface="Calibri"/>
                        </a:rPr>
                        <a:t>72 002</a:t>
                      </a:r>
                      <a:endParaRPr lang="en-US" sz="1800" b="0" i="0" u="none" strike="noStrike" noProof="0">
                        <a:solidFill>
                          <a:srgbClr val="000000"/>
                        </a:solidFill>
                        <a:effectLst/>
                        <a:latin typeface="Calibri"/>
                      </a:endParaRP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E7E6E6"/>
                    </a:solidFill>
                  </a:tcPr>
                </a:tc>
                <a:tc>
                  <a:txBody>
                    <a:bodyPr/>
                    <a:lstStyle/>
                    <a:p>
                      <a:pPr algn="r" fontAlgn="ctr"/>
                      <a:r>
                        <a:rPr lang="en-US" sz="1800" b="0" i="0" u="none" strike="noStrike" noProof="0" smtClean="0">
                          <a:solidFill>
                            <a:srgbClr val="000000"/>
                          </a:solidFill>
                          <a:effectLst/>
                          <a:latin typeface="Calibri"/>
                        </a:rPr>
                        <a:t>216 722</a:t>
                      </a:r>
                      <a:endParaRPr lang="en-US" sz="1800" b="0" i="0" u="none" strike="noStrike" noProof="0">
                        <a:solidFill>
                          <a:srgbClr val="000000"/>
                        </a:solidFill>
                        <a:effectLst/>
                        <a:latin typeface="Calibri"/>
                      </a:endParaRP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E7E6E6"/>
                    </a:solidFill>
                  </a:tcPr>
                </a:tc>
                <a:tc>
                  <a:txBody>
                    <a:bodyPr/>
                    <a:lstStyle/>
                    <a:p>
                      <a:pPr algn="r" fontAlgn="ctr"/>
                      <a:r>
                        <a:rPr lang="en-US" sz="1800" b="0" i="0" u="none" strike="noStrike" noProof="0" smtClean="0">
                          <a:solidFill>
                            <a:srgbClr val="000000"/>
                          </a:solidFill>
                          <a:effectLst/>
                          <a:latin typeface="Calibri"/>
                        </a:rPr>
                        <a:t>289 260</a:t>
                      </a:r>
                      <a:endParaRPr lang="en-US" sz="1800" b="0" i="0" u="none" strike="noStrike" noProof="0">
                        <a:solidFill>
                          <a:srgbClr val="000000"/>
                        </a:solidFill>
                        <a:effectLst/>
                        <a:latin typeface="Calibri"/>
                      </a:endParaRP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E7E6E6"/>
                    </a:solidFill>
                  </a:tcPr>
                </a:tc>
                <a:tc>
                  <a:txBody>
                    <a:bodyPr/>
                    <a:lstStyle/>
                    <a:p>
                      <a:pPr algn="r" fontAlgn="ctr"/>
                      <a:r>
                        <a:rPr lang="en-US" sz="1800" b="0" i="0" u="none" strike="noStrike" noProof="0" smtClean="0">
                          <a:solidFill>
                            <a:srgbClr val="000000"/>
                          </a:solidFill>
                          <a:effectLst/>
                          <a:latin typeface="Calibri"/>
                        </a:rPr>
                        <a:t>351 271</a:t>
                      </a:r>
                      <a:endParaRPr lang="en-US" sz="1800" b="0" i="0" u="none" strike="noStrike" noProof="0">
                        <a:solidFill>
                          <a:srgbClr val="000000"/>
                        </a:solidFill>
                        <a:effectLst/>
                        <a:latin typeface="Calibri"/>
                      </a:endParaRP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E7E6E6"/>
                    </a:solidFill>
                  </a:tcPr>
                </a:tc>
                <a:tc>
                  <a:txBody>
                    <a:bodyPr/>
                    <a:lstStyle/>
                    <a:p>
                      <a:pPr algn="r" fontAlgn="ctr"/>
                      <a:r>
                        <a:rPr lang="en-US" sz="1800" b="0" i="0" u="none" strike="noStrike" noProof="0" smtClean="0">
                          <a:solidFill>
                            <a:srgbClr val="000000"/>
                          </a:solidFill>
                          <a:effectLst/>
                          <a:latin typeface="Calibri"/>
                        </a:rPr>
                        <a:t>442 973</a:t>
                      </a:r>
                      <a:endParaRPr lang="en-US" sz="1800" b="0" i="0" u="none" strike="noStrike" noProof="0">
                        <a:solidFill>
                          <a:srgbClr val="000000"/>
                        </a:solidFill>
                        <a:effectLst/>
                        <a:latin typeface="Calibri"/>
                      </a:endParaRP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E7E6E6"/>
                    </a:solidFill>
                  </a:tcPr>
                </a:tc>
                <a:tc>
                  <a:txBody>
                    <a:bodyPr/>
                    <a:lstStyle/>
                    <a:p>
                      <a:pPr algn="r" fontAlgn="ctr"/>
                      <a:r>
                        <a:rPr lang="en-US" sz="1800" b="0" i="0" u="none" strike="noStrike" noProof="0" smtClean="0">
                          <a:solidFill>
                            <a:srgbClr val="000000"/>
                          </a:solidFill>
                          <a:effectLst/>
                          <a:latin typeface="Calibri"/>
                        </a:rPr>
                        <a:t>558 146</a:t>
                      </a:r>
                      <a:endParaRPr lang="en-US" sz="1800" b="0" i="0" u="none" strike="noStrike" noProof="0">
                        <a:solidFill>
                          <a:srgbClr val="000000"/>
                        </a:solidFill>
                        <a:effectLst/>
                        <a:latin typeface="Calibri"/>
                      </a:endParaRP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E7E6E6"/>
                    </a:solidFill>
                  </a:tcPr>
                </a:tc>
                <a:tc>
                  <a:txBody>
                    <a:bodyPr/>
                    <a:lstStyle/>
                    <a:p>
                      <a:pPr algn="r" fontAlgn="ctr"/>
                      <a:r>
                        <a:rPr lang="en-US" sz="1800" b="0" i="0" u="none" strike="noStrike" noProof="0" smtClean="0">
                          <a:solidFill>
                            <a:srgbClr val="000000"/>
                          </a:solidFill>
                          <a:effectLst/>
                          <a:latin typeface="Calibri"/>
                        </a:rPr>
                        <a:t>683 728</a:t>
                      </a:r>
                      <a:endParaRPr lang="en-US" sz="1800" b="0" i="0" u="none" strike="noStrike" noProof="0">
                        <a:solidFill>
                          <a:srgbClr val="000000"/>
                        </a:solidFill>
                        <a:effectLst/>
                        <a:latin typeface="Calibri"/>
                      </a:endParaRP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E7E6E6"/>
                    </a:solidFill>
                  </a:tcPr>
                </a:tc>
                <a:tc>
                  <a:txBody>
                    <a:bodyPr/>
                    <a:lstStyle/>
                    <a:p>
                      <a:pPr algn="r" fontAlgn="ctr"/>
                      <a:r>
                        <a:rPr lang="en-US" sz="1800" b="0" i="0" u="none" strike="noStrike" noProof="0" smtClean="0">
                          <a:solidFill>
                            <a:srgbClr val="000000"/>
                          </a:solidFill>
                          <a:effectLst/>
                          <a:latin typeface="Calibri"/>
                        </a:rPr>
                        <a:t>820 474</a:t>
                      </a:r>
                      <a:endParaRPr lang="en-US" sz="1800" b="0" i="0" u="none" strike="noStrike" noProof="0">
                        <a:solidFill>
                          <a:srgbClr val="000000"/>
                        </a:solidFill>
                        <a:effectLst/>
                        <a:latin typeface="Calibri"/>
                      </a:endParaRP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E7E6E6"/>
                    </a:solidFill>
                  </a:tcPr>
                </a:tc>
              </a:tr>
              <a:tr h="520774">
                <a:tc>
                  <a:txBody>
                    <a:bodyPr/>
                    <a:lstStyle/>
                    <a:p>
                      <a:pPr algn="l" fontAlgn="ctr"/>
                      <a:r>
                        <a:rPr lang="en-US" sz="2000" u="none" strike="noStrike" noProof="0" smtClean="0">
                          <a:solidFill>
                            <a:srgbClr val="FFFFFF"/>
                          </a:solidFill>
                          <a:effectLst/>
                        </a:rPr>
                        <a:t>Staff costs</a:t>
                      </a:r>
                      <a:endParaRPr lang="en-US" sz="2000" b="0" i="1" u="none" strike="noStrike" noProof="0">
                        <a:solidFill>
                          <a:srgbClr val="FFFFFF"/>
                        </a:solidFill>
                        <a:effectLst/>
                        <a:latin typeface="Calibri"/>
                      </a:endParaRPr>
                    </a:p>
                  </a:txBody>
                  <a:tcPr marL="9525" marR="9525" marT="9525"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0066CC"/>
                    </a:solidFill>
                  </a:tcPr>
                </a:tc>
                <a:tc>
                  <a:txBody>
                    <a:bodyPr/>
                    <a:lstStyle/>
                    <a:p>
                      <a:pPr algn="r" fontAlgn="ctr"/>
                      <a:r>
                        <a:rPr lang="en-US" sz="1800" b="1" i="0" u="none" strike="noStrike" noProof="0" smtClean="0">
                          <a:solidFill>
                            <a:srgbClr val="FFFFFF"/>
                          </a:solidFill>
                          <a:effectLst/>
                          <a:latin typeface="Calibri"/>
                        </a:rPr>
                        <a:t>1 736 388</a:t>
                      </a:r>
                      <a:endParaRPr lang="en-US" sz="1800" b="1" i="0" u="none" strike="noStrike" noProof="0">
                        <a:solidFill>
                          <a:srgbClr val="FFFFFF"/>
                        </a:solidFill>
                        <a:effectLst/>
                        <a:latin typeface="Calibri"/>
                      </a:endParaRP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0066CC"/>
                    </a:solidFill>
                  </a:tcPr>
                </a:tc>
                <a:tc>
                  <a:txBody>
                    <a:bodyPr/>
                    <a:lstStyle/>
                    <a:p>
                      <a:pPr algn="r" fontAlgn="ctr"/>
                      <a:r>
                        <a:rPr lang="en-US" sz="1800" b="1" i="0" u="none" strike="noStrike" noProof="0" smtClean="0">
                          <a:solidFill>
                            <a:srgbClr val="FFFFFF"/>
                          </a:solidFill>
                          <a:effectLst/>
                          <a:latin typeface="Calibri"/>
                        </a:rPr>
                        <a:t>3 472 454</a:t>
                      </a:r>
                      <a:endParaRPr lang="en-US" sz="1800" b="1" i="0" u="none" strike="noStrike" noProof="0">
                        <a:solidFill>
                          <a:srgbClr val="FFFFFF"/>
                        </a:solidFill>
                        <a:effectLst/>
                        <a:latin typeface="Calibri"/>
                      </a:endParaRP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0066CC"/>
                    </a:solidFill>
                  </a:tcPr>
                </a:tc>
                <a:tc>
                  <a:txBody>
                    <a:bodyPr/>
                    <a:lstStyle/>
                    <a:p>
                      <a:pPr algn="r" fontAlgn="ctr"/>
                      <a:r>
                        <a:rPr lang="en-US" sz="1800" b="1" i="0" u="none" strike="noStrike" noProof="0" smtClean="0">
                          <a:solidFill>
                            <a:srgbClr val="FFFFFF"/>
                          </a:solidFill>
                          <a:effectLst/>
                          <a:latin typeface="Calibri"/>
                        </a:rPr>
                        <a:t>5 368 017</a:t>
                      </a:r>
                      <a:endParaRPr lang="en-US" sz="1800" b="1" i="0" u="none" strike="noStrike" noProof="0">
                        <a:solidFill>
                          <a:srgbClr val="FFFFFF"/>
                        </a:solidFill>
                        <a:effectLst/>
                        <a:latin typeface="Calibri"/>
                      </a:endParaRP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0066CC"/>
                    </a:solidFill>
                  </a:tcPr>
                </a:tc>
                <a:tc>
                  <a:txBody>
                    <a:bodyPr/>
                    <a:lstStyle/>
                    <a:p>
                      <a:pPr algn="r" fontAlgn="ctr"/>
                      <a:r>
                        <a:rPr lang="en-US" sz="1800" b="1" i="0" u="none" strike="noStrike" noProof="0" smtClean="0">
                          <a:solidFill>
                            <a:srgbClr val="FFFFFF"/>
                          </a:solidFill>
                          <a:effectLst/>
                          <a:latin typeface="Calibri"/>
                        </a:rPr>
                        <a:t>6 673 101</a:t>
                      </a:r>
                      <a:endParaRPr lang="en-US" sz="1800" b="1" i="0" u="none" strike="noStrike" noProof="0">
                        <a:solidFill>
                          <a:srgbClr val="FFFFFF"/>
                        </a:solidFill>
                        <a:effectLst/>
                        <a:latin typeface="Calibri"/>
                      </a:endParaRP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0066CC"/>
                    </a:solidFill>
                  </a:tcPr>
                </a:tc>
                <a:tc>
                  <a:txBody>
                    <a:bodyPr/>
                    <a:lstStyle/>
                    <a:p>
                      <a:pPr algn="r" fontAlgn="ctr"/>
                      <a:r>
                        <a:rPr lang="en-US" sz="1800" b="1" i="0" u="none" strike="noStrike" noProof="0" smtClean="0">
                          <a:solidFill>
                            <a:srgbClr val="FFFFFF"/>
                          </a:solidFill>
                          <a:effectLst/>
                          <a:latin typeface="Calibri"/>
                        </a:rPr>
                        <a:t>8 415 170</a:t>
                      </a:r>
                      <a:endParaRPr lang="en-US" sz="1800" b="1" i="0" u="none" strike="noStrike" noProof="0">
                        <a:solidFill>
                          <a:srgbClr val="FFFFFF"/>
                        </a:solidFill>
                        <a:effectLst/>
                        <a:latin typeface="Calibri"/>
                      </a:endParaRP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0066CC"/>
                    </a:solidFill>
                  </a:tcPr>
                </a:tc>
                <a:tc>
                  <a:txBody>
                    <a:bodyPr/>
                    <a:lstStyle/>
                    <a:p>
                      <a:pPr algn="r" fontAlgn="ctr"/>
                      <a:r>
                        <a:rPr lang="en-US" sz="1800" b="1" i="0" u="none" strike="noStrike" noProof="0" smtClean="0">
                          <a:solidFill>
                            <a:srgbClr val="FFFFFF"/>
                          </a:solidFill>
                          <a:effectLst/>
                          <a:latin typeface="Calibri"/>
                        </a:rPr>
                        <a:t>10 603 115</a:t>
                      </a:r>
                      <a:endParaRPr lang="en-US" sz="1800" b="1" i="0" u="none" strike="noStrike" noProof="0">
                        <a:solidFill>
                          <a:srgbClr val="FFFFFF"/>
                        </a:solidFill>
                        <a:effectLst/>
                        <a:latin typeface="Calibri"/>
                      </a:endParaRP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0066CC"/>
                    </a:solidFill>
                  </a:tcPr>
                </a:tc>
                <a:tc>
                  <a:txBody>
                    <a:bodyPr/>
                    <a:lstStyle/>
                    <a:p>
                      <a:pPr algn="r" fontAlgn="ctr"/>
                      <a:r>
                        <a:rPr lang="en-US" sz="1800" b="1" i="0" u="none" strike="noStrike" noProof="0" smtClean="0">
                          <a:solidFill>
                            <a:srgbClr val="FFFFFF"/>
                          </a:solidFill>
                          <a:effectLst/>
                          <a:latin typeface="Calibri"/>
                        </a:rPr>
                        <a:t>12 988 815</a:t>
                      </a:r>
                      <a:endParaRPr lang="en-US" sz="1800" b="1" i="0" u="none" strike="noStrike" noProof="0">
                        <a:solidFill>
                          <a:srgbClr val="FFFFFF"/>
                        </a:solidFill>
                        <a:effectLst/>
                        <a:latin typeface="Calibri"/>
                      </a:endParaRP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0066CC"/>
                    </a:solidFill>
                  </a:tcPr>
                </a:tc>
                <a:tc>
                  <a:txBody>
                    <a:bodyPr/>
                    <a:lstStyle/>
                    <a:p>
                      <a:pPr algn="r" fontAlgn="ctr"/>
                      <a:r>
                        <a:rPr lang="en-US" sz="1800" b="1" i="0" u="none" strike="noStrike" noProof="0" smtClean="0">
                          <a:solidFill>
                            <a:srgbClr val="FFFFFF"/>
                          </a:solidFill>
                          <a:effectLst/>
                          <a:latin typeface="Calibri"/>
                        </a:rPr>
                        <a:t>15 586 579</a:t>
                      </a:r>
                      <a:endParaRPr lang="en-US" sz="1800" b="1" i="0" u="none" strike="noStrike" noProof="0">
                        <a:solidFill>
                          <a:srgbClr val="FFFFFF"/>
                        </a:solidFill>
                        <a:effectLst/>
                        <a:latin typeface="Calibri"/>
                      </a:endParaRP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0066CC"/>
                    </a:solidFill>
                  </a:tcPr>
                </a:tc>
              </a:tr>
              <a:tr h="520774">
                <a:tc>
                  <a:txBody>
                    <a:bodyPr/>
                    <a:lstStyle/>
                    <a:p>
                      <a:pPr algn="l" fontAlgn="ctr"/>
                      <a:r>
                        <a:rPr lang="en-US" sz="2000" u="none" strike="noStrike" noProof="0" smtClean="0">
                          <a:effectLst/>
                        </a:rPr>
                        <a:t>Depreciation and amortization</a:t>
                      </a:r>
                      <a:endParaRPr lang="en-US" sz="2000" u="none" strike="noStrike" noProof="0">
                        <a:effectLst/>
                      </a:endParaRPr>
                    </a:p>
                  </a:txBody>
                  <a:tcPr marL="9525" marR="9525" marT="9525"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E7E6E6"/>
                    </a:solidFill>
                  </a:tcPr>
                </a:tc>
                <a:tc>
                  <a:txBody>
                    <a:bodyPr/>
                    <a:lstStyle/>
                    <a:p>
                      <a:pPr algn="r" fontAlgn="ctr"/>
                      <a:r>
                        <a:rPr lang="en-US" sz="1800" b="0" i="0" u="none" strike="noStrike" noProof="0" smtClean="0">
                          <a:solidFill>
                            <a:srgbClr val="000000"/>
                          </a:solidFill>
                          <a:effectLst/>
                          <a:latin typeface="Calibri"/>
                        </a:rPr>
                        <a:t>37 562</a:t>
                      </a:r>
                      <a:endParaRPr lang="en-US" sz="1800" b="0" i="0" u="none" strike="noStrike" noProof="0">
                        <a:solidFill>
                          <a:srgbClr val="000000"/>
                        </a:solidFill>
                        <a:effectLst/>
                        <a:latin typeface="Calibri"/>
                      </a:endParaRP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E7E6E6"/>
                    </a:solidFill>
                  </a:tcPr>
                </a:tc>
                <a:tc>
                  <a:txBody>
                    <a:bodyPr/>
                    <a:lstStyle/>
                    <a:p>
                      <a:pPr algn="r" fontAlgn="ctr"/>
                      <a:r>
                        <a:rPr lang="en-US" sz="1800" b="0" i="0" u="none" strike="noStrike" noProof="0" smtClean="0">
                          <a:solidFill>
                            <a:srgbClr val="000000"/>
                          </a:solidFill>
                          <a:effectLst/>
                          <a:latin typeface="Calibri"/>
                        </a:rPr>
                        <a:t>3 562</a:t>
                      </a:r>
                      <a:endParaRPr lang="en-US" sz="1800" b="0" i="0" u="none" strike="noStrike" noProof="0">
                        <a:solidFill>
                          <a:srgbClr val="000000"/>
                        </a:solidFill>
                        <a:effectLst/>
                        <a:latin typeface="Calibri"/>
                      </a:endParaRP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E7E6E6"/>
                    </a:solidFill>
                  </a:tcPr>
                </a:tc>
                <a:tc>
                  <a:txBody>
                    <a:bodyPr/>
                    <a:lstStyle/>
                    <a:p>
                      <a:pPr algn="r" fontAlgn="ctr"/>
                      <a:r>
                        <a:rPr lang="en-US" sz="1800" b="0" i="0" u="none" strike="noStrike" noProof="0" smtClean="0">
                          <a:solidFill>
                            <a:srgbClr val="000000"/>
                          </a:solidFill>
                          <a:effectLst/>
                          <a:latin typeface="Calibri"/>
                        </a:rPr>
                        <a:t>37 562</a:t>
                      </a:r>
                      <a:endParaRPr lang="en-US" sz="1800" b="0" i="0" u="none" strike="noStrike" noProof="0">
                        <a:solidFill>
                          <a:srgbClr val="000000"/>
                        </a:solidFill>
                        <a:effectLst/>
                        <a:latin typeface="Calibri"/>
                      </a:endParaRP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E7E6E6"/>
                    </a:solidFill>
                  </a:tcPr>
                </a:tc>
                <a:tc>
                  <a:txBody>
                    <a:bodyPr/>
                    <a:lstStyle/>
                    <a:p>
                      <a:pPr algn="r" fontAlgn="ctr"/>
                      <a:r>
                        <a:rPr lang="en-US" sz="1800" b="0" i="0" u="none" strike="noStrike" noProof="0" smtClean="0">
                          <a:solidFill>
                            <a:srgbClr val="000000"/>
                          </a:solidFill>
                          <a:effectLst/>
                          <a:latin typeface="Calibri"/>
                        </a:rPr>
                        <a:t>45 614</a:t>
                      </a:r>
                      <a:endParaRPr lang="en-US" sz="1800" b="0" i="0" u="none" strike="noStrike" noProof="0">
                        <a:solidFill>
                          <a:srgbClr val="000000"/>
                        </a:solidFill>
                        <a:effectLst/>
                        <a:latin typeface="Calibri"/>
                      </a:endParaRP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E7E6E6"/>
                    </a:solidFill>
                  </a:tcPr>
                </a:tc>
                <a:tc>
                  <a:txBody>
                    <a:bodyPr/>
                    <a:lstStyle/>
                    <a:p>
                      <a:pPr algn="r" fontAlgn="ctr"/>
                      <a:r>
                        <a:rPr lang="en-US" sz="1800" b="0" i="0" u="none" strike="noStrike" noProof="0" smtClean="0">
                          <a:solidFill>
                            <a:srgbClr val="000000"/>
                          </a:solidFill>
                          <a:effectLst/>
                          <a:latin typeface="Calibri"/>
                        </a:rPr>
                        <a:t>57 522</a:t>
                      </a:r>
                      <a:endParaRPr lang="en-US" sz="1800" b="0" i="0" u="none" strike="noStrike" noProof="0">
                        <a:solidFill>
                          <a:srgbClr val="000000"/>
                        </a:solidFill>
                        <a:effectLst/>
                        <a:latin typeface="Calibri"/>
                      </a:endParaRP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E7E6E6"/>
                    </a:solidFill>
                  </a:tcPr>
                </a:tc>
                <a:tc>
                  <a:txBody>
                    <a:bodyPr/>
                    <a:lstStyle/>
                    <a:p>
                      <a:pPr algn="r" fontAlgn="ctr"/>
                      <a:r>
                        <a:rPr lang="en-US" sz="1800" b="0" i="0" u="none" strike="noStrike" noProof="0" smtClean="0">
                          <a:solidFill>
                            <a:srgbClr val="000000"/>
                          </a:solidFill>
                          <a:effectLst/>
                          <a:latin typeface="Calibri"/>
                        </a:rPr>
                        <a:t>72 478</a:t>
                      </a:r>
                      <a:endParaRPr lang="en-US" sz="1800" b="0" i="0" u="none" strike="noStrike" noProof="0">
                        <a:solidFill>
                          <a:srgbClr val="000000"/>
                        </a:solidFill>
                        <a:effectLst/>
                        <a:latin typeface="Calibri"/>
                      </a:endParaRP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E7E6E6"/>
                    </a:solidFill>
                  </a:tcPr>
                </a:tc>
                <a:tc>
                  <a:txBody>
                    <a:bodyPr/>
                    <a:lstStyle/>
                    <a:p>
                      <a:pPr algn="r" fontAlgn="ctr"/>
                      <a:r>
                        <a:rPr lang="en-US" sz="1800" b="0" i="0" u="none" strike="noStrike" noProof="0" smtClean="0">
                          <a:solidFill>
                            <a:srgbClr val="000000"/>
                          </a:solidFill>
                          <a:effectLst/>
                          <a:latin typeface="Calibri"/>
                        </a:rPr>
                        <a:t>88 786</a:t>
                      </a:r>
                      <a:endParaRPr lang="en-US" sz="1800" b="0" i="0" u="none" strike="noStrike" noProof="0">
                        <a:solidFill>
                          <a:srgbClr val="000000"/>
                        </a:solidFill>
                        <a:effectLst/>
                        <a:latin typeface="Calibri"/>
                      </a:endParaRP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E7E6E6"/>
                    </a:solidFill>
                  </a:tcPr>
                </a:tc>
                <a:tc>
                  <a:txBody>
                    <a:bodyPr/>
                    <a:lstStyle/>
                    <a:p>
                      <a:pPr algn="r" fontAlgn="ctr"/>
                      <a:r>
                        <a:rPr lang="en-US" sz="1800" b="0" i="0" u="none" strike="noStrike" noProof="0" smtClean="0">
                          <a:solidFill>
                            <a:srgbClr val="000000"/>
                          </a:solidFill>
                          <a:effectLst/>
                          <a:latin typeface="Calibri"/>
                        </a:rPr>
                        <a:t>106 543</a:t>
                      </a:r>
                      <a:endParaRPr lang="en-US" sz="1800" b="0" i="0" u="none" strike="noStrike" noProof="0">
                        <a:solidFill>
                          <a:srgbClr val="000000"/>
                        </a:solidFill>
                        <a:effectLst/>
                        <a:latin typeface="Calibri"/>
                      </a:endParaRP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E7E6E6"/>
                    </a:solidFill>
                  </a:tcPr>
                </a:tc>
              </a:tr>
              <a:tr h="520774">
                <a:tc>
                  <a:txBody>
                    <a:bodyPr/>
                    <a:lstStyle/>
                    <a:p>
                      <a:pPr algn="l" fontAlgn="ctr"/>
                      <a:r>
                        <a:rPr lang="en-US" sz="2000" u="none" strike="noStrike" noProof="0" smtClean="0">
                          <a:effectLst/>
                        </a:rPr>
                        <a:t>Provisions</a:t>
                      </a:r>
                      <a:endParaRPr lang="en-US" sz="2000" b="0" i="0" u="none" strike="noStrike" noProof="0">
                        <a:solidFill>
                          <a:srgbClr val="000000"/>
                        </a:solidFill>
                        <a:effectLst/>
                        <a:latin typeface="Calibri"/>
                      </a:endParaRPr>
                    </a:p>
                  </a:txBody>
                  <a:tcPr marL="9525" marR="9525" marT="9525"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E7E6E6"/>
                    </a:solidFill>
                  </a:tcPr>
                </a:tc>
                <a:tc>
                  <a:txBody>
                    <a:bodyPr/>
                    <a:lstStyle/>
                    <a:p>
                      <a:pPr algn="r" fontAlgn="ctr"/>
                      <a:r>
                        <a:rPr lang="en-US" sz="1800" b="0" i="0" u="none" strike="noStrike" noProof="0" smtClean="0">
                          <a:solidFill>
                            <a:srgbClr val="000000"/>
                          </a:solidFill>
                          <a:effectLst/>
                          <a:latin typeface="Calibri"/>
                        </a:rPr>
                        <a:t>7 000 000</a:t>
                      </a:r>
                      <a:endParaRPr lang="en-US" sz="1800" b="0" i="0" u="none" strike="noStrike" noProof="0">
                        <a:solidFill>
                          <a:srgbClr val="000000"/>
                        </a:solidFill>
                        <a:effectLst/>
                        <a:latin typeface="Calibri"/>
                      </a:endParaRP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E7E6E6"/>
                    </a:solidFill>
                  </a:tcPr>
                </a:tc>
                <a:tc>
                  <a:txBody>
                    <a:bodyPr/>
                    <a:lstStyle/>
                    <a:p>
                      <a:pPr algn="r" fontAlgn="ctr"/>
                      <a:r>
                        <a:rPr lang="en-US" sz="1800" b="0" i="0" u="none" strike="noStrike" noProof="0" smtClean="0">
                          <a:solidFill>
                            <a:srgbClr val="000000"/>
                          </a:solidFill>
                          <a:effectLst/>
                          <a:latin typeface="Calibri"/>
                        </a:rPr>
                        <a:t>3 500 000</a:t>
                      </a:r>
                      <a:endParaRPr lang="en-US" sz="1800" b="0" i="0" u="none" strike="noStrike" noProof="0">
                        <a:solidFill>
                          <a:srgbClr val="000000"/>
                        </a:solidFill>
                        <a:effectLst/>
                        <a:latin typeface="Calibri"/>
                      </a:endParaRP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E7E6E6"/>
                    </a:solidFill>
                  </a:tcPr>
                </a:tc>
                <a:tc>
                  <a:txBody>
                    <a:bodyPr/>
                    <a:lstStyle/>
                    <a:p>
                      <a:pPr algn="r" fontAlgn="ctr"/>
                      <a:r>
                        <a:rPr lang="en-US" sz="1800" b="0" i="0" u="none" strike="noStrike" noProof="0" smtClean="0">
                          <a:solidFill>
                            <a:srgbClr val="000000"/>
                          </a:solidFill>
                          <a:effectLst/>
                          <a:latin typeface="Calibri"/>
                        </a:rPr>
                        <a:t>1 000 000</a:t>
                      </a:r>
                      <a:endParaRPr lang="en-US" sz="1800" b="0" i="0" u="none" strike="noStrike" noProof="0">
                        <a:solidFill>
                          <a:srgbClr val="000000"/>
                        </a:solidFill>
                        <a:effectLst/>
                        <a:latin typeface="Calibri"/>
                      </a:endParaRP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E7E6E6"/>
                    </a:solidFill>
                  </a:tcPr>
                </a:tc>
                <a:tc>
                  <a:txBody>
                    <a:bodyPr/>
                    <a:lstStyle/>
                    <a:p>
                      <a:pPr algn="r" fontAlgn="ctr"/>
                      <a:r>
                        <a:rPr lang="en-US" sz="1800" b="0" i="0" u="none" strike="noStrike" noProof="0" smtClean="0">
                          <a:solidFill>
                            <a:srgbClr val="000000"/>
                          </a:solidFill>
                          <a:effectLst/>
                          <a:latin typeface="Calibri"/>
                        </a:rPr>
                        <a:t> </a:t>
                      </a:r>
                      <a:endParaRPr lang="en-US" sz="1800" b="0" i="0" u="none" strike="noStrike" noProof="0">
                        <a:solidFill>
                          <a:srgbClr val="000000"/>
                        </a:solidFill>
                        <a:effectLst/>
                        <a:latin typeface="Calibri"/>
                      </a:endParaRP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E7E6E6"/>
                    </a:solidFill>
                  </a:tcPr>
                </a:tc>
                <a:tc>
                  <a:txBody>
                    <a:bodyPr/>
                    <a:lstStyle/>
                    <a:p>
                      <a:pPr algn="r" fontAlgn="ctr"/>
                      <a:r>
                        <a:rPr lang="en-US" sz="1800" b="0" i="0" u="none" strike="noStrike" noProof="0" smtClean="0">
                          <a:solidFill>
                            <a:srgbClr val="000000"/>
                          </a:solidFill>
                          <a:effectLst/>
                          <a:latin typeface="Calibri"/>
                        </a:rPr>
                        <a:t> </a:t>
                      </a:r>
                      <a:endParaRPr lang="en-US" sz="1800" b="0" i="0" u="none" strike="noStrike" noProof="0">
                        <a:solidFill>
                          <a:srgbClr val="000000"/>
                        </a:solidFill>
                        <a:effectLst/>
                        <a:latin typeface="Calibri"/>
                      </a:endParaRP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E7E6E6"/>
                    </a:solidFill>
                  </a:tcPr>
                </a:tc>
                <a:tc>
                  <a:txBody>
                    <a:bodyPr/>
                    <a:lstStyle/>
                    <a:p>
                      <a:pPr algn="r" fontAlgn="ctr"/>
                      <a:r>
                        <a:rPr lang="en-US" sz="1800" b="0" i="0" u="none" strike="noStrike" noProof="0" smtClean="0">
                          <a:solidFill>
                            <a:srgbClr val="000000"/>
                          </a:solidFill>
                          <a:effectLst/>
                          <a:latin typeface="Calibri"/>
                        </a:rPr>
                        <a:t> </a:t>
                      </a:r>
                      <a:endParaRPr lang="en-US" sz="1800" b="0" i="0" u="none" strike="noStrike" noProof="0">
                        <a:solidFill>
                          <a:srgbClr val="000000"/>
                        </a:solidFill>
                        <a:effectLst/>
                        <a:latin typeface="Calibri"/>
                      </a:endParaRP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E7E6E6"/>
                    </a:solidFill>
                  </a:tcPr>
                </a:tc>
                <a:tc>
                  <a:txBody>
                    <a:bodyPr/>
                    <a:lstStyle/>
                    <a:p>
                      <a:pPr algn="r" fontAlgn="ctr"/>
                      <a:r>
                        <a:rPr lang="en-US" sz="1800" b="0" i="0" u="none" strike="noStrike" noProof="0" smtClean="0">
                          <a:solidFill>
                            <a:srgbClr val="000000"/>
                          </a:solidFill>
                          <a:effectLst/>
                          <a:latin typeface="Calibri"/>
                        </a:rPr>
                        <a:t> </a:t>
                      </a:r>
                      <a:endParaRPr lang="en-US" sz="1800" b="0" i="0" u="none" strike="noStrike" noProof="0">
                        <a:solidFill>
                          <a:srgbClr val="000000"/>
                        </a:solidFill>
                        <a:effectLst/>
                        <a:latin typeface="Calibri"/>
                      </a:endParaRP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E7E6E6"/>
                    </a:solidFill>
                  </a:tcPr>
                </a:tc>
                <a:tc>
                  <a:txBody>
                    <a:bodyPr/>
                    <a:lstStyle/>
                    <a:p>
                      <a:pPr algn="r" fontAlgn="ctr"/>
                      <a:r>
                        <a:rPr lang="en-US" sz="1800" b="0" i="0" u="none" strike="noStrike" noProof="0" smtClean="0">
                          <a:solidFill>
                            <a:srgbClr val="000000"/>
                          </a:solidFill>
                          <a:effectLst/>
                          <a:latin typeface="Calibri"/>
                        </a:rPr>
                        <a:t> </a:t>
                      </a:r>
                      <a:endParaRPr lang="en-US" sz="1800" b="0" i="0" u="none" strike="noStrike" noProof="0">
                        <a:solidFill>
                          <a:srgbClr val="000000"/>
                        </a:solidFill>
                        <a:effectLst/>
                        <a:latin typeface="Calibri"/>
                      </a:endParaRP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E7E6E6"/>
                    </a:solidFill>
                  </a:tcPr>
                </a:tc>
              </a:tr>
              <a:tr h="520774">
                <a:tc>
                  <a:txBody>
                    <a:bodyPr/>
                    <a:lstStyle/>
                    <a:p>
                      <a:pPr algn="l" fontAlgn="ctr"/>
                      <a:r>
                        <a:rPr lang="en-US" sz="2000" b="1" u="none" strike="noStrike" noProof="0" smtClean="0">
                          <a:solidFill>
                            <a:srgbClr val="FFFFFF"/>
                          </a:solidFill>
                          <a:effectLst/>
                        </a:rPr>
                        <a:t>Total of the exploitation charges</a:t>
                      </a:r>
                      <a:endParaRPr lang="en-US" sz="2000" b="1" u="none" strike="noStrike" noProof="0">
                        <a:solidFill>
                          <a:srgbClr val="FFFFFF"/>
                        </a:solidFill>
                        <a:effectLst/>
                      </a:endParaRPr>
                    </a:p>
                  </a:txBody>
                  <a:tcPr marL="9525" marR="9525" marT="9525"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0066CC"/>
                    </a:solidFill>
                  </a:tcPr>
                </a:tc>
                <a:tc>
                  <a:txBody>
                    <a:bodyPr/>
                    <a:lstStyle/>
                    <a:p>
                      <a:pPr algn="r" fontAlgn="ctr"/>
                      <a:r>
                        <a:rPr lang="en-US" sz="1800" b="1" i="0" u="none" strike="noStrike" noProof="0" smtClean="0">
                          <a:solidFill>
                            <a:srgbClr val="FFFFFF"/>
                          </a:solidFill>
                          <a:effectLst/>
                          <a:latin typeface="Calibri"/>
                        </a:rPr>
                        <a:t>14 490 722</a:t>
                      </a:r>
                      <a:endParaRPr lang="en-US" sz="1800" b="1" i="0" u="none" strike="noStrike" noProof="0">
                        <a:solidFill>
                          <a:srgbClr val="FFFFFF"/>
                        </a:solidFill>
                        <a:effectLst/>
                        <a:latin typeface="Calibri"/>
                      </a:endParaRP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0066CC"/>
                    </a:solidFill>
                  </a:tcPr>
                </a:tc>
                <a:tc>
                  <a:txBody>
                    <a:bodyPr/>
                    <a:lstStyle/>
                    <a:p>
                      <a:pPr algn="r" fontAlgn="ctr"/>
                      <a:r>
                        <a:rPr lang="en-US" sz="1800" b="1" i="0" u="none" strike="noStrike" noProof="0" smtClean="0">
                          <a:solidFill>
                            <a:srgbClr val="FFFFFF"/>
                          </a:solidFill>
                          <a:effectLst/>
                          <a:latin typeface="Calibri"/>
                        </a:rPr>
                        <a:t>12 759 972</a:t>
                      </a:r>
                      <a:endParaRPr lang="en-US" sz="1800" b="1" i="0" u="none" strike="noStrike" noProof="0">
                        <a:solidFill>
                          <a:srgbClr val="FFFFFF"/>
                        </a:solidFill>
                        <a:effectLst/>
                        <a:latin typeface="Calibri"/>
                      </a:endParaRP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0066CC"/>
                    </a:solidFill>
                  </a:tcPr>
                </a:tc>
                <a:tc>
                  <a:txBody>
                    <a:bodyPr/>
                    <a:lstStyle/>
                    <a:p>
                      <a:pPr algn="r" fontAlgn="ctr"/>
                      <a:r>
                        <a:rPr lang="en-US" sz="1800" b="1" i="0" u="none" strike="noStrike" noProof="0" smtClean="0">
                          <a:solidFill>
                            <a:srgbClr val="FFFFFF"/>
                          </a:solidFill>
                          <a:effectLst/>
                          <a:latin typeface="Calibri"/>
                        </a:rPr>
                        <a:t>12 960 925</a:t>
                      </a:r>
                      <a:endParaRPr lang="en-US" sz="1800" b="1" i="0" u="none" strike="noStrike" noProof="0">
                        <a:solidFill>
                          <a:srgbClr val="FFFFFF"/>
                        </a:solidFill>
                        <a:effectLst/>
                        <a:latin typeface="Calibri"/>
                      </a:endParaRP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0066CC"/>
                    </a:solidFill>
                  </a:tcPr>
                </a:tc>
                <a:tc>
                  <a:txBody>
                    <a:bodyPr/>
                    <a:lstStyle/>
                    <a:p>
                      <a:pPr algn="r" fontAlgn="ctr"/>
                      <a:r>
                        <a:rPr lang="en-US" sz="1800" b="1" i="0" u="none" strike="noStrike" noProof="0" smtClean="0">
                          <a:solidFill>
                            <a:srgbClr val="FFFFFF"/>
                          </a:solidFill>
                          <a:effectLst/>
                          <a:latin typeface="Calibri"/>
                        </a:rPr>
                        <a:t>14 679 374</a:t>
                      </a:r>
                      <a:endParaRPr lang="en-US" sz="1800" b="1" i="0" u="none" strike="noStrike" noProof="0">
                        <a:solidFill>
                          <a:srgbClr val="FFFFFF"/>
                        </a:solidFill>
                        <a:effectLst/>
                        <a:latin typeface="Calibri"/>
                      </a:endParaRP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0066CC"/>
                    </a:solidFill>
                  </a:tcPr>
                </a:tc>
                <a:tc>
                  <a:txBody>
                    <a:bodyPr/>
                    <a:lstStyle/>
                    <a:p>
                      <a:pPr algn="r" fontAlgn="ctr"/>
                      <a:r>
                        <a:rPr lang="en-US" sz="1800" b="1" i="0" u="none" strike="noStrike" noProof="0" smtClean="0">
                          <a:solidFill>
                            <a:srgbClr val="FFFFFF"/>
                          </a:solidFill>
                          <a:effectLst/>
                          <a:latin typeface="Calibri"/>
                        </a:rPr>
                        <a:t>18 511 549</a:t>
                      </a:r>
                      <a:endParaRPr lang="en-US" sz="1800" b="1" i="0" u="none" strike="noStrike" noProof="0">
                        <a:solidFill>
                          <a:srgbClr val="FFFFFF"/>
                        </a:solidFill>
                        <a:effectLst/>
                        <a:latin typeface="Calibri"/>
                      </a:endParaRP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0066CC"/>
                    </a:solidFill>
                  </a:tcPr>
                </a:tc>
                <a:tc>
                  <a:txBody>
                    <a:bodyPr/>
                    <a:lstStyle/>
                    <a:p>
                      <a:pPr algn="r" fontAlgn="ctr"/>
                      <a:r>
                        <a:rPr lang="en-US" sz="1800" b="1" i="0" u="none" strike="noStrike" noProof="0" smtClean="0">
                          <a:solidFill>
                            <a:srgbClr val="FFFFFF"/>
                          </a:solidFill>
                          <a:effectLst/>
                          <a:latin typeface="Calibri"/>
                        </a:rPr>
                        <a:t>23 324 552</a:t>
                      </a:r>
                      <a:endParaRPr lang="en-US" sz="1800" b="1" i="0" u="none" strike="noStrike" noProof="0">
                        <a:solidFill>
                          <a:srgbClr val="FFFFFF"/>
                        </a:solidFill>
                        <a:effectLst/>
                        <a:latin typeface="Calibri"/>
                      </a:endParaRP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0066CC"/>
                    </a:solidFill>
                  </a:tcPr>
                </a:tc>
                <a:tc>
                  <a:txBody>
                    <a:bodyPr/>
                    <a:lstStyle/>
                    <a:p>
                      <a:pPr algn="r" fontAlgn="ctr"/>
                      <a:r>
                        <a:rPr lang="en-US" sz="1800" b="1" i="0" u="none" strike="noStrike" noProof="0" smtClean="0">
                          <a:solidFill>
                            <a:srgbClr val="FFFFFF"/>
                          </a:solidFill>
                          <a:effectLst/>
                          <a:latin typeface="Calibri"/>
                        </a:rPr>
                        <a:t>28 572 576</a:t>
                      </a:r>
                      <a:endParaRPr lang="en-US" sz="1800" b="1" i="0" u="none" strike="noStrike" noProof="0">
                        <a:solidFill>
                          <a:srgbClr val="FFFFFF"/>
                        </a:solidFill>
                        <a:effectLst/>
                        <a:latin typeface="Calibri"/>
                      </a:endParaRP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0066CC"/>
                    </a:solidFill>
                  </a:tcPr>
                </a:tc>
                <a:tc>
                  <a:txBody>
                    <a:bodyPr/>
                    <a:lstStyle/>
                    <a:p>
                      <a:pPr algn="r" fontAlgn="ctr"/>
                      <a:r>
                        <a:rPr lang="en-US" sz="1800" b="1" i="0" u="none" strike="noStrike" noProof="0" smtClean="0">
                          <a:solidFill>
                            <a:srgbClr val="FFFFFF"/>
                          </a:solidFill>
                          <a:effectLst/>
                          <a:latin typeface="Calibri"/>
                        </a:rPr>
                        <a:t>34 287 092</a:t>
                      </a:r>
                      <a:endParaRPr lang="en-US" sz="1800" b="1" i="0" u="none" strike="noStrike" noProof="0">
                        <a:solidFill>
                          <a:srgbClr val="FFFFFF"/>
                        </a:solidFill>
                        <a:effectLst/>
                        <a:latin typeface="Calibri"/>
                      </a:endParaRP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0066CC"/>
                    </a:solidFill>
                  </a:tcPr>
                </a:tc>
              </a:tr>
              <a:tr h="520774">
                <a:tc>
                  <a:txBody>
                    <a:bodyPr/>
                    <a:lstStyle/>
                    <a:p>
                      <a:pPr algn="l" fontAlgn="ctr"/>
                      <a:r>
                        <a:rPr lang="en-US" sz="2000" b="1" u="none" strike="noStrike" noProof="0" smtClean="0">
                          <a:solidFill>
                            <a:srgbClr val="FFFFFF"/>
                          </a:solidFill>
                          <a:effectLst/>
                        </a:rPr>
                        <a:t>Net operating result</a:t>
                      </a:r>
                      <a:endParaRPr lang="en-US" sz="2000" b="1" i="0" u="none" strike="noStrike" noProof="0">
                        <a:solidFill>
                          <a:srgbClr val="FFFFFF"/>
                        </a:solidFill>
                        <a:effectLst/>
                        <a:latin typeface="Calibri"/>
                      </a:endParaRPr>
                    </a:p>
                  </a:txBody>
                  <a:tcPr marL="9525" marR="9525" marT="9525"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003366"/>
                    </a:solidFill>
                  </a:tcPr>
                </a:tc>
                <a:tc>
                  <a:txBody>
                    <a:bodyPr/>
                    <a:lstStyle/>
                    <a:p>
                      <a:pPr algn="r" fontAlgn="ctr"/>
                      <a:r>
                        <a:rPr lang="en-US" sz="1800" b="1" i="0" u="none" strike="noStrike" noProof="0" smtClean="0">
                          <a:solidFill>
                            <a:srgbClr val="FFFFFF"/>
                          </a:solidFill>
                          <a:effectLst/>
                          <a:latin typeface="Calibri"/>
                        </a:rPr>
                        <a:t>2 009 278</a:t>
                      </a:r>
                      <a:endParaRPr lang="en-US" sz="1800" b="1" i="0" u="none" strike="noStrike" noProof="0">
                        <a:solidFill>
                          <a:srgbClr val="FFFFFF"/>
                        </a:solidFill>
                        <a:effectLst/>
                        <a:latin typeface="Calibri"/>
                      </a:endParaRP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003366"/>
                    </a:solidFill>
                  </a:tcPr>
                </a:tc>
                <a:tc>
                  <a:txBody>
                    <a:bodyPr/>
                    <a:lstStyle/>
                    <a:p>
                      <a:pPr algn="r" fontAlgn="ctr"/>
                      <a:r>
                        <a:rPr lang="en-US" sz="1800" b="1" i="0" u="none" strike="noStrike" noProof="0" smtClean="0">
                          <a:solidFill>
                            <a:srgbClr val="FFFFFF"/>
                          </a:solidFill>
                          <a:effectLst/>
                          <a:latin typeface="Calibri"/>
                        </a:rPr>
                        <a:t>5 040 028</a:t>
                      </a:r>
                      <a:endParaRPr lang="en-US" sz="1800" b="1" i="0" u="none" strike="noStrike" noProof="0">
                        <a:solidFill>
                          <a:srgbClr val="FFFFFF"/>
                        </a:solidFill>
                        <a:effectLst/>
                        <a:latin typeface="Calibri"/>
                      </a:endParaRP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003366"/>
                    </a:solidFill>
                  </a:tcPr>
                </a:tc>
                <a:tc>
                  <a:txBody>
                    <a:bodyPr/>
                    <a:lstStyle/>
                    <a:p>
                      <a:pPr algn="r" fontAlgn="ctr"/>
                      <a:r>
                        <a:rPr lang="en-US" sz="1800" b="1" i="0" u="none" strike="noStrike" noProof="0" smtClean="0">
                          <a:solidFill>
                            <a:srgbClr val="FFFFFF"/>
                          </a:solidFill>
                          <a:effectLst/>
                          <a:latin typeface="Calibri"/>
                        </a:rPr>
                        <a:t>8 049 370</a:t>
                      </a:r>
                      <a:endParaRPr lang="en-US" sz="1800" b="1" i="0" u="none" strike="noStrike" noProof="0">
                        <a:solidFill>
                          <a:srgbClr val="FFFFFF"/>
                        </a:solidFill>
                        <a:effectLst/>
                        <a:latin typeface="Calibri"/>
                      </a:endParaRP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003366"/>
                    </a:solidFill>
                  </a:tcPr>
                </a:tc>
                <a:tc>
                  <a:txBody>
                    <a:bodyPr/>
                    <a:lstStyle/>
                    <a:p>
                      <a:pPr algn="r" fontAlgn="ctr"/>
                      <a:r>
                        <a:rPr lang="en-US" sz="1800" b="1" i="0" u="none" strike="noStrike" noProof="0" smtClean="0">
                          <a:solidFill>
                            <a:srgbClr val="FFFFFF"/>
                          </a:solidFill>
                          <a:effectLst/>
                          <a:latin typeface="Calibri"/>
                        </a:rPr>
                        <a:t>10 835 038</a:t>
                      </a:r>
                      <a:endParaRPr lang="en-US" sz="1800" b="1" i="0" u="none" strike="noStrike" noProof="0">
                        <a:solidFill>
                          <a:srgbClr val="FFFFFF"/>
                        </a:solidFill>
                        <a:effectLst/>
                        <a:latin typeface="Calibri"/>
                      </a:endParaRP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003366"/>
                    </a:solidFill>
                  </a:tcPr>
                </a:tc>
                <a:tc>
                  <a:txBody>
                    <a:bodyPr/>
                    <a:lstStyle/>
                    <a:p>
                      <a:pPr algn="r" fontAlgn="ctr"/>
                      <a:r>
                        <a:rPr lang="en-US" sz="1800" b="1" i="0" u="none" strike="noStrike" noProof="0" smtClean="0">
                          <a:solidFill>
                            <a:srgbClr val="FFFFFF"/>
                          </a:solidFill>
                          <a:effectLst/>
                          <a:latin typeface="Calibri"/>
                        </a:rPr>
                        <a:t>13 663 616</a:t>
                      </a:r>
                      <a:endParaRPr lang="en-US" sz="1800" b="1" i="0" u="none" strike="noStrike" noProof="0">
                        <a:solidFill>
                          <a:srgbClr val="FFFFFF"/>
                        </a:solidFill>
                        <a:effectLst/>
                        <a:latin typeface="Calibri"/>
                      </a:endParaRP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003366"/>
                    </a:solidFill>
                  </a:tcPr>
                </a:tc>
                <a:tc>
                  <a:txBody>
                    <a:bodyPr/>
                    <a:lstStyle/>
                    <a:p>
                      <a:pPr algn="r" fontAlgn="ctr"/>
                      <a:r>
                        <a:rPr lang="en-US" sz="1800" b="1" i="0" u="none" strike="noStrike" noProof="0" smtClean="0">
                          <a:solidFill>
                            <a:srgbClr val="FFFFFF"/>
                          </a:solidFill>
                          <a:effectLst/>
                          <a:latin typeface="Calibri"/>
                        </a:rPr>
                        <a:t>17 216 156</a:t>
                      </a:r>
                      <a:endParaRPr lang="en-US" sz="1800" b="1" i="0" u="none" strike="noStrike" noProof="0">
                        <a:solidFill>
                          <a:srgbClr val="FFFFFF"/>
                        </a:solidFill>
                        <a:effectLst/>
                        <a:latin typeface="Calibri"/>
                      </a:endParaRP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003366"/>
                    </a:solidFill>
                  </a:tcPr>
                </a:tc>
                <a:tc>
                  <a:txBody>
                    <a:bodyPr/>
                    <a:lstStyle/>
                    <a:p>
                      <a:pPr algn="r" fontAlgn="ctr"/>
                      <a:r>
                        <a:rPr lang="en-US" sz="1800" b="1" i="0" u="none" strike="noStrike" noProof="0" smtClean="0">
                          <a:solidFill>
                            <a:srgbClr val="FFFFFF"/>
                          </a:solidFill>
                          <a:effectLst/>
                          <a:latin typeface="Calibri"/>
                        </a:rPr>
                        <a:t>21 089 791</a:t>
                      </a:r>
                      <a:endParaRPr lang="en-US" sz="1800" b="1" i="0" u="none" strike="noStrike" noProof="0">
                        <a:solidFill>
                          <a:srgbClr val="FFFFFF"/>
                        </a:solidFill>
                        <a:effectLst/>
                        <a:latin typeface="Calibri"/>
                      </a:endParaRP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003366"/>
                    </a:solidFill>
                  </a:tcPr>
                </a:tc>
                <a:tc>
                  <a:txBody>
                    <a:bodyPr/>
                    <a:lstStyle/>
                    <a:p>
                      <a:pPr algn="r" fontAlgn="ctr"/>
                      <a:r>
                        <a:rPr lang="en-US" sz="1800" b="1" i="0" u="none" strike="noStrike" noProof="0" dirty="0" smtClean="0">
                          <a:solidFill>
                            <a:srgbClr val="FFFFFF"/>
                          </a:solidFill>
                          <a:effectLst/>
                          <a:latin typeface="Calibri"/>
                        </a:rPr>
                        <a:t>25 307 750</a:t>
                      </a:r>
                      <a:endParaRPr lang="en-US" sz="1800" b="1" i="0" u="none" strike="noStrike" noProof="0" dirty="0">
                        <a:solidFill>
                          <a:srgbClr val="FFFFFF"/>
                        </a:solidFill>
                        <a:effectLst/>
                        <a:latin typeface="Calibri"/>
                      </a:endParaRP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003366"/>
                    </a:solidFill>
                  </a:tcPr>
                </a:tc>
              </a:tr>
            </a:tbl>
          </a:graphicData>
        </a:graphic>
      </p:graphicFrame>
    </p:spTree>
    <p:extLst>
      <p:ext uri="{BB962C8B-B14F-4D97-AF65-F5344CB8AC3E}">
        <p14:creationId xmlns="" xmlns:p14="http://schemas.microsoft.com/office/powerpoint/2010/main" val="145670332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en-US"/>
          </a:p>
        </p:txBody>
      </p:sp>
      <p:sp>
        <p:nvSpPr>
          <p:cNvPr id="3" name="Espace réservé du contenu 2"/>
          <p:cNvSpPr>
            <a:spLocks noGrp="1"/>
          </p:cNvSpPr>
          <p:nvPr>
            <p:ph idx="1"/>
          </p:nvPr>
        </p:nvSpPr>
        <p:spPr/>
        <p:txBody>
          <a:bodyPr/>
          <a:lstStyle/>
          <a:p>
            <a:endParaRPr lang="en-US"/>
          </a:p>
        </p:txBody>
      </p:sp>
      <p:pic>
        <p:nvPicPr>
          <p:cNvPr id="4" name="Espace réservé du contenu 3"/>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 y="0"/>
            <a:ext cx="24382413" cy="13715108"/>
          </a:xfrm>
          <a:prstGeom prst="rect">
            <a:avLst/>
          </a:prstGeom>
        </p:spPr>
      </p:pic>
      <p:sp>
        <p:nvSpPr>
          <p:cNvPr id="5" name="Title Placeholder 1"/>
          <p:cNvSpPr txBox="1">
            <a:spLocks/>
          </p:cNvSpPr>
          <p:nvPr/>
        </p:nvSpPr>
        <p:spPr>
          <a:xfrm>
            <a:off x="1676291" y="-320040"/>
            <a:ext cx="21029831" cy="2210486"/>
          </a:xfrm>
          <a:prstGeom prst="rect">
            <a:avLst/>
          </a:prstGeom>
        </p:spPr>
        <p:txBody>
          <a:bodyPr vert="horz" lIns="91440" tIns="45720" rIns="91440" bIns="45720" rtlCol="0" anchor="ctr">
            <a:normAutofit/>
          </a:bodyPr>
          <a:lstStyle>
            <a:lvl1pPr algn="l" defTabSz="1828709" rtl="0" eaLnBrk="1" latinLnBrk="0" hangingPunct="1">
              <a:lnSpc>
                <a:spcPct val="90000"/>
              </a:lnSpc>
              <a:spcBef>
                <a:spcPct val="0"/>
              </a:spcBef>
              <a:buNone/>
              <a:defRPr sz="8800" kern="1200">
                <a:solidFill>
                  <a:schemeClr val="tx1"/>
                </a:solidFill>
                <a:latin typeface="+mj-lt"/>
                <a:ea typeface="+mj-ea"/>
                <a:cs typeface="+mj-cs"/>
              </a:defRPr>
            </a:lvl1pPr>
          </a:lstStyle>
          <a:p>
            <a:r>
              <a:rPr lang="en-US" sz="6000" b="1" smtClean="0">
                <a:solidFill>
                  <a:srgbClr val="004566"/>
                </a:solidFill>
                <a:latin typeface="Open Sans" charset="0"/>
                <a:ea typeface="Open Sans" charset="0"/>
                <a:cs typeface="Open Sans" charset="0"/>
              </a:rPr>
              <a:t>FINANCIALS World(€)</a:t>
            </a:r>
            <a:endParaRPr lang="en-US" sz="6000" b="1" smtClean="0">
              <a:solidFill>
                <a:srgbClr val="004566"/>
              </a:solidFill>
              <a:latin typeface="Open Sans" charset="0"/>
              <a:ea typeface="Open Sans" charset="0"/>
              <a:cs typeface="Open Sans" charset="0"/>
            </a:endParaRPr>
          </a:p>
        </p:txBody>
      </p:sp>
      <p:graphicFrame>
        <p:nvGraphicFramePr>
          <p:cNvPr id="6" name="Tableau 5"/>
          <p:cNvGraphicFramePr>
            <a:graphicFrameLocks noGrp="1"/>
          </p:cNvGraphicFramePr>
          <p:nvPr>
            <p:extLst>
              <p:ext uri="{D42A27DB-BD31-4B8C-83A1-F6EECF244321}">
                <p14:modId xmlns="" xmlns:p14="http://schemas.microsoft.com/office/powerpoint/2010/main" val="1570552136"/>
              </p:ext>
            </p:extLst>
          </p:nvPr>
        </p:nvGraphicFramePr>
        <p:xfrm>
          <a:off x="501309" y="1290209"/>
          <a:ext cx="22663493" cy="10558277"/>
        </p:xfrm>
        <a:graphic>
          <a:graphicData uri="http://schemas.openxmlformats.org/drawingml/2006/table">
            <a:tbl>
              <a:tblPr>
                <a:tableStyleId>{5C22544A-7EE6-4342-B048-85BDC9FD1C3A}</a:tableStyleId>
              </a:tblPr>
              <a:tblGrid>
                <a:gridCol w="3448496"/>
                <a:gridCol w="2144175"/>
                <a:gridCol w="2050363"/>
                <a:gridCol w="2594019"/>
                <a:gridCol w="2055672"/>
                <a:gridCol w="2592692"/>
                <a:gridCol w="2592692"/>
                <a:gridCol w="2592692"/>
                <a:gridCol w="2592692"/>
              </a:tblGrid>
              <a:tr h="687196">
                <a:tc>
                  <a:txBody>
                    <a:bodyPr/>
                    <a:lstStyle/>
                    <a:p>
                      <a:pPr algn="ctr" fontAlgn="ctr"/>
                      <a:r>
                        <a:rPr lang="en-US" sz="1600" b="1" u="none" strike="noStrike" noProof="0" smtClean="0">
                          <a:solidFill>
                            <a:schemeClr val="bg1"/>
                          </a:solidFill>
                          <a:effectLst/>
                        </a:rPr>
                        <a:t>Balance sheet</a:t>
                      </a:r>
                      <a:endParaRPr lang="en-US" sz="1600" b="1" i="0" u="none" strike="noStrike" noProof="0">
                        <a:solidFill>
                          <a:schemeClr val="bg1"/>
                        </a:solidFill>
                        <a:effectLst/>
                        <a:latin typeface="+mn-lt"/>
                      </a:endParaRPr>
                    </a:p>
                  </a:txBody>
                  <a:tcPr marL="12700" marR="12700" marT="12700" marB="0" anchor="ctr">
                    <a:solidFill>
                      <a:srgbClr val="002060"/>
                    </a:solidFill>
                  </a:tcPr>
                </a:tc>
                <a:tc>
                  <a:txBody>
                    <a:bodyPr/>
                    <a:lstStyle/>
                    <a:p>
                      <a:pPr algn="ctr" fontAlgn="ctr"/>
                      <a:r>
                        <a:rPr lang="fr-FR" sz="1600" b="1" i="0" u="none" strike="noStrike">
                          <a:solidFill>
                            <a:srgbClr val="FFFFFF"/>
                          </a:solidFill>
                          <a:effectLst/>
                          <a:latin typeface="Calibri"/>
                        </a:rPr>
                        <a:t>2018</a:t>
                      </a:r>
                    </a:p>
                  </a:txBody>
                  <a:tcPr marL="12700" marR="12700" marT="12700" marB="0" anchor="ctr">
                    <a:solidFill>
                      <a:srgbClr val="002060"/>
                    </a:solidFill>
                  </a:tcPr>
                </a:tc>
                <a:tc>
                  <a:txBody>
                    <a:bodyPr/>
                    <a:lstStyle/>
                    <a:p>
                      <a:pPr algn="ctr" fontAlgn="ctr"/>
                      <a:r>
                        <a:rPr lang="fr-FR" sz="1600" b="1" i="0" u="none" strike="noStrike">
                          <a:solidFill>
                            <a:srgbClr val="FFFFFF"/>
                          </a:solidFill>
                          <a:effectLst/>
                          <a:latin typeface="Calibri"/>
                        </a:rPr>
                        <a:t>2019</a:t>
                      </a:r>
                    </a:p>
                  </a:txBody>
                  <a:tcPr marL="12700" marR="12700" marT="12700" marB="0" anchor="ctr">
                    <a:solidFill>
                      <a:srgbClr val="002060"/>
                    </a:solidFill>
                  </a:tcPr>
                </a:tc>
                <a:tc>
                  <a:txBody>
                    <a:bodyPr/>
                    <a:lstStyle/>
                    <a:p>
                      <a:pPr algn="ctr" fontAlgn="ctr"/>
                      <a:r>
                        <a:rPr lang="fr-FR" sz="1600" b="1" i="0" u="none" strike="noStrike">
                          <a:solidFill>
                            <a:srgbClr val="FFFFFF"/>
                          </a:solidFill>
                          <a:effectLst/>
                          <a:latin typeface="Calibri"/>
                        </a:rPr>
                        <a:t>2020</a:t>
                      </a:r>
                    </a:p>
                  </a:txBody>
                  <a:tcPr marL="12700" marR="12700" marT="12700" marB="0" anchor="ctr">
                    <a:solidFill>
                      <a:srgbClr val="002060"/>
                    </a:solidFill>
                  </a:tcPr>
                </a:tc>
                <a:tc>
                  <a:txBody>
                    <a:bodyPr/>
                    <a:lstStyle/>
                    <a:p>
                      <a:pPr algn="ctr" fontAlgn="ctr"/>
                      <a:r>
                        <a:rPr lang="fr-FR" sz="1600" b="1" i="0" u="none" strike="noStrike">
                          <a:solidFill>
                            <a:srgbClr val="FFFFFF"/>
                          </a:solidFill>
                          <a:effectLst/>
                          <a:latin typeface="Calibri"/>
                        </a:rPr>
                        <a:t>2021</a:t>
                      </a:r>
                    </a:p>
                  </a:txBody>
                  <a:tcPr marL="12700" marR="12700" marT="12700" marB="0" anchor="ctr">
                    <a:solidFill>
                      <a:srgbClr val="002060"/>
                    </a:solidFill>
                  </a:tcPr>
                </a:tc>
                <a:tc>
                  <a:txBody>
                    <a:bodyPr/>
                    <a:lstStyle/>
                    <a:p>
                      <a:pPr algn="ctr" fontAlgn="ctr"/>
                      <a:r>
                        <a:rPr lang="fr-FR" sz="1600" b="1" i="0" u="none" strike="noStrike">
                          <a:solidFill>
                            <a:srgbClr val="FFFFFF"/>
                          </a:solidFill>
                          <a:effectLst/>
                          <a:latin typeface="Calibri"/>
                        </a:rPr>
                        <a:t>2022</a:t>
                      </a:r>
                    </a:p>
                  </a:txBody>
                  <a:tcPr marL="12700" marR="12700" marT="12700" marB="0" anchor="ctr">
                    <a:solidFill>
                      <a:srgbClr val="002060"/>
                    </a:solidFill>
                  </a:tcPr>
                </a:tc>
                <a:tc>
                  <a:txBody>
                    <a:bodyPr/>
                    <a:lstStyle/>
                    <a:p>
                      <a:pPr algn="ctr" fontAlgn="ctr"/>
                      <a:r>
                        <a:rPr lang="fr-FR" sz="1600" b="1" i="0" u="none" strike="noStrike">
                          <a:solidFill>
                            <a:srgbClr val="FFFFFF"/>
                          </a:solidFill>
                          <a:effectLst/>
                          <a:latin typeface="Calibri"/>
                        </a:rPr>
                        <a:t>2023</a:t>
                      </a:r>
                    </a:p>
                  </a:txBody>
                  <a:tcPr marL="12700" marR="12700" marT="12700" marB="0" anchor="ctr">
                    <a:solidFill>
                      <a:srgbClr val="002060"/>
                    </a:solidFill>
                  </a:tcPr>
                </a:tc>
                <a:tc>
                  <a:txBody>
                    <a:bodyPr/>
                    <a:lstStyle/>
                    <a:p>
                      <a:pPr algn="ctr" fontAlgn="ctr"/>
                      <a:r>
                        <a:rPr lang="fr-FR" sz="1600" b="1" i="0" u="none" strike="noStrike">
                          <a:solidFill>
                            <a:srgbClr val="FFFFFF"/>
                          </a:solidFill>
                          <a:effectLst/>
                          <a:latin typeface="Calibri"/>
                        </a:rPr>
                        <a:t>2024</a:t>
                      </a:r>
                    </a:p>
                  </a:txBody>
                  <a:tcPr marL="12700" marR="12700" marT="12700" marB="0" anchor="ctr">
                    <a:solidFill>
                      <a:srgbClr val="002060"/>
                    </a:solidFill>
                  </a:tcPr>
                </a:tc>
                <a:tc>
                  <a:txBody>
                    <a:bodyPr/>
                    <a:lstStyle/>
                    <a:p>
                      <a:pPr algn="ctr" fontAlgn="ctr"/>
                      <a:r>
                        <a:rPr lang="fr-FR" sz="1600" b="1" i="0" u="none" strike="noStrike">
                          <a:solidFill>
                            <a:srgbClr val="FFFFFF"/>
                          </a:solidFill>
                          <a:effectLst/>
                          <a:latin typeface="Calibri"/>
                        </a:rPr>
                        <a:t>2025</a:t>
                      </a:r>
                    </a:p>
                  </a:txBody>
                  <a:tcPr marL="12700" marR="12700" marT="12700" marB="0" anchor="ctr">
                    <a:solidFill>
                      <a:srgbClr val="002060"/>
                    </a:solidFill>
                  </a:tcPr>
                </a:tc>
              </a:tr>
              <a:tr h="287545">
                <a:tc>
                  <a:txBody>
                    <a:bodyPr/>
                    <a:lstStyle/>
                    <a:p>
                      <a:pPr algn="ctr" fontAlgn="ctr"/>
                      <a:r>
                        <a:rPr lang="en-US" sz="1600" b="0" i="0" u="none" strike="noStrike" noProof="0" smtClean="0">
                          <a:solidFill>
                            <a:schemeClr val="tx1"/>
                          </a:solidFill>
                          <a:effectLst/>
                          <a:latin typeface="Arial"/>
                        </a:rPr>
                        <a:t>Worldwide turnover</a:t>
                      </a:r>
                      <a:endParaRPr lang="en-US" sz="1600" b="0" i="0" u="none" strike="noStrike" noProof="0">
                        <a:solidFill>
                          <a:schemeClr val="tx1"/>
                        </a:solidFill>
                        <a:effectLst/>
                        <a:latin typeface="Arial"/>
                      </a:endParaRPr>
                    </a:p>
                  </a:txBody>
                  <a:tcPr marL="12700" marR="12700" marT="12700" marB="0" anchor="ctr"/>
                </a:tc>
                <a:tc>
                  <a:txBody>
                    <a:bodyPr/>
                    <a:lstStyle/>
                    <a:p>
                      <a:pPr algn="ctr" fontAlgn="ctr"/>
                      <a:r>
                        <a:rPr lang="fr-FR" sz="1600" b="0" i="0" u="none" strike="noStrike">
                          <a:solidFill>
                            <a:schemeClr val="tx1"/>
                          </a:solidFill>
                          <a:effectLst/>
                          <a:latin typeface="Arial"/>
                        </a:rPr>
                        <a:t> 10 000 000 000 000   </a:t>
                      </a:r>
                    </a:p>
                  </a:txBody>
                  <a:tcPr marL="12700" marR="12700" marT="12700" marB="0" anchor="ctr"/>
                </a:tc>
                <a:tc>
                  <a:txBody>
                    <a:bodyPr/>
                    <a:lstStyle/>
                    <a:p>
                      <a:pPr algn="ctr" fontAlgn="ctr"/>
                      <a:r>
                        <a:rPr lang="fr-FR" sz="1600" b="0" i="0" u="none" strike="noStrike">
                          <a:solidFill>
                            <a:schemeClr val="tx1"/>
                          </a:solidFill>
                          <a:effectLst/>
                          <a:latin typeface="Arial"/>
                        </a:rPr>
                        <a:t> 10 750 000 000 000   </a:t>
                      </a:r>
                    </a:p>
                  </a:txBody>
                  <a:tcPr marL="12700" marR="12700" marT="12700" marB="0" anchor="ctr"/>
                </a:tc>
                <a:tc>
                  <a:txBody>
                    <a:bodyPr/>
                    <a:lstStyle/>
                    <a:p>
                      <a:pPr algn="ctr" fontAlgn="ctr"/>
                      <a:r>
                        <a:rPr lang="fr-FR" sz="1600" b="0" i="0" u="none" strike="noStrike">
                          <a:solidFill>
                            <a:schemeClr val="tx1"/>
                          </a:solidFill>
                          <a:effectLst/>
                          <a:latin typeface="Arial"/>
                        </a:rPr>
                        <a:t> 11 500 000 000 000   </a:t>
                      </a:r>
                    </a:p>
                  </a:txBody>
                  <a:tcPr marL="12700" marR="12700" marT="12700" marB="0" anchor="ctr"/>
                </a:tc>
                <a:tc>
                  <a:txBody>
                    <a:bodyPr/>
                    <a:lstStyle/>
                    <a:p>
                      <a:pPr algn="ctr" fontAlgn="ctr"/>
                      <a:r>
                        <a:rPr lang="fr-FR" sz="1600" b="0" i="0" u="none" strike="noStrike">
                          <a:solidFill>
                            <a:schemeClr val="tx1"/>
                          </a:solidFill>
                          <a:effectLst/>
                          <a:latin typeface="Arial"/>
                        </a:rPr>
                        <a:t> 12 250 000 000 000   </a:t>
                      </a:r>
                    </a:p>
                  </a:txBody>
                  <a:tcPr marL="12700" marR="12700" marT="12700" marB="0" anchor="ctr"/>
                </a:tc>
                <a:tc>
                  <a:txBody>
                    <a:bodyPr/>
                    <a:lstStyle/>
                    <a:p>
                      <a:pPr algn="ctr" fontAlgn="ctr"/>
                      <a:r>
                        <a:rPr lang="fr-FR" sz="1600" b="0" i="0" u="none" strike="noStrike">
                          <a:solidFill>
                            <a:schemeClr val="tx1"/>
                          </a:solidFill>
                          <a:effectLst/>
                          <a:latin typeface="Arial"/>
                        </a:rPr>
                        <a:t> 13 000 000 000 000   </a:t>
                      </a:r>
                    </a:p>
                  </a:txBody>
                  <a:tcPr marL="12700" marR="12700" marT="12700" marB="0" anchor="ctr"/>
                </a:tc>
                <a:tc>
                  <a:txBody>
                    <a:bodyPr/>
                    <a:lstStyle/>
                    <a:p>
                      <a:pPr algn="ctr" fontAlgn="ctr"/>
                      <a:r>
                        <a:rPr lang="fr-FR" sz="1600" b="0" i="0" u="none" strike="noStrike">
                          <a:solidFill>
                            <a:schemeClr val="tx1"/>
                          </a:solidFill>
                          <a:effectLst/>
                          <a:latin typeface="Arial"/>
                        </a:rPr>
                        <a:t> 13 750 000 000 000   </a:t>
                      </a:r>
                    </a:p>
                  </a:txBody>
                  <a:tcPr marL="12700" marR="12700" marT="12700" marB="0" anchor="ctr"/>
                </a:tc>
                <a:tc>
                  <a:txBody>
                    <a:bodyPr/>
                    <a:lstStyle/>
                    <a:p>
                      <a:pPr algn="ctr" fontAlgn="ctr"/>
                      <a:r>
                        <a:rPr lang="fr-FR" sz="1600" b="0" i="0" u="none" strike="noStrike">
                          <a:solidFill>
                            <a:schemeClr val="tx1"/>
                          </a:solidFill>
                          <a:effectLst/>
                          <a:latin typeface="Arial"/>
                        </a:rPr>
                        <a:t> 14 500 000 000 000   </a:t>
                      </a:r>
                    </a:p>
                  </a:txBody>
                  <a:tcPr marL="12700" marR="12700" marT="12700" marB="0" anchor="ctr"/>
                </a:tc>
                <a:tc>
                  <a:txBody>
                    <a:bodyPr/>
                    <a:lstStyle/>
                    <a:p>
                      <a:pPr algn="ctr" fontAlgn="ctr"/>
                      <a:r>
                        <a:rPr lang="fr-FR" sz="1600" b="0" i="0" u="none" strike="noStrike">
                          <a:solidFill>
                            <a:schemeClr val="tx1"/>
                          </a:solidFill>
                          <a:effectLst/>
                          <a:latin typeface="Arial"/>
                        </a:rPr>
                        <a:t> 15 250 000 000 000   </a:t>
                      </a:r>
                    </a:p>
                  </a:txBody>
                  <a:tcPr marL="12700" marR="12700" marT="12700" marB="0" anchor="ctr"/>
                </a:tc>
              </a:tr>
              <a:tr h="287545">
                <a:tc>
                  <a:txBody>
                    <a:bodyPr/>
                    <a:lstStyle/>
                    <a:p>
                      <a:pPr algn="ctr" fontAlgn="ctr"/>
                      <a:r>
                        <a:rPr lang="en-US" sz="1600" b="0" i="0" u="none" strike="noStrike" noProof="0" smtClean="0">
                          <a:solidFill>
                            <a:schemeClr val="tx1"/>
                          </a:solidFill>
                          <a:effectLst/>
                          <a:latin typeface="Arial"/>
                        </a:rPr>
                        <a:t>Commission per sale</a:t>
                      </a:r>
                      <a:endParaRPr lang="en-US" sz="1600" b="0" i="0" u="none" strike="noStrike" noProof="0">
                        <a:solidFill>
                          <a:schemeClr val="tx1"/>
                        </a:solidFill>
                        <a:effectLst/>
                        <a:latin typeface="Arial"/>
                      </a:endParaRPr>
                    </a:p>
                  </a:txBody>
                  <a:tcPr marL="12700" marR="12700" marT="12700" marB="0" anchor="ctr"/>
                </a:tc>
                <a:tc>
                  <a:txBody>
                    <a:bodyPr/>
                    <a:lstStyle/>
                    <a:p>
                      <a:pPr algn="ctr" fontAlgn="ctr"/>
                      <a:r>
                        <a:rPr lang="fr-FR" sz="1600" b="0" i="0" u="none" strike="noStrike">
                          <a:solidFill>
                            <a:schemeClr val="tx1"/>
                          </a:solidFill>
                          <a:effectLst/>
                          <a:latin typeface="Arial"/>
                        </a:rPr>
                        <a:t> 3 000   </a:t>
                      </a:r>
                    </a:p>
                  </a:txBody>
                  <a:tcPr marL="12700" marR="12700" marT="12700" marB="0" anchor="ctr"/>
                </a:tc>
                <a:tc>
                  <a:txBody>
                    <a:bodyPr/>
                    <a:lstStyle/>
                    <a:p>
                      <a:pPr algn="ctr" fontAlgn="ctr"/>
                      <a:r>
                        <a:rPr lang="fr-FR" sz="1600" b="0" i="0" u="none" strike="noStrike">
                          <a:solidFill>
                            <a:schemeClr val="tx1"/>
                          </a:solidFill>
                          <a:effectLst/>
                          <a:latin typeface="Arial"/>
                        </a:rPr>
                        <a:t> 3 000   </a:t>
                      </a:r>
                    </a:p>
                  </a:txBody>
                  <a:tcPr marL="12700" marR="12700" marT="12700" marB="0" anchor="ctr"/>
                </a:tc>
                <a:tc>
                  <a:txBody>
                    <a:bodyPr/>
                    <a:lstStyle/>
                    <a:p>
                      <a:pPr algn="ctr" fontAlgn="ctr"/>
                      <a:r>
                        <a:rPr lang="fr-FR" sz="1600" b="0" i="0" u="none" strike="noStrike">
                          <a:solidFill>
                            <a:schemeClr val="tx1"/>
                          </a:solidFill>
                          <a:effectLst/>
                          <a:latin typeface="Arial"/>
                        </a:rPr>
                        <a:t> 3 000   </a:t>
                      </a:r>
                    </a:p>
                  </a:txBody>
                  <a:tcPr marL="12700" marR="12700" marT="12700" marB="0" anchor="ctr"/>
                </a:tc>
                <a:tc>
                  <a:txBody>
                    <a:bodyPr/>
                    <a:lstStyle/>
                    <a:p>
                      <a:pPr algn="ctr" fontAlgn="ctr"/>
                      <a:r>
                        <a:rPr lang="fr-FR" sz="1600" b="0" i="0" u="none" strike="noStrike">
                          <a:solidFill>
                            <a:schemeClr val="tx1"/>
                          </a:solidFill>
                          <a:effectLst/>
                          <a:latin typeface="Arial"/>
                        </a:rPr>
                        <a:t> 3 000   </a:t>
                      </a:r>
                    </a:p>
                  </a:txBody>
                  <a:tcPr marL="12700" marR="12700" marT="12700" marB="0" anchor="ctr"/>
                </a:tc>
                <a:tc>
                  <a:txBody>
                    <a:bodyPr/>
                    <a:lstStyle/>
                    <a:p>
                      <a:pPr algn="ctr" fontAlgn="ctr"/>
                      <a:r>
                        <a:rPr lang="fr-FR" sz="1600" b="0" i="0" u="none" strike="noStrike">
                          <a:solidFill>
                            <a:schemeClr val="tx1"/>
                          </a:solidFill>
                          <a:effectLst/>
                          <a:latin typeface="Arial"/>
                        </a:rPr>
                        <a:t> 3 000   </a:t>
                      </a:r>
                    </a:p>
                  </a:txBody>
                  <a:tcPr marL="12700" marR="12700" marT="12700" marB="0" anchor="ctr"/>
                </a:tc>
                <a:tc>
                  <a:txBody>
                    <a:bodyPr/>
                    <a:lstStyle/>
                    <a:p>
                      <a:pPr algn="ctr" fontAlgn="ctr"/>
                      <a:r>
                        <a:rPr lang="fr-FR" sz="1600" b="0" i="0" u="none" strike="noStrike">
                          <a:solidFill>
                            <a:schemeClr val="tx1"/>
                          </a:solidFill>
                          <a:effectLst/>
                          <a:latin typeface="Arial"/>
                        </a:rPr>
                        <a:t> 3 000   </a:t>
                      </a:r>
                    </a:p>
                  </a:txBody>
                  <a:tcPr marL="12700" marR="12700" marT="12700" marB="0" anchor="ctr"/>
                </a:tc>
                <a:tc>
                  <a:txBody>
                    <a:bodyPr/>
                    <a:lstStyle/>
                    <a:p>
                      <a:pPr algn="ctr" fontAlgn="ctr"/>
                      <a:r>
                        <a:rPr lang="fr-FR" sz="1600" b="0" i="0" u="none" strike="noStrike">
                          <a:solidFill>
                            <a:schemeClr val="tx1"/>
                          </a:solidFill>
                          <a:effectLst/>
                          <a:latin typeface="Arial"/>
                        </a:rPr>
                        <a:t> 3 000   </a:t>
                      </a:r>
                    </a:p>
                  </a:txBody>
                  <a:tcPr marL="12700" marR="12700" marT="12700" marB="0" anchor="ctr"/>
                </a:tc>
                <a:tc>
                  <a:txBody>
                    <a:bodyPr/>
                    <a:lstStyle/>
                    <a:p>
                      <a:pPr algn="ctr" fontAlgn="ctr"/>
                      <a:r>
                        <a:rPr lang="fr-FR" sz="1600" b="0" i="0" u="none" strike="noStrike">
                          <a:solidFill>
                            <a:schemeClr val="tx1"/>
                          </a:solidFill>
                          <a:effectLst/>
                          <a:latin typeface="Arial"/>
                        </a:rPr>
                        <a:t> 3 000   </a:t>
                      </a:r>
                    </a:p>
                  </a:txBody>
                  <a:tcPr marL="12700" marR="12700" marT="12700" marB="0" anchor="ctr"/>
                </a:tc>
              </a:tr>
              <a:tr h="287545">
                <a:tc>
                  <a:txBody>
                    <a:bodyPr/>
                    <a:lstStyle/>
                    <a:p>
                      <a:pPr algn="l" fontAlgn="ctr"/>
                      <a:r>
                        <a:rPr lang="en-US" sz="1600" b="0" i="0" u="none" strike="noStrike" noProof="0" smtClean="0">
                          <a:solidFill>
                            <a:schemeClr val="tx1"/>
                          </a:solidFill>
                          <a:effectLst/>
                          <a:latin typeface="Arial"/>
                        </a:rPr>
                        <a:t>Market shares (%)</a:t>
                      </a:r>
                      <a:endParaRPr lang="en-US" sz="1600" b="0" i="0" u="none" strike="noStrike" noProof="0">
                        <a:solidFill>
                          <a:schemeClr val="tx1"/>
                        </a:solidFill>
                        <a:effectLst/>
                        <a:latin typeface="Arial"/>
                      </a:endParaRPr>
                    </a:p>
                  </a:txBody>
                  <a:tcPr marL="12700" marR="12700" marT="12700" marB="0" anchor="ctr"/>
                </a:tc>
                <a:tc>
                  <a:txBody>
                    <a:bodyPr/>
                    <a:lstStyle/>
                    <a:p>
                      <a:pPr algn="r" fontAlgn="ctr"/>
                      <a:r>
                        <a:rPr lang="fr-FR" sz="1600" b="0" i="0" u="none" strike="noStrike">
                          <a:solidFill>
                            <a:schemeClr val="tx1"/>
                          </a:solidFill>
                          <a:effectLst/>
                          <a:latin typeface="Arial"/>
                        </a:rPr>
                        <a:t>0,00%</a:t>
                      </a:r>
                    </a:p>
                  </a:txBody>
                  <a:tcPr marL="12700" marR="12700" marT="12700" marB="0" anchor="ctr"/>
                </a:tc>
                <a:tc>
                  <a:txBody>
                    <a:bodyPr/>
                    <a:lstStyle/>
                    <a:p>
                      <a:pPr algn="r" fontAlgn="ctr"/>
                      <a:r>
                        <a:rPr lang="fr-FR" sz="1600" b="0" i="0" u="none" strike="noStrike">
                          <a:solidFill>
                            <a:schemeClr val="tx1"/>
                          </a:solidFill>
                          <a:effectLst/>
                          <a:latin typeface="Arial"/>
                        </a:rPr>
                        <a:t>0,02%</a:t>
                      </a:r>
                    </a:p>
                  </a:txBody>
                  <a:tcPr marL="12700" marR="12700" marT="12700" marB="0" anchor="ctr"/>
                </a:tc>
                <a:tc>
                  <a:txBody>
                    <a:bodyPr/>
                    <a:lstStyle/>
                    <a:p>
                      <a:pPr algn="r" fontAlgn="ctr"/>
                      <a:r>
                        <a:rPr lang="fr-FR" sz="1600" b="0" i="0" u="none" strike="noStrike">
                          <a:solidFill>
                            <a:schemeClr val="tx1"/>
                          </a:solidFill>
                          <a:effectLst/>
                          <a:latin typeface="Arial"/>
                        </a:rPr>
                        <a:t>0,05%</a:t>
                      </a:r>
                    </a:p>
                  </a:txBody>
                  <a:tcPr marL="12700" marR="12700" marT="12700" marB="0" anchor="ctr"/>
                </a:tc>
                <a:tc>
                  <a:txBody>
                    <a:bodyPr/>
                    <a:lstStyle/>
                    <a:p>
                      <a:pPr algn="r" fontAlgn="ctr"/>
                      <a:r>
                        <a:rPr lang="fr-FR" sz="1600" b="0" i="0" u="none" strike="noStrike">
                          <a:solidFill>
                            <a:schemeClr val="tx1"/>
                          </a:solidFill>
                          <a:effectLst/>
                          <a:latin typeface="Arial"/>
                        </a:rPr>
                        <a:t>0,10%</a:t>
                      </a:r>
                    </a:p>
                  </a:txBody>
                  <a:tcPr marL="12700" marR="12700" marT="12700" marB="0" anchor="ctr"/>
                </a:tc>
                <a:tc>
                  <a:txBody>
                    <a:bodyPr/>
                    <a:lstStyle/>
                    <a:p>
                      <a:pPr algn="r" fontAlgn="ctr"/>
                      <a:r>
                        <a:rPr lang="fr-FR" sz="1600" b="0" i="0" u="none" strike="noStrike">
                          <a:solidFill>
                            <a:schemeClr val="tx1"/>
                          </a:solidFill>
                          <a:effectLst/>
                          <a:latin typeface="Arial"/>
                        </a:rPr>
                        <a:t>0,20%</a:t>
                      </a:r>
                    </a:p>
                  </a:txBody>
                  <a:tcPr marL="12700" marR="12700" marT="12700" marB="0" anchor="ctr"/>
                </a:tc>
                <a:tc>
                  <a:txBody>
                    <a:bodyPr/>
                    <a:lstStyle/>
                    <a:p>
                      <a:pPr algn="r" fontAlgn="ctr"/>
                      <a:r>
                        <a:rPr lang="fr-FR" sz="1600" b="0" i="0" u="none" strike="noStrike">
                          <a:solidFill>
                            <a:schemeClr val="tx1"/>
                          </a:solidFill>
                          <a:effectLst/>
                          <a:latin typeface="Arial"/>
                        </a:rPr>
                        <a:t>0,40%</a:t>
                      </a:r>
                    </a:p>
                  </a:txBody>
                  <a:tcPr marL="12700" marR="12700" marT="12700" marB="0" anchor="ctr"/>
                </a:tc>
                <a:tc>
                  <a:txBody>
                    <a:bodyPr/>
                    <a:lstStyle/>
                    <a:p>
                      <a:pPr algn="r" fontAlgn="ctr"/>
                      <a:r>
                        <a:rPr lang="fr-FR" sz="1600" b="0" i="0" u="none" strike="noStrike">
                          <a:solidFill>
                            <a:schemeClr val="tx1"/>
                          </a:solidFill>
                          <a:effectLst/>
                          <a:latin typeface="Arial"/>
                        </a:rPr>
                        <a:t>0,80%</a:t>
                      </a:r>
                    </a:p>
                  </a:txBody>
                  <a:tcPr marL="12700" marR="12700" marT="12700" marB="0" anchor="ctr"/>
                </a:tc>
                <a:tc>
                  <a:txBody>
                    <a:bodyPr/>
                    <a:lstStyle/>
                    <a:p>
                      <a:pPr algn="r" fontAlgn="ctr"/>
                      <a:r>
                        <a:rPr lang="fr-FR" sz="1600" b="0" i="0" u="none" strike="noStrike">
                          <a:solidFill>
                            <a:schemeClr val="tx1"/>
                          </a:solidFill>
                          <a:effectLst/>
                          <a:latin typeface="Arial"/>
                        </a:rPr>
                        <a:t>1,00%</a:t>
                      </a:r>
                    </a:p>
                  </a:txBody>
                  <a:tcPr marL="12700" marR="12700" marT="12700" marB="0" anchor="ctr"/>
                </a:tc>
              </a:tr>
              <a:tr h="556301">
                <a:tc>
                  <a:txBody>
                    <a:bodyPr/>
                    <a:lstStyle/>
                    <a:p>
                      <a:pPr algn="l" fontAlgn="ctr"/>
                      <a:r>
                        <a:rPr lang="en-US" sz="1600" b="0" i="0" u="none" strike="noStrike" noProof="0" smtClean="0">
                          <a:solidFill>
                            <a:schemeClr val="tx1"/>
                          </a:solidFill>
                          <a:effectLst/>
                          <a:latin typeface="Arial"/>
                        </a:rPr>
                        <a:t>Housing units sold</a:t>
                      </a:r>
                      <a:endParaRPr lang="en-US" sz="1600" b="0" i="0" u="none" strike="noStrike" noProof="0">
                        <a:solidFill>
                          <a:schemeClr val="tx1"/>
                        </a:solidFill>
                        <a:effectLst/>
                        <a:latin typeface="Arial"/>
                      </a:endParaRPr>
                    </a:p>
                  </a:txBody>
                  <a:tcPr marL="12700" marR="12700" marT="12700" marB="0" anchor="ctr"/>
                </a:tc>
                <a:tc>
                  <a:txBody>
                    <a:bodyPr/>
                    <a:lstStyle/>
                    <a:p>
                      <a:pPr algn="r" fontAlgn="ctr"/>
                      <a:r>
                        <a:rPr lang="fr-FR" sz="1600" b="0" i="0" u="none" strike="noStrike">
                          <a:solidFill>
                            <a:schemeClr val="tx1"/>
                          </a:solidFill>
                          <a:effectLst/>
                          <a:latin typeface="Arial"/>
                        </a:rPr>
                        <a:t>0</a:t>
                      </a:r>
                    </a:p>
                  </a:txBody>
                  <a:tcPr marL="12700" marR="12700" marT="12700" marB="0" anchor="ctr"/>
                </a:tc>
                <a:tc>
                  <a:txBody>
                    <a:bodyPr/>
                    <a:lstStyle/>
                    <a:p>
                      <a:pPr algn="r" fontAlgn="ctr"/>
                      <a:r>
                        <a:rPr lang="fr-FR" sz="1600" b="0" i="0" u="none" strike="noStrike">
                          <a:solidFill>
                            <a:schemeClr val="tx1"/>
                          </a:solidFill>
                          <a:effectLst/>
                          <a:latin typeface="Arial"/>
                        </a:rPr>
                        <a:t>12 647</a:t>
                      </a:r>
                    </a:p>
                  </a:txBody>
                  <a:tcPr marL="12700" marR="12700" marT="12700" marB="0" anchor="ctr"/>
                </a:tc>
                <a:tc>
                  <a:txBody>
                    <a:bodyPr/>
                    <a:lstStyle/>
                    <a:p>
                      <a:pPr algn="r" fontAlgn="ctr"/>
                      <a:r>
                        <a:rPr lang="fr-FR" sz="1600" b="0" i="0" u="none" strike="noStrike">
                          <a:solidFill>
                            <a:schemeClr val="tx1"/>
                          </a:solidFill>
                          <a:effectLst/>
                          <a:latin typeface="Arial"/>
                        </a:rPr>
                        <a:t>33 824</a:t>
                      </a:r>
                    </a:p>
                  </a:txBody>
                  <a:tcPr marL="12700" marR="12700" marT="12700" marB="0" anchor="ctr"/>
                </a:tc>
                <a:tc>
                  <a:txBody>
                    <a:bodyPr/>
                    <a:lstStyle/>
                    <a:p>
                      <a:pPr algn="r" fontAlgn="ctr"/>
                      <a:r>
                        <a:rPr lang="fr-FR" sz="1600" b="0" i="0" u="none" strike="noStrike">
                          <a:solidFill>
                            <a:schemeClr val="tx1"/>
                          </a:solidFill>
                          <a:effectLst/>
                          <a:latin typeface="Arial"/>
                        </a:rPr>
                        <a:t>72 059</a:t>
                      </a:r>
                    </a:p>
                  </a:txBody>
                  <a:tcPr marL="12700" marR="12700" marT="12700" marB="0" anchor="ctr"/>
                </a:tc>
                <a:tc>
                  <a:txBody>
                    <a:bodyPr/>
                    <a:lstStyle/>
                    <a:p>
                      <a:pPr algn="r" fontAlgn="ctr"/>
                      <a:r>
                        <a:rPr lang="fr-FR" sz="1600" b="0" i="0" u="none" strike="noStrike">
                          <a:solidFill>
                            <a:schemeClr val="tx1"/>
                          </a:solidFill>
                          <a:effectLst/>
                          <a:latin typeface="Arial"/>
                        </a:rPr>
                        <a:t>152 941</a:t>
                      </a:r>
                    </a:p>
                  </a:txBody>
                  <a:tcPr marL="12700" marR="12700" marT="12700" marB="0" anchor="ctr"/>
                </a:tc>
                <a:tc>
                  <a:txBody>
                    <a:bodyPr/>
                    <a:lstStyle/>
                    <a:p>
                      <a:pPr algn="r" fontAlgn="ctr"/>
                      <a:r>
                        <a:rPr lang="fr-FR" sz="1600" b="0" i="0" u="none" strike="noStrike">
                          <a:solidFill>
                            <a:schemeClr val="tx1"/>
                          </a:solidFill>
                          <a:effectLst/>
                          <a:latin typeface="Arial"/>
                        </a:rPr>
                        <a:t>323 529</a:t>
                      </a:r>
                    </a:p>
                  </a:txBody>
                  <a:tcPr marL="12700" marR="12700" marT="12700" marB="0" anchor="ctr"/>
                </a:tc>
                <a:tc>
                  <a:txBody>
                    <a:bodyPr/>
                    <a:lstStyle/>
                    <a:p>
                      <a:pPr algn="r" fontAlgn="ctr"/>
                      <a:r>
                        <a:rPr lang="fr-FR" sz="1600" b="0" i="0" u="none" strike="noStrike">
                          <a:solidFill>
                            <a:schemeClr val="tx1"/>
                          </a:solidFill>
                          <a:effectLst/>
                          <a:latin typeface="Arial"/>
                        </a:rPr>
                        <a:t>682 353</a:t>
                      </a:r>
                    </a:p>
                  </a:txBody>
                  <a:tcPr marL="12700" marR="12700" marT="12700" marB="0" anchor="ctr"/>
                </a:tc>
                <a:tc>
                  <a:txBody>
                    <a:bodyPr/>
                    <a:lstStyle/>
                    <a:p>
                      <a:pPr algn="r" fontAlgn="ctr"/>
                      <a:r>
                        <a:rPr lang="fr-FR" sz="1600" b="0" i="0" u="none" strike="noStrike">
                          <a:solidFill>
                            <a:schemeClr val="tx1"/>
                          </a:solidFill>
                          <a:effectLst/>
                          <a:latin typeface="Arial"/>
                        </a:rPr>
                        <a:t>897 059</a:t>
                      </a:r>
                    </a:p>
                  </a:txBody>
                  <a:tcPr marL="12700" marR="12700" marT="12700" marB="0" anchor="ctr"/>
                </a:tc>
              </a:tr>
              <a:tr h="556301">
                <a:tc>
                  <a:txBody>
                    <a:bodyPr/>
                    <a:lstStyle/>
                    <a:p>
                      <a:pPr algn="l" fontAlgn="ctr"/>
                      <a:r>
                        <a:rPr lang="en-US" sz="1600" b="0" i="0" u="none" strike="noStrike" noProof="0" smtClean="0">
                          <a:solidFill>
                            <a:schemeClr val="tx1"/>
                          </a:solidFill>
                          <a:effectLst/>
                          <a:latin typeface="Calibri"/>
                        </a:rPr>
                        <a:t>Turnover</a:t>
                      </a:r>
                      <a:endParaRPr lang="en-US" sz="1600" b="0" i="0" u="none" strike="noStrike" noProof="0">
                        <a:solidFill>
                          <a:schemeClr val="tx1"/>
                        </a:solidFill>
                        <a:effectLst/>
                        <a:latin typeface="Calibri"/>
                      </a:endParaRPr>
                    </a:p>
                  </a:txBody>
                  <a:tcPr marL="12700" marR="12700" marT="12700" marB="0" anchor="ctr"/>
                </a:tc>
                <a:tc>
                  <a:txBody>
                    <a:bodyPr/>
                    <a:lstStyle/>
                    <a:p>
                      <a:pPr algn="l" fontAlgn="ctr"/>
                      <a:r>
                        <a:rPr lang="fr-FR" sz="1600" b="0" i="0" u="none" strike="noStrike">
                          <a:solidFill>
                            <a:schemeClr val="tx1"/>
                          </a:solidFill>
                          <a:effectLst/>
                          <a:latin typeface="Calibri"/>
                        </a:rPr>
                        <a:t> </a:t>
                      </a:r>
                    </a:p>
                  </a:txBody>
                  <a:tcPr marL="12700" marR="12700" marT="12700" marB="0" anchor="ctr"/>
                </a:tc>
                <a:tc>
                  <a:txBody>
                    <a:bodyPr/>
                    <a:lstStyle/>
                    <a:p>
                      <a:pPr algn="r" fontAlgn="ctr"/>
                      <a:r>
                        <a:rPr lang="fr-FR" sz="1600" b="0" i="0" u="none" strike="noStrike">
                          <a:solidFill>
                            <a:schemeClr val="tx1"/>
                          </a:solidFill>
                          <a:effectLst/>
                          <a:latin typeface="Calibri"/>
                        </a:rPr>
                        <a:t>37 941 176</a:t>
                      </a:r>
                    </a:p>
                  </a:txBody>
                  <a:tcPr marL="12700" marR="12700" marT="12700" marB="0" anchor="ctr"/>
                </a:tc>
                <a:tc>
                  <a:txBody>
                    <a:bodyPr/>
                    <a:lstStyle/>
                    <a:p>
                      <a:pPr algn="r" fontAlgn="ctr"/>
                      <a:r>
                        <a:rPr lang="fr-FR" sz="1600" b="0" i="0" u="none" strike="noStrike">
                          <a:solidFill>
                            <a:schemeClr val="tx1"/>
                          </a:solidFill>
                          <a:effectLst/>
                          <a:latin typeface="Calibri"/>
                        </a:rPr>
                        <a:t>101 470 588</a:t>
                      </a:r>
                    </a:p>
                  </a:txBody>
                  <a:tcPr marL="12700" marR="12700" marT="12700" marB="0" anchor="ctr"/>
                </a:tc>
                <a:tc>
                  <a:txBody>
                    <a:bodyPr/>
                    <a:lstStyle/>
                    <a:p>
                      <a:pPr algn="r" fontAlgn="ctr"/>
                      <a:r>
                        <a:rPr lang="fr-FR" sz="1600" b="0" i="0" u="none" strike="noStrike">
                          <a:solidFill>
                            <a:schemeClr val="tx1"/>
                          </a:solidFill>
                          <a:effectLst/>
                          <a:latin typeface="Calibri"/>
                        </a:rPr>
                        <a:t>216 176 471</a:t>
                      </a:r>
                    </a:p>
                  </a:txBody>
                  <a:tcPr marL="12700" marR="12700" marT="12700" marB="0" anchor="ctr"/>
                </a:tc>
                <a:tc>
                  <a:txBody>
                    <a:bodyPr/>
                    <a:lstStyle/>
                    <a:p>
                      <a:pPr algn="r" fontAlgn="ctr"/>
                      <a:r>
                        <a:rPr lang="fr-FR" sz="1600" b="0" i="0" u="none" strike="noStrike">
                          <a:solidFill>
                            <a:schemeClr val="tx1"/>
                          </a:solidFill>
                          <a:effectLst/>
                          <a:latin typeface="Calibri"/>
                        </a:rPr>
                        <a:t>458 823 529</a:t>
                      </a:r>
                    </a:p>
                  </a:txBody>
                  <a:tcPr marL="12700" marR="12700" marT="12700" marB="0" anchor="ctr"/>
                </a:tc>
                <a:tc>
                  <a:txBody>
                    <a:bodyPr/>
                    <a:lstStyle/>
                    <a:p>
                      <a:pPr algn="r" fontAlgn="ctr"/>
                      <a:r>
                        <a:rPr lang="fr-FR" sz="1600" b="0" i="0" u="none" strike="noStrike">
                          <a:solidFill>
                            <a:schemeClr val="tx1"/>
                          </a:solidFill>
                          <a:effectLst/>
                          <a:latin typeface="Calibri"/>
                        </a:rPr>
                        <a:t>970 588 235</a:t>
                      </a:r>
                    </a:p>
                  </a:txBody>
                  <a:tcPr marL="12700" marR="12700" marT="12700" marB="0" anchor="ctr"/>
                </a:tc>
                <a:tc>
                  <a:txBody>
                    <a:bodyPr/>
                    <a:lstStyle/>
                    <a:p>
                      <a:pPr algn="r" fontAlgn="ctr"/>
                      <a:r>
                        <a:rPr lang="fr-FR" sz="1600" b="0" i="0" u="none" strike="noStrike">
                          <a:solidFill>
                            <a:schemeClr val="tx1"/>
                          </a:solidFill>
                          <a:effectLst/>
                          <a:latin typeface="Calibri"/>
                        </a:rPr>
                        <a:t>2 047 058 824</a:t>
                      </a:r>
                    </a:p>
                  </a:txBody>
                  <a:tcPr marL="12700" marR="12700" marT="12700" marB="0" anchor="ctr"/>
                </a:tc>
                <a:tc>
                  <a:txBody>
                    <a:bodyPr/>
                    <a:lstStyle/>
                    <a:p>
                      <a:pPr algn="r" fontAlgn="ctr"/>
                      <a:r>
                        <a:rPr lang="fr-FR" sz="1600" b="0" i="0" u="none" strike="noStrike">
                          <a:solidFill>
                            <a:schemeClr val="tx1"/>
                          </a:solidFill>
                          <a:effectLst/>
                          <a:latin typeface="Calibri"/>
                        </a:rPr>
                        <a:t>2 691 176 471</a:t>
                      </a:r>
                    </a:p>
                  </a:txBody>
                  <a:tcPr marL="12700" marR="12700" marT="12700" marB="0" anchor="ctr"/>
                </a:tc>
              </a:tr>
              <a:tr h="556301">
                <a:tc>
                  <a:txBody>
                    <a:bodyPr/>
                    <a:lstStyle/>
                    <a:p>
                      <a:pPr algn="l" fontAlgn="ctr"/>
                      <a:r>
                        <a:rPr lang="en-US" sz="1600" b="0" i="0" u="none" strike="noStrike" noProof="0" smtClean="0">
                          <a:solidFill>
                            <a:schemeClr val="tx1"/>
                          </a:solidFill>
                          <a:effectLst/>
                          <a:latin typeface="Calibri"/>
                        </a:rPr>
                        <a:t>ICO</a:t>
                      </a:r>
                      <a:endParaRPr lang="en-US" sz="1600" b="0" i="0" u="none" strike="noStrike" noProof="0">
                        <a:solidFill>
                          <a:schemeClr val="tx1"/>
                        </a:solidFill>
                        <a:effectLst/>
                        <a:latin typeface="Calibri"/>
                      </a:endParaRPr>
                    </a:p>
                  </a:txBody>
                  <a:tcPr marL="12700" marR="12700" marT="12700" marB="0" anchor="ctr"/>
                </a:tc>
                <a:tc>
                  <a:txBody>
                    <a:bodyPr/>
                    <a:lstStyle/>
                    <a:p>
                      <a:pPr algn="r" fontAlgn="ctr"/>
                      <a:r>
                        <a:rPr lang="fr-FR" sz="1600" b="0" i="0" u="none" strike="noStrike">
                          <a:solidFill>
                            <a:schemeClr val="tx1"/>
                          </a:solidFill>
                          <a:effectLst/>
                          <a:latin typeface="Calibri"/>
                        </a:rPr>
                        <a:t>16 500 000</a:t>
                      </a:r>
                    </a:p>
                  </a:txBody>
                  <a:tcPr marL="12700" marR="12700" marT="12700" marB="0" anchor="ctr"/>
                </a:tc>
                <a:tc>
                  <a:txBody>
                    <a:bodyPr/>
                    <a:lstStyle/>
                    <a:p>
                      <a:pPr algn="r" fontAlgn="ctr"/>
                      <a:r>
                        <a:rPr lang="fr-FR" sz="1600" b="0" i="0" u="none" strike="noStrike">
                          <a:solidFill>
                            <a:schemeClr val="tx1"/>
                          </a:solidFill>
                          <a:effectLst/>
                          <a:latin typeface="Calibri"/>
                        </a:rPr>
                        <a:t> </a:t>
                      </a:r>
                    </a:p>
                  </a:txBody>
                  <a:tcPr marL="12700" marR="12700" marT="12700" marB="0" anchor="ctr"/>
                </a:tc>
                <a:tc>
                  <a:txBody>
                    <a:bodyPr/>
                    <a:lstStyle/>
                    <a:p>
                      <a:pPr algn="r" fontAlgn="ctr"/>
                      <a:r>
                        <a:rPr lang="fr-FR" sz="1600" b="0" i="0" u="none" strike="noStrike" dirty="0">
                          <a:solidFill>
                            <a:schemeClr val="tx1"/>
                          </a:solidFill>
                          <a:effectLst/>
                          <a:latin typeface="Calibri"/>
                        </a:rPr>
                        <a:t> </a:t>
                      </a:r>
                    </a:p>
                  </a:txBody>
                  <a:tcPr marL="12700" marR="12700" marT="12700" marB="0" anchor="ctr"/>
                </a:tc>
                <a:tc>
                  <a:txBody>
                    <a:bodyPr/>
                    <a:lstStyle/>
                    <a:p>
                      <a:pPr algn="r" fontAlgn="ctr"/>
                      <a:r>
                        <a:rPr lang="fr-FR" sz="1600" b="0" i="0" u="none" strike="noStrike">
                          <a:solidFill>
                            <a:schemeClr val="tx1"/>
                          </a:solidFill>
                          <a:effectLst/>
                          <a:latin typeface="Calibri"/>
                        </a:rPr>
                        <a:t> </a:t>
                      </a:r>
                    </a:p>
                  </a:txBody>
                  <a:tcPr marL="12700" marR="12700" marT="12700" marB="0" anchor="ctr"/>
                </a:tc>
                <a:tc>
                  <a:txBody>
                    <a:bodyPr/>
                    <a:lstStyle/>
                    <a:p>
                      <a:pPr algn="r" fontAlgn="ctr"/>
                      <a:r>
                        <a:rPr lang="fr-FR" sz="1600" b="0" i="0" u="none" strike="noStrike">
                          <a:solidFill>
                            <a:schemeClr val="tx1"/>
                          </a:solidFill>
                          <a:effectLst/>
                          <a:latin typeface="Calibri"/>
                        </a:rPr>
                        <a:t> </a:t>
                      </a:r>
                    </a:p>
                  </a:txBody>
                  <a:tcPr marL="12700" marR="12700" marT="12700" marB="0" anchor="ctr"/>
                </a:tc>
                <a:tc>
                  <a:txBody>
                    <a:bodyPr/>
                    <a:lstStyle/>
                    <a:p>
                      <a:pPr algn="r" fontAlgn="ctr"/>
                      <a:r>
                        <a:rPr lang="fr-FR" sz="1600" b="0" i="0" u="none" strike="noStrike">
                          <a:solidFill>
                            <a:schemeClr val="tx1"/>
                          </a:solidFill>
                          <a:effectLst/>
                          <a:latin typeface="Calibri"/>
                        </a:rPr>
                        <a:t> </a:t>
                      </a:r>
                    </a:p>
                  </a:txBody>
                  <a:tcPr marL="12700" marR="12700" marT="12700" marB="0" anchor="ctr"/>
                </a:tc>
                <a:tc>
                  <a:txBody>
                    <a:bodyPr/>
                    <a:lstStyle/>
                    <a:p>
                      <a:pPr algn="r" fontAlgn="ctr"/>
                      <a:r>
                        <a:rPr lang="fr-FR" sz="1600" b="0" i="0" u="none" strike="noStrike">
                          <a:solidFill>
                            <a:schemeClr val="tx1"/>
                          </a:solidFill>
                          <a:effectLst/>
                          <a:latin typeface="Calibri"/>
                        </a:rPr>
                        <a:t> </a:t>
                      </a:r>
                    </a:p>
                  </a:txBody>
                  <a:tcPr marL="12700" marR="12700" marT="12700" marB="0" anchor="ctr"/>
                </a:tc>
                <a:tc>
                  <a:txBody>
                    <a:bodyPr/>
                    <a:lstStyle/>
                    <a:p>
                      <a:pPr algn="r" fontAlgn="ctr"/>
                      <a:r>
                        <a:rPr lang="fr-FR" sz="1600" b="0" i="0" u="none" strike="noStrike">
                          <a:solidFill>
                            <a:schemeClr val="tx1"/>
                          </a:solidFill>
                          <a:effectLst/>
                          <a:latin typeface="Calibri"/>
                        </a:rPr>
                        <a:t> </a:t>
                      </a:r>
                    </a:p>
                  </a:txBody>
                  <a:tcPr marL="12700" marR="12700" marT="12700" marB="0" anchor="ctr"/>
                </a:tc>
              </a:tr>
              <a:tr h="287545">
                <a:tc>
                  <a:txBody>
                    <a:bodyPr/>
                    <a:lstStyle/>
                    <a:p>
                      <a:pPr algn="l" fontAlgn="ctr"/>
                      <a:r>
                        <a:rPr lang="en-US" sz="1600" b="1" i="0" u="none" strike="noStrike" noProof="0" smtClean="0">
                          <a:solidFill>
                            <a:schemeClr val="tx1"/>
                          </a:solidFill>
                          <a:effectLst/>
                          <a:latin typeface="Calibri"/>
                        </a:rPr>
                        <a:t>Turnover</a:t>
                      </a:r>
                      <a:endParaRPr lang="en-US" sz="1600" b="1" i="0" u="none" strike="noStrike" noProof="0">
                        <a:solidFill>
                          <a:schemeClr val="tx1"/>
                        </a:solidFill>
                        <a:effectLst/>
                        <a:latin typeface="Calibri"/>
                      </a:endParaRPr>
                    </a:p>
                  </a:txBody>
                  <a:tcPr marL="12700" marR="12700" marT="12700" marB="0" anchor="ctr"/>
                </a:tc>
                <a:tc>
                  <a:txBody>
                    <a:bodyPr/>
                    <a:lstStyle/>
                    <a:p>
                      <a:pPr algn="r" fontAlgn="ctr"/>
                      <a:r>
                        <a:rPr lang="fr-FR" sz="1600" b="1" i="0" u="none" strike="noStrike">
                          <a:solidFill>
                            <a:schemeClr val="tx1"/>
                          </a:solidFill>
                          <a:effectLst/>
                          <a:latin typeface="Calibri"/>
                        </a:rPr>
                        <a:t>16 500 000</a:t>
                      </a:r>
                    </a:p>
                  </a:txBody>
                  <a:tcPr marL="12700" marR="12700" marT="12700" marB="0" anchor="ctr"/>
                </a:tc>
                <a:tc>
                  <a:txBody>
                    <a:bodyPr/>
                    <a:lstStyle/>
                    <a:p>
                      <a:pPr algn="r" fontAlgn="ctr"/>
                      <a:r>
                        <a:rPr lang="fr-FR" sz="1600" b="1" i="0" u="none" strike="noStrike">
                          <a:solidFill>
                            <a:schemeClr val="tx1"/>
                          </a:solidFill>
                          <a:effectLst/>
                          <a:latin typeface="Calibri"/>
                        </a:rPr>
                        <a:t>37 941 176</a:t>
                      </a:r>
                    </a:p>
                  </a:txBody>
                  <a:tcPr marL="12700" marR="12700" marT="12700" marB="0" anchor="ctr"/>
                </a:tc>
                <a:tc>
                  <a:txBody>
                    <a:bodyPr/>
                    <a:lstStyle/>
                    <a:p>
                      <a:pPr algn="r" fontAlgn="ctr"/>
                      <a:r>
                        <a:rPr lang="fr-FR" sz="1600" b="1" i="0" u="none" strike="noStrike">
                          <a:solidFill>
                            <a:schemeClr val="tx1"/>
                          </a:solidFill>
                          <a:effectLst/>
                          <a:latin typeface="Calibri"/>
                        </a:rPr>
                        <a:t>101 470 588</a:t>
                      </a:r>
                    </a:p>
                  </a:txBody>
                  <a:tcPr marL="12700" marR="12700" marT="12700" marB="0" anchor="ctr"/>
                </a:tc>
                <a:tc>
                  <a:txBody>
                    <a:bodyPr/>
                    <a:lstStyle/>
                    <a:p>
                      <a:pPr algn="r" fontAlgn="ctr"/>
                      <a:r>
                        <a:rPr lang="fr-FR" sz="1600" b="1" i="0" u="none" strike="noStrike">
                          <a:solidFill>
                            <a:schemeClr val="tx1"/>
                          </a:solidFill>
                          <a:effectLst/>
                          <a:latin typeface="Calibri"/>
                        </a:rPr>
                        <a:t>216 176 471</a:t>
                      </a:r>
                    </a:p>
                  </a:txBody>
                  <a:tcPr marL="12700" marR="12700" marT="12700" marB="0" anchor="ctr"/>
                </a:tc>
                <a:tc>
                  <a:txBody>
                    <a:bodyPr/>
                    <a:lstStyle/>
                    <a:p>
                      <a:pPr algn="r" fontAlgn="ctr"/>
                      <a:r>
                        <a:rPr lang="fr-FR" sz="1600" b="1" i="0" u="none" strike="noStrike">
                          <a:solidFill>
                            <a:schemeClr val="tx1"/>
                          </a:solidFill>
                          <a:effectLst/>
                          <a:latin typeface="Calibri"/>
                        </a:rPr>
                        <a:t>458 823 529</a:t>
                      </a:r>
                    </a:p>
                  </a:txBody>
                  <a:tcPr marL="12700" marR="12700" marT="12700" marB="0" anchor="ctr"/>
                </a:tc>
                <a:tc>
                  <a:txBody>
                    <a:bodyPr/>
                    <a:lstStyle/>
                    <a:p>
                      <a:pPr algn="r" fontAlgn="ctr"/>
                      <a:r>
                        <a:rPr lang="fr-FR" sz="1600" b="1" i="0" u="none" strike="noStrike">
                          <a:solidFill>
                            <a:schemeClr val="tx1"/>
                          </a:solidFill>
                          <a:effectLst/>
                          <a:latin typeface="Calibri"/>
                        </a:rPr>
                        <a:t>970 588 235</a:t>
                      </a:r>
                    </a:p>
                  </a:txBody>
                  <a:tcPr marL="12700" marR="12700" marT="12700" marB="0" anchor="ctr"/>
                </a:tc>
                <a:tc>
                  <a:txBody>
                    <a:bodyPr/>
                    <a:lstStyle/>
                    <a:p>
                      <a:pPr algn="r" fontAlgn="ctr"/>
                      <a:r>
                        <a:rPr lang="fr-FR" sz="1600" b="1" i="0" u="none" strike="noStrike">
                          <a:solidFill>
                            <a:schemeClr val="tx1"/>
                          </a:solidFill>
                          <a:effectLst/>
                          <a:latin typeface="Calibri"/>
                        </a:rPr>
                        <a:t>2 047 058 824</a:t>
                      </a:r>
                    </a:p>
                  </a:txBody>
                  <a:tcPr marL="12700" marR="12700" marT="12700" marB="0" anchor="ctr"/>
                </a:tc>
                <a:tc>
                  <a:txBody>
                    <a:bodyPr/>
                    <a:lstStyle/>
                    <a:p>
                      <a:pPr algn="r" fontAlgn="ctr"/>
                      <a:r>
                        <a:rPr lang="fr-FR" sz="1600" b="1" i="0" u="none" strike="noStrike">
                          <a:solidFill>
                            <a:schemeClr val="tx1"/>
                          </a:solidFill>
                          <a:effectLst/>
                          <a:latin typeface="Calibri"/>
                        </a:rPr>
                        <a:t>2 691 176 471</a:t>
                      </a:r>
                    </a:p>
                  </a:txBody>
                  <a:tcPr marL="12700" marR="12700" marT="12700" marB="0" anchor="ctr"/>
                </a:tc>
              </a:tr>
              <a:tr h="287545">
                <a:tc>
                  <a:txBody>
                    <a:bodyPr/>
                    <a:lstStyle/>
                    <a:p>
                      <a:pPr algn="l" fontAlgn="ctr"/>
                      <a:r>
                        <a:rPr lang="en-US" sz="1600" b="0" i="0" u="none" strike="noStrike" noProof="0" smtClean="0">
                          <a:solidFill>
                            <a:schemeClr val="tx1"/>
                          </a:solidFill>
                          <a:effectLst/>
                          <a:latin typeface="Calibri"/>
                        </a:rPr>
                        <a:t>Reversal of provisions</a:t>
                      </a:r>
                      <a:endParaRPr lang="en-US" sz="1600" b="0" i="0" u="none" strike="noStrike" noProof="0">
                        <a:solidFill>
                          <a:schemeClr val="tx1"/>
                        </a:solidFill>
                        <a:effectLst/>
                        <a:latin typeface="Calibri"/>
                      </a:endParaRPr>
                    </a:p>
                  </a:txBody>
                  <a:tcPr marL="12700" marR="12700" marT="12700" marB="0" anchor="ctr"/>
                </a:tc>
                <a:tc>
                  <a:txBody>
                    <a:bodyPr/>
                    <a:lstStyle/>
                    <a:p>
                      <a:pPr algn="r" fontAlgn="ctr"/>
                      <a:r>
                        <a:rPr lang="fr-FR" sz="1600" b="0" i="0" u="none" strike="noStrike">
                          <a:solidFill>
                            <a:schemeClr val="tx1"/>
                          </a:solidFill>
                          <a:effectLst/>
                          <a:latin typeface="Calibri"/>
                        </a:rPr>
                        <a:t> </a:t>
                      </a:r>
                    </a:p>
                  </a:txBody>
                  <a:tcPr marL="12700" marR="12700" marT="12700" marB="0" anchor="ctr"/>
                </a:tc>
                <a:tc>
                  <a:txBody>
                    <a:bodyPr/>
                    <a:lstStyle/>
                    <a:p>
                      <a:pPr algn="r" fontAlgn="ctr"/>
                      <a:r>
                        <a:rPr lang="fr-FR" sz="1600" b="0" i="0" u="none" strike="noStrike">
                          <a:solidFill>
                            <a:schemeClr val="tx1"/>
                          </a:solidFill>
                          <a:effectLst/>
                          <a:latin typeface="Calibri"/>
                        </a:rPr>
                        <a:t>7 000 000</a:t>
                      </a:r>
                    </a:p>
                  </a:txBody>
                  <a:tcPr marL="12700" marR="12700" marT="12700" marB="0" anchor="ctr"/>
                </a:tc>
                <a:tc>
                  <a:txBody>
                    <a:bodyPr/>
                    <a:lstStyle/>
                    <a:p>
                      <a:pPr algn="r" fontAlgn="ctr"/>
                      <a:r>
                        <a:rPr lang="fr-FR" sz="1600" b="0" i="0" u="none" strike="noStrike">
                          <a:solidFill>
                            <a:schemeClr val="tx1"/>
                          </a:solidFill>
                          <a:effectLst/>
                          <a:latin typeface="Calibri"/>
                        </a:rPr>
                        <a:t>3 500 000</a:t>
                      </a:r>
                    </a:p>
                  </a:txBody>
                  <a:tcPr marL="12700" marR="12700" marT="12700" marB="0" anchor="ctr"/>
                </a:tc>
                <a:tc>
                  <a:txBody>
                    <a:bodyPr/>
                    <a:lstStyle/>
                    <a:p>
                      <a:pPr algn="r" fontAlgn="ctr"/>
                      <a:r>
                        <a:rPr lang="fr-FR" sz="1600" b="0" i="0" u="none" strike="noStrike">
                          <a:solidFill>
                            <a:schemeClr val="tx1"/>
                          </a:solidFill>
                          <a:effectLst/>
                          <a:latin typeface="Calibri"/>
                        </a:rPr>
                        <a:t>1 000 000</a:t>
                      </a:r>
                    </a:p>
                  </a:txBody>
                  <a:tcPr marL="12700" marR="12700" marT="12700" marB="0" anchor="ctr"/>
                </a:tc>
                <a:tc>
                  <a:txBody>
                    <a:bodyPr/>
                    <a:lstStyle/>
                    <a:p>
                      <a:pPr algn="r" fontAlgn="ctr"/>
                      <a:r>
                        <a:rPr lang="fr-FR" sz="1600" b="0" i="0" u="none" strike="noStrike">
                          <a:solidFill>
                            <a:schemeClr val="tx1"/>
                          </a:solidFill>
                          <a:effectLst/>
                          <a:latin typeface="Calibri"/>
                        </a:rPr>
                        <a:t> </a:t>
                      </a:r>
                    </a:p>
                  </a:txBody>
                  <a:tcPr marL="12700" marR="12700" marT="12700" marB="0" anchor="ctr"/>
                </a:tc>
                <a:tc>
                  <a:txBody>
                    <a:bodyPr/>
                    <a:lstStyle/>
                    <a:p>
                      <a:pPr algn="r" fontAlgn="ctr"/>
                      <a:r>
                        <a:rPr lang="fr-FR" sz="1600" b="0" i="0" u="none" strike="noStrike">
                          <a:solidFill>
                            <a:schemeClr val="tx1"/>
                          </a:solidFill>
                          <a:effectLst/>
                          <a:latin typeface="Calibri"/>
                        </a:rPr>
                        <a:t> </a:t>
                      </a:r>
                    </a:p>
                  </a:txBody>
                  <a:tcPr marL="12700" marR="12700" marT="12700" marB="0" anchor="ctr"/>
                </a:tc>
                <a:tc>
                  <a:txBody>
                    <a:bodyPr/>
                    <a:lstStyle/>
                    <a:p>
                      <a:pPr algn="r" fontAlgn="ctr"/>
                      <a:r>
                        <a:rPr lang="fr-FR" sz="1600" b="0" i="0" u="none" strike="noStrike">
                          <a:solidFill>
                            <a:schemeClr val="tx1"/>
                          </a:solidFill>
                          <a:effectLst/>
                          <a:latin typeface="Calibri"/>
                        </a:rPr>
                        <a:t> </a:t>
                      </a:r>
                    </a:p>
                  </a:txBody>
                  <a:tcPr marL="12700" marR="12700" marT="12700" marB="0" anchor="ctr"/>
                </a:tc>
                <a:tc>
                  <a:txBody>
                    <a:bodyPr/>
                    <a:lstStyle/>
                    <a:p>
                      <a:pPr algn="r" fontAlgn="ctr"/>
                      <a:r>
                        <a:rPr lang="fr-FR" sz="1600" b="0" i="0" u="none" strike="noStrike">
                          <a:solidFill>
                            <a:schemeClr val="tx1"/>
                          </a:solidFill>
                          <a:effectLst/>
                          <a:latin typeface="Calibri"/>
                        </a:rPr>
                        <a:t> </a:t>
                      </a:r>
                    </a:p>
                  </a:txBody>
                  <a:tcPr marL="12700" marR="12700" marT="12700" marB="0" anchor="ctr"/>
                </a:tc>
              </a:tr>
              <a:tr h="432075">
                <a:tc>
                  <a:txBody>
                    <a:bodyPr/>
                    <a:lstStyle/>
                    <a:p>
                      <a:pPr algn="l" fontAlgn="ctr"/>
                      <a:r>
                        <a:rPr lang="en-US" sz="1600" b="1" i="0" u="none" strike="noStrike" noProof="0" smtClean="0">
                          <a:solidFill>
                            <a:srgbClr val="FFFFFF"/>
                          </a:solidFill>
                          <a:effectLst/>
                          <a:latin typeface="+mn-lt"/>
                        </a:rPr>
                        <a:t>Total of exploitation products</a:t>
                      </a:r>
                      <a:endParaRPr lang="en-US" sz="1600" b="1" i="0" u="none" strike="noStrike" noProof="0">
                        <a:solidFill>
                          <a:srgbClr val="FFFFFF"/>
                        </a:solidFill>
                        <a:effectLst/>
                        <a:latin typeface="+mn-lt"/>
                      </a:endParaRPr>
                    </a:p>
                  </a:txBody>
                  <a:tcPr marL="12700" marR="12700" marT="12700" marB="0" anchor="ctr">
                    <a:solidFill>
                      <a:srgbClr val="0070C0"/>
                    </a:solidFill>
                  </a:tcPr>
                </a:tc>
                <a:tc>
                  <a:txBody>
                    <a:bodyPr/>
                    <a:lstStyle/>
                    <a:p>
                      <a:pPr algn="r" fontAlgn="ctr"/>
                      <a:r>
                        <a:rPr lang="fr-FR" sz="1600" b="1" i="0" u="none" strike="noStrike">
                          <a:solidFill>
                            <a:srgbClr val="FFFFFF"/>
                          </a:solidFill>
                          <a:effectLst/>
                          <a:latin typeface="Calibri"/>
                        </a:rPr>
                        <a:t>16 500 000</a:t>
                      </a:r>
                    </a:p>
                  </a:txBody>
                  <a:tcPr marL="12700" marR="12700" marT="12700" marB="0" anchor="ctr">
                    <a:solidFill>
                      <a:srgbClr val="0070C0"/>
                    </a:solidFill>
                  </a:tcPr>
                </a:tc>
                <a:tc>
                  <a:txBody>
                    <a:bodyPr/>
                    <a:lstStyle/>
                    <a:p>
                      <a:pPr algn="r" fontAlgn="ctr"/>
                      <a:r>
                        <a:rPr lang="fr-FR" sz="1600" b="1" i="0" u="none" strike="noStrike">
                          <a:solidFill>
                            <a:srgbClr val="FFFFFF"/>
                          </a:solidFill>
                          <a:effectLst/>
                          <a:latin typeface="Calibri"/>
                        </a:rPr>
                        <a:t>44 941 176</a:t>
                      </a:r>
                    </a:p>
                  </a:txBody>
                  <a:tcPr marL="12700" marR="12700" marT="12700" marB="0" anchor="ctr">
                    <a:solidFill>
                      <a:srgbClr val="0070C0"/>
                    </a:solidFill>
                  </a:tcPr>
                </a:tc>
                <a:tc>
                  <a:txBody>
                    <a:bodyPr/>
                    <a:lstStyle/>
                    <a:p>
                      <a:pPr algn="r" fontAlgn="ctr"/>
                      <a:r>
                        <a:rPr lang="fr-FR" sz="1600" b="1" i="0" u="none" strike="noStrike">
                          <a:solidFill>
                            <a:srgbClr val="FFFFFF"/>
                          </a:solidFill>
                          <a:effectLst/>
                          <a:latin typeface="Calibri"/>
                        </a:rPr>
                        <a:t>104 970 588</a:t>
                      </a:r>
                    </a:p>
                  </a:txBody>
                  <a:tcPr marL="12700" marR="12700" marT="12700" marB="0" anchor="ctr">
                    <a:solidFill>
                      <a:srgbClr val="0070C0"/>
                    </a:solidFill>
                  </a:tcPr>
                </a:tc>
                <a:tc>
                  <a:txBody>
                    <a:bodyPr/>
                    <a:lstStyle/>
                    <a:p>
                      <a:pPr algn="r" fontAlgn="ctr"/>
                      <a:r>
                        <a:rPr lang="fr-FR" sz="1600" b="1" i="0" u="none" strike="noStrike">
                          <a:solidFill>
                            <a:srgbClr val="FFFFFF"/>
                          </a:solidFill>
                          <a:effectLst/>
                          <a:latin typeface="Calibri"/>
                        </a:rPr>
                        <a:t>217 176 471</a:t>
                      </a:r>
                    </a:p>
                  </a:txBody>
                  <a:tcPr marL="12700" marR="12700" marT="12700" marB="0" anchor="ctr">
                    <a:solidFill>
                      <a:srgbClr val="0070C0"/>
                    </a:solidFill>
                  </a:tcPr>
                </a:tc>
                <a:tc>
                  <a:txBody>
                    <a:bodyPr/>
                    <a:lstStyle/>
                    <a:p>
                      <a:pPr algn="r" fontAlgn="ctr"/>
                      <a:r>
                        <a:rPr lang="fr-FR" sz="1600" b="1" i="0" u="none" strike="noStrike">
                          <a:solidFill>
                            <a:srgbClr val="FFFFFF"/>
                          </a:solidFill>
                          <a:effectLst/>
                          <a:latin typeface="Calibri"/>
                        </a:rPr>
                        <a:t>458 823 529</a:t>
                      </a:r>
                    </a:p>
                  </a:txBody>
                  <a:tcPr marL="12700" marR="12700" marT="12700" marB="0" anchor="ctr">
                    <a:solidFill>
                      <a:srgbClr val="0070C0"/>
                    </a:solidFill>
                  </a:tcPr>
                </a:tc>
                <a:tc>
                  <a:txBody>
                    <a:bodyPr/>
                    <a:lstStyle/>
                    <a:p>
                      <a:pPr algn="r" fontAlgn="ctr"/>
                      <a:r>
                        <a:rPr lang="fr-FR" sz="1600" b="1" i="0" u="none" strike="noStrike">
                          <a:solidFill>
                            <a:srgbClr val="FFFFFF"/>
                          </a:solidFill>
                          <a:effectLst/>
                          <a:latin typeface="Calibri"/>
                        </a:rPr>
                        <a:t>970 588 235</a:t>
                      </a:r>
                    </a:p>
                  </a:txBody>
                  <a:tcPr marL="12700" marR="12700" marT="12700" marB="0" anchor="ctr">
                    <a:solidFill>
                      <a:srgbClr val="0070C0"/>
                    </a:solidFill>
                  </a:tcPr>
                </a:tc>
                <a:tc>
                  <a:txBody>
                    <a:bodyPr/>
                    <a:lstStyle/>
                    <a:p>
                      <a:pPr algn="r" fontAlgn="ctr"/>
                      <a:r>
                        <a:rPr lang="fr-FR" sz="1600" b="1" i="0" u="none" strike="noStrike">
                          <a:solidFill>
                            <a:srgbClr val="FFFFFF"/>
                          </a:solidFill>
                          <a:effectLst/>
                          <a:latin typeface="Calibri"/>
                        </a:rPr>
                        <a:t>2 047 058 824</a:t>
                      </a:r>
                    </a:p>
                  </a:txBody>
                  <a:tcPr marL="12700" marR="12700" marT="12700" marB="0" anchor="ctr">
                    <a:solidFill>
                      <a:srgbClr val="0070C0"/>
                    </a:solidFill>
                  </a:tcPr>
                </a:tc>
                <a:tc>
                  <a:txBody>
                    <a:bodyPr/>
                    <a:lstStyle/>
                    <a:p>
                      <a:pPr algn="r" fontAlgn="ctr"/>
                      <a:r>
                        <a:rPr lang="fr-FR" sz="1600" b="1" i="0" u="none" strike="noStrike">
                          <a:solidFill>
                            <a:srgbClr val="FFFFFF"/>
                          </a:solidFill>
                          <a:effectLst/>
                          <a:latin typeface="Calibri"/>
                        </a:rPr>
                        <a:t>2 691 176 471</a:t>
                      </a:r>
                    </a:p>
                  </a:txBody>
                  <a:tcPr marL="12700" marR="12700" marT="12700" marB="0" anchor="ctr">
                    <a:solidFill>
                      <a:srgbClr val="0070C0"/>
                    </a:solidFill>
                  </a:tcPr>
                </a:tc>
              </a:tr>
              <a:tr h="556301">
                <a:tc>
                  <a:txBody>
                    <a:bodyPr/>
                    <a:lstStyle/>
                    <a:p>
                      <a:pPr algn="l" fontAlgn="ctr"/>
                      <a:r>
                        <a:rPr lang="en-US" sz="1600" b="0" i="0" u="none" strike="noStrike" noProof="0" smtClean="0">
                          <a:solidFill>
                            <a:schemeClr val="tx1"/>
                          </a:solidFill>
                          <a:effectLst/>
                          <a:latin typeface="+mn-lt"/>
                        </a:rPr>
                        <a:t>Consumable supplies</a:t>
                      </a:r>
                      <a:endParaRPr lang="en-US" sz="1600" b="0" i="0" u="none" strike="noStrike" noProof="0">
                        <a:solidFill>
                          <a:schemeClr val="tx1"/>
                        </a:solidFill>
                        <a:effectLst/>
                        <a:latin typeface="+mn-lt"/>
                      </a:endParaRPr>
                    </a:p>
                  </a:txBody>
                  <a:tcPr marL="12700" marR="12700" marT="12700" marB="0" anchor="ctr"/>
                </a:tc>
                <a:tc>
                  <a:txBody>
                    <a:bodyPr/>
                    <a:lstStyle/>
                    <a:p>
                      <a:pPr algn="r" fontAlgn="ctr"/>
                      <a:r>
                        <a:rPr lang="fr-FR" sz="1600" b="0" i="0" u="none" strike="noStrike">
                          <a:solidFill>
                            <a:schemeClr val="tx1"/>
                          </a:solidFill>
                          <a:effectLst/>
                          <a:latin typeface="Calibri"/>
                        </a:rPr>
                        <a:t>106 080</a:t>
                      </a:r>
                    </a:p>
                  </a:txBody>
                  <a:tcPr marL="12700" marR="12700" marT="12700" marB="0" anchor="ctr"/>
                </a:tc>
                <a:tc>
                  <a:txBody>
                    <a:bodyPr/>
                    <a:lstStyle/>
                    <a:p>
                      <a:pPr algn="r" fontAlgn="ctr"/>
                      <a:r>
                        <a:rPr lang="fr-FR" sz="1600" b="0" i="0" u="none" strike="noStrike">
                          <a:solidFill>
                            <a:schemeClr val="tx1"/>
                          </a:solidFill>
                          <a:effectLst/>
                          <a:latin typeface="Calibri"/>
                        </a:rPr>
                        <a:t>106 080</a:t>
                      </a:r>
                    </a:p>
                  </a:txBody>
                  <a:tcPr marL="12700" marR="12700" marT="12700" marB="0" anchor="ctr"/>
                </a:tc>
                <a:tc>
                  <a:txBody>
                    <a:bodyPr/>
                    <a:lstStyle/>
                    <a:p>
                      <a:pPr algn="r" fontAlgn="ctr"/>
                      <a:r>
                        <a:rPr lang="fr-FR" sz="1600" b="0" i="0" u="none" strike="noStrike">
                          <a:solidFill>
                            <a:schemeClr val="tx1"/>
                          </a:solidFill>
                          <a:effectLst/>
                          <a:latin typeface="Calibri"/>
                        </a:rPr>
                        <a:t>114 599</a:t>
                      </a:r>
                    </a:p>
                  </a:txBody>
                  <a:tcPr marL="12700" marR="12700" marT="12700" marB="0" anchor="ctr"/>
                </a:tc>
                <a:tc>
                  <a:txBody>
                    <a:bodyPr/>
                    <a:lstStyle/>
                    <a:p>
                      <a:pPr algn="r" fontAlgn="ctr"/>
                      <a:r>
                        <a:rPr lang="fr-FR" sz="1600" b="0" i="0" u="none" strike="noStrike">
                          <a:solidFill>
                            <a:schemeClr val="tx1"/>
                          </a:solidFill>
                          <a:effectLst/>
                          <a:latin typeface="Calibri"/>
                        </a:rPr>
                        <a:t>237 097</a:t>
                      </a:r>
                    </a:p>
                  </a:txBody>
                  <a:tcPr marL="12700" marR="12700" marT="12700" marB="0" anchor="ctr"/>
                </a:tc>
                <a:tc>
                  <a:txBody>
                    <a:bodyPr/>
                    <a:lstStyle/>
                    <a:p>
                      <a:pPr algn="r" fontAlgn="ctr"/>
                      <a:r>
                        <a:rPr lang="fr-FR" sz="1600" b="0" i="0" u="none" strike="noStrike">
                          <a:solidFill>
                            <a:schemeClr val="tx1"/>
                          </a:solidFill>
                          <a:effectLst/>
                          <a:latin typeface="Calibri"/>
                        </a:rPr>
                        <a:t>500 909</a:t>
                      </a:r>
                    </a:p>
                  </a:txBody>
                  <a:tcPr marL="12700" marR="12700" marT="12700" marB="0" anchor="ctr"/>
                </a:tc>
                <a:tc>
                  <a:txBody>
                    <a:bodyPr/>
                    <a:lstStyle/>
                    <a:p>
                      <a:pPr algn="r" fontAlgn="ctr"/>
                      <a:r>
                        <a:rPr lang="fr-FR" sz="1600" b="0" i="0" u="none" strike="noStrike">
                          <a:solidFill>
                            <a:schemeClr val="tx1"/>
                          </a:solidFill>
                          <a:effectLst/>
                          <a:latin typeface="Calibri"/>
                        </a:rPr>
                        <a:t>1 059 615</a:t>
                      </a:r>
                    </a:p>
                  </a:txBody>
                  <a:tcPr marL="12700" marR="12700" marT="12700" marB="0" anchor="ctr"/>
                </a:tc>
                <a:tc>
                  <a:txBody>
                    <a:bodyPr/>
                    <a:lstStyle/>
                    <a:p>
                      <a:pPr algn="r" fontAlgn="ctr"/>
                      <a:r>
                        <a:rPr lang="fr-FR" sz="1600" b="0" i="0" u="none" strike="noStrike">
                          <a:solidFill>
                            <a:schemeClr val="tx1"/>
                          </a:solidFill>
                          <a:effectLst/>
                          <a:latin typeface="Calibri"/>
                        </a:rPr>
                        <a:t>2 234 825</a:t>
                      </a:r>
                    </a:p>
                  </a:txBody>
                  <a:tcPr marL="12700" marR="12700" marT="12700" marB="0" anchor="ctr"/>
                </a:tc>
                <a:tc>
                  <a:txBody>
                    <a:bodyPr/>
                    <a:lstStyle/>
                    <a:p>
                      <a:pPr algn="r" fontAlgn="ctr"/>
                      <a:r>
                        <a:rPr lang="fr-FR" sz="1600" b="0" i="0" u="none" strike="noStrike">
                          <a:solidFill>
                            <a:schemeClr val="tx1"/>
                          </a:solidFill>
                          <a:effectLst/>
                          <a:latin typeface="Calibri"/>
                        </a:rPr>
                        <a:t>2 938 024</a:t>
                      </a:r>
                    </a:p>
                  </a:txBody>
                  <a:tcPr marL="12700" marR="12700" marT="12700" marB="0" anchor="ctr"/>
                </a:tc>
              </a:tr>
              <a:tr h="556301">
                <a:tc>
                  <a:txBody>
                    <a:bodyPr/>
                    <a:lstStyle/>
                    <a:p>
                      <a:pPr algn="l" fontAlgn="ctr"/>
                      <a:r>
                        <a:rPr lang="en-US" sz="1600" b="0" i="0" u="none" strike="noStrike" noProof="0" smtClean="0">
                          <a:solidFill>
                            <a:srgbClr val="FFFFFF"/>
                          </a:solidFill>
                          <a:effectLst/>
                          <a:latin typeface="+mn-lt"/>
                        </a:rPr>
                        <a:t>External Services</a:t>
                      </a:r>
                      <a:endParaRPr lang="en-US" sz="1600" b="0" i="0" u="none" strike="noStrike" noProof="0">
                        <a:solidFill>
                          <a:srgbClr val="FFFFFF"/>
                        </a:solidFill>
                        <a:effectLst/>
                        <a:latin typeface="+mn-lt"/>
                      </a:endParaRPr>
                    </a:p>
                  </a:txBody>
                  <a:tcPr marL="12700" marR="12700" marT="12700" marB="0" anchor="ctr">
                    <a:solidFill>
                      <a:srgbClr val="0070C0"/>
                    </a:solidFill>
                  </a:tcPr>
                </a:tc>
                <a:tc>
                  <a:txBody>
                    <a:bodyPr/>
                    <a:lstStyle/>
                    <a:p>
                      <a:pPr algn="r" fontAlgn="ctr"/>
                      <a:r>
                        <a:rPr lang="fr-FR" sz="1600" b="0" i="0" u="none" strike="noStrike">
                          <a:solidFill>
                            <a:srgbClr val="FFFFFF"/>
                          </a:solidFill>
                          <a:effectLst/>
                          <a:latin typeface="Calibri"/>
                        </a:rPr>
                        <a:t>5 554 000</a:t>
                      </a:r>
                    </a:p>
                  </a:txBody>
                  <a:tcPr marL="12700" marR="12700" marT="12700" marB="0" anchor="ctr">
                    <a:solidFill>
                      <a:srgbClr val="0070C0"/>
                    </a:solidFill>
                  </a:tcPr>
                </a:tc>
                <a:tc>
                  <a:txBody>
                    <a:bodyPr/>
                    <a:lstStyle/>
                    <a:p>
                      <a:pPr algn="r" fontAlgn="ctr"/>
                      <a:r>
                        <a:rPr lang="fr-FR" sz="1600" b="0" i="0" u="none" strike="noStrike">
                          <a:solidFill>
                            <a:srgbClr val="FFFFFF"/>
                          </a:solidFill>
                          <a:effectLst/>
                          <a:latin typeface="Calibri"/>
                        </a:rPr>
                        <a:t>5 554 000</a:t>
                      </a:r>
                    </a:p>
                  </a:txBody>
                  <a:tcPr marL="12700" marR="12700" marT="12700" marB="0" anchor="ctr">
                    <a:solidFill>
                      <a:srgbClr val="0070C0"/>
                    </a:solidFill>
                  </a:tcPr>
                </a:tc>
                <a:tc>
                  <a:txBody>
                    <a:bodyPr/>
                    <a:lstStyle/>
                    <a:p>
                      <a:pPr algn="r" fontAlgn="ctr"/>
                      <a:r>
                        <a:rPr lang="fr-FR" sz="1600" b="0" i="0" u="none" strike="noStrike">
                          <a:solidFill>
                            <a:srgbClr val="FFFFFF"/>
                          </a:solidFill>
                          <a:effectLst/>
                          <a:latin typeface="Calibri"/>
                        </a:rPr>
                        <a:t>12 972 661</a:t>
                      </a:r>
                    </a:p>
                  </a:txBody>
                  <a:tcPr marL="12700" marR="12700" marT="12700" marB="0" anchor="ctr">
                    <a:solidFill>
                      <a:srgbClr val="0070C0"/>
                    </a:solidFill>
                  </a:tcPr>
                </a:tc>
                <a:tc>
                  <a:txBody>
                    <a:bodyPr/>
                    <a:lstStyle/>
                    <a:p>
                      <a:pPr algn="r" fontAlgn="ctr"/>
                      <a:r>
                        <a:rPr lang="fr-FR" sz="1600" b="0" i="0" u="none" strike="noStrike">
                          <a:solidFill>
                            <a:srgbClr val="FFFFFF"/>
                          </a:solidFill>
                          <a:effectLst/>
                          <a:latin typeface="Calibri"/>
                        </a:rPr>
                        <a:t>26 839 487</a:t>
                      </a:r>
                    </a:p>
                  </a:txBody>
                  <a:tcPr marL="12700" marR="12700" marT="12700" marB="0" anchor="ctr">
                    <a:solidFill>
                      <a:srgbClr val="0070C0"/>
                    </a:solidFill>
                  </a:tcPr>
                </a:tc>
                <a:tc>
                  <a:txBody>
                    <a:bodyPr/>
                    <a:lstStyle/>
                    <a:p>
                      <a:pPr algn="r" fontAlgn="ctr"/>
                      <a:r>
                        <a:rPr lang="fr-FR" sz="1600" b="0" i="0" u="none" strike="noStrike">
                          <a:solidFill>
                            <a:srgbClr val="FFFFFF"/>
                          </a:solidFill>
                          <a:effectLst/>
                          <a:latin typeface="Calibri"/>
                        </a:rPr>
                        <a:t>56 703 141</a:t>
                      </a:r>
                    </a:p>
                  </a:txBody>
                  <a:tcPr marL="12700" marR="12700" marT="12700" marB="0" anchor="ctr">
                    <a:solidFill>
                      <a:srgbClr val="0070C0"/>
                    </a:solidFill>
                  </a:tcPr>
                </a:tc>
                <a:tc>
                  <a:txBody>
                    <a:bodyPr/>
                    <a:lstStyle/>
                    <a:p>
                      <a:pPr algn="r" fontAlgn="ctr"/>
                      <a:r>
                        <a:rPr lang="fr-FR" sz="1600" b="0" i="0" u="none" strike="noStrike">
                          <a:solidFill>
                            <a:srgbClr val="FFFFFF"/>
                          </a:solidFill>
                          <a:effectLst/>
                          <a:latin typeface="Calibri"/>
                        </a:rPr>
                        <a:t>119 948 953</a:t>
                      </a:r>
                    </a:p>
                  </a:txBody>
                  <a:tcPr marL="12700" marR="12700" marT="12700" marB="0" anchor="ctr">
                    <a:solidFill>
                      <a:srgbClr val="0070C0"/>
                    </a:solidFill>
                  </a:tcPr>
                </a:tc>
                <a:tc>
                  <a:txBody>
                    <a:bodyPr/>
                    <a:lstStyle/>
                    <a:p>
                      <a:pPr algn="r" fontAlgn="ctr"/>
                      <a:r>
                        <a:rPr lang="fr-FR" sz="1600" b="0" i="0" u="none" strike="noStrike">
                          <a:solidFill>
                            <a:srgbClr val="FFFFFF"/>
                          </a:solidFill>
                          <a:effectLst/>
                          <a:latin typeface="Calibri"/>
                        </a:rPr>
                        <a:t>252 983 246</a:t>
                      </a:r>
                    </a:p>
                  </a:txBody>
                  <a:tcPr marL="12700" marR="12700" marT="12700" marB="0" anchor="ctr">
                    <a:solidFill>
                      <a:srgbClr val="0070C0"/>
                    </a:solidFill>
                  </a:tcPr>
                </a:tc>
                <a:tc>
                  <a:txBody>
                    <a:bodyPr/>
                    <a:lstStyle/>
                    <a:p>
                      <a:pPr algn="r" fontAlgn="ctr"/>
                      <a:r>
                        <a:rPr lang="fr-FR" sz="1600" b="0" i="0" u="none" strike="noStrike">
                          <a:solidFill>
                            <a:srgbClr val="FFFFFF"/>
                          </a:solidFill>
                          <a:effectLst/>
                          <a:latin typeface="Calibri"/>
                        </a:rPr>
                        <a:t>332 585 733</a:t>
                      </a:r>
                    </a:p>
                  </a:txBody>
                  <a:tcPr marL="12700" marR="12700" marT="12700" marB="0" anchor="ctr">
                    <a:solidFill>
                      <a:srgbClr val="0070C0"/>
                    </a:solidFill>
                  </a:tcPr>
                </a:tc>
              </a:tr>
              <a:tr h="556301">
                <a:tc>
                  <a:txBody>
                    <a:bodyPr/>
                    <a:lstStyle/>
                    <a:p>
                      <a:pPr algn="l" fontAlgn="ctr"/>
                      <a:r>
                        <a:rPr lang="en-US" sz="1600" b="1" i="0" u="none" strike="noStrike" noProof="0" smtClean="0">
                          <a:solidFill>
                            <a:schemeClr val="tx1"/>
                          </a:solidFill>
                          <a:effectLst/>
                          <a:latin typeface="Calibri"/>
                        </a:rPr>
                        <a:t>External charges</a:t>
                      </a:r>
                      <a:endParaRPr lang="en-US" sz="1600" b="1" i="0" u="none" strike="noStrike" noProof="0">
                        <a:solidFill>
                          <a:schemeClr val="tx1"/>
                        </a:solidFill>
                        <a:effectLst/>
                        <a:latin typeface="Calibri"/>
                      </a:endParaRPr>
                    </a:p>
                  </a:txBody>
                  <a:tcPr marL="12700" marR="12700" marT="12700" marB="0" anchor="ctr"/>
                </a:tc>
                <a:tc>
                  <a:txBody>
                    <a:bodyPr/>
                    <a:lstStyle/>
                    <a:p>
                      <a:pPr algn="r" fontAlgn="ctr"/>
                      <a:r>
                        <a:rPr lang="fr-FR" sz="1600" b="1" i="0" u="none" strike="noStrike">
                          <a:solidFill>
                            <a:schemeClr val="tx1"/>
                          </a:solidFill>
                          <a:effectLst/>
                          <a:latin typeface="Calibri"/>
                        </a:rPr>
                        <a:t>5 660 080</a:t>
                      </a:r>
                    </a:p>
                  </a:txBody>
                  <a:tcPr marL="12700" marR="12700" marT="12700" marB="0" anchor="ctr"/>
                </a:tc>
                <a:tc>
                  <a:txBody>
                    <a:bodyPr/>
                    <a:lstStyle/>
                    <a:p>
                      <a:pPr algn="r" fontAlgn="ctr"/>
                      <a:r>
                        <a:rPr lang="fr-FR" sz="1600" b="1" i="0" u="none" strike="noStrike">
                          <a:solidFill>
                            <a:schemeClr val="tx1"/>
                          </a:solidFill>
                          <a:effectLst/>
                          <a:latin typeface="Calibri"/>
                        </a:rPr>
                        <a:t>5 660 080</a:t>
                      </a:r>
                    </a:p>
                  </a:txBody>
                  <a:tcPr marL="12700" marR="12700" marT="12700" marB="0" anchor="ctr"/>
                </a:tc>
                <a:tc>
                  <a:txBody>
                    <a:bodyPr/>
                    <a:lstStyle/>
                    <a:p>
                      <a:pPr algn="r" fontAlgn="ctr"/>
                      <a:r>
                        <a:rPr lang="fr-FR" sz="1600" b="1" i="0" u="none" strike="noStrike">
                          <a:solidFill>
                            <a:schemeClr val="tx1"/>
                          </a:solidFill>
                          <a:effectLst/>
                          <a:latin typeface="Calibri"/>
                        </a:rPr>
                        <a:t>13 087 260</a:t>
                      </a:r>
                    </a:p>
                  </a:txBody>
                  <a:tcPr marL="12700" marR="12700" marT="12700" marB="0" anchor="ctr"/>
                </a:tc>
                <a:tc>
                  <a:txBody>
                    <a:bodyPr/>
                    <a:lstStyle/>
                    <a:p>
                      <a:pPr algn="r" fontAlgn="ctr"/>
                      <a:r>
                        <a:rPr lang="fr-FR" sz="1600" b="1" i="0" u="none" strike="noStrike">
                          <a:solidFill>
                            <a:schemeClr val="tx1"/>
                          </a:solidFill>
                          <a:effectLst/>
                          <a:latin typeface="Calibri"/>
                        </a:rPr>
                        <a:t>27 076 584</a:t>
                      </a:r>
                    </a:p>
                  </a:txBody>
                  <a:tcPr marL="12700" marR="12700" marT="12700" marB="0" anchor="ctr"/>
                </a:tc>
                <a:tc>
                  <a:txBody>
                    <a:bodyPr/>
                    <a:lstStyle/>
                    <a:p>
                      <a:pPr algn="r" fontAlgn="ctr"/>
                      <a:r>
                        <a:rPr lang="fr-FR" sz="1600" b="1" i="0" u="none" strike="noStrike">
                          <a:solidFill>
                            <a:schemeClr val="tx1"/>
                          </a:solidFill>
                          <a:effectLst/>
                          <a:latin typeface="Calibri"/>
                        </a:rPr>
                        <a:t>57 204 050</a:t>
                      </a:r>
                    </a:p>
                  </a:txBody>
                  <a:tcPr marL="12700" marR="12700" marT="12700" marB="0" anchor="ctr"/>
                </a:tc>
                <a:tc>
                  <a:txBody>
                    <a:bodyPr/>
                    <a:lstStyle/>
                    <a:p>
                      <a:pPr algn="r" fontAlgn="ctr"/>
                      <a:r>
                        <a:rPr lang="fr-FR" sz="1600" b="1" i="0" u="none" strike="noStrike">
                          <a:solidFill>
                            <a:schemeClr val="tx1"/>
                          </a:solidFill>
                          <a:effectLst/>
                          <a:latin typeface="Calibri"/>
                        </a:rPr>
                        <a:t>121 008 568</a:t>
                      </a:r>
                    </a:p>
                  </a:txBody>
                  <a:tcPr marL="12700" marR="12700" marT="12700" marB="0" anchor="ctr"/>
                </a:tc>
                <a:tc>
                  <a:txBody>
                    <a:bodyPr/>
                    <a:lstStyle/>
                    <a:p>
                      <a:pPr algn="r" fontAlgn="ctr"/>
                      <a:r>
                        <a:rPr lang="fr-FR" sz="1600" b="1" i="0" u="none" strike="noStrike">
                          <a:solidFill>
                            <a:schemeClr val="tx1"/>
                          </a:solidFill>
                          <a:effectLst/>
                          <a:latin typeface="Calibri"/>
                        </a:rPr>
                        <a:t>255 218 071</a:t>
                      </a:r>
                    </a:p>
                  </a:txBody>
                  <a:tcPr marL="12700" marR="12700" marT="12700" marB="0" anchor="ctr"/>
                </a:tc>
                <a:tc>
                  <a:txBody>
                    <a:bodyPr/>
                    <a:lstStyle/>
                    <a:p>
                      <a:pPr algn="r" fontAlgn="ctr"/>
                      <a:r>
                        <a:rPr lang="fr-FR" sz="1600" b="1" i="0" u="none" strike="noStrike">
                          <a:solidFill>
                            <a:schemeClr val="tx1"/>
                          </a:solidFill>
                          <a:effectLst/>
                          <a:latin typeface="Calibri"/>
                        </a:rPr>
                        <a:t>335 523 757</a:t>
                      </a:r>
                    </a:p>
                  </a:txBody>
                  <a:tcPr marL="12700" marR="12700" marT="12700" marB="0" anchor="ctr"/>
                </a:tc>
              </a:tr>
              <a:tr h="287545">
                <a:tc>
                  <a:txBody>
                    <a:bodyPr/>
                    <a:lstStyle/>
                    <a:p>
                      <a:pPr algn="l" fontAlgn="ctr"/>
                      <a:r>
                        <a:rPr lang="en-US" sz="1600" b="0" i="0" u="none" strike="noStrike" noProof="0" smtClean="0">
                          <a:solidFill>
                            <a:schemeClr val="tx1"/>
                          </a:solidFill>
                          <a:effectLst/>
                          <a:latin typeface="+mn-lt"/>
                        </a:rPr>
                        <a:t>Dues and taxes</a:t>
                      </a:r>
                      <a:endParaRPr lang="en-US" sz="1600" b="0" i="0" u="none" strike="noStrike" noProof="0">
                        <a:solidFill>
                          <a:schemeClr val="tx1"/>
                        </a:solidFill>
                        <a:effectLst/>
                        <a:latin typeface="+mn-lt"/>
                      </a:endParaRPr>
                    </a:p>
                  </a:txBody>
                  <a:tcPr marL="12700" marR="12700" marT="12700" marB="0" anchor="ctr"/>
                </a:tc>
                <a:tc>
                  <a:txBody>
                    <a:bodyPr/>
                    <a:lstStyle/>
                    <a:p>
                      <a:pPr algn="r" fontAlgn="ctr"/>
                      <a:r>
                        <a:rPr lang="fr-FR" sz="1600" b="0" i="0" u="none" strike="noStrike">
                          <a:solidFill>
                            <a:schemeClr val="tx1"/>
                          </a:solidFill>
                          <a:effectLst/>
                          <a:latin typeface="Calibri"/>
                        </a:rPr>
                        <a:t>56 692</a:t>
                      </a:r>
                    </a:p>
                  </a:txBody>
                  <a:tcPr marL="12700" marR="12700" marT="12700" marB="0" anchor="ctr"/>
                </a:tc>
                <a:tc>
                  <a:txBody>
                    <a:bodyPr/>
                    <a:lstStyle/>
                    <a:p>
                      <a:pPr algn="r" fontAlgn="ctr"/>
                      <a:r>
                        <a:rPr lang="fr-FR" sz="1600" b="0" i="0" u="none" strike="noStrike">
                          <a:solidFill>
                            <a:schemeClr val="tx1"/>
                          </a:solidFill>
                          <a:effectLst/>
                          <a:latin typeface="Calibri"/>
                        </a:rPr>
                        <a:t>89 876</a:t>
                      </a:r>
                    </a:p>
                  </a:txBody>
                  <a:tcPr marL="12700" marR="12700" marT="12700" marB="0" anchor="ctr"/>
                </a:tc>
                <a:tc>
                  <a:txBody>
                    <a:bodyPr/>
                    <a:lstStyle/>
                    <a:p>
                      <a:pPr algn="r" fontAlgn="ctr"/>
                      <a:r>
                        <a:rPr lang="fr-FR" sz="1600" b="0" i="0" u="none" strike="noStrike">
                          <a:solidFill>
                            <a:schemeClr val="tx1"/>
                          </a:solidFill>
                          <a:effectLst/>
                          <a:latin typeface="Calibri"/>
                        </a:rPr>
                        <a:t>127 066</a:t>
                      </a:r>
                    </a:p>
                  </a:txBody>
                  <a:tcPr marL="12700" marR="12700" marT="12700" marB="0" anchor="ctr"/>
                </a:tc>
                <a:tc>
                  <a:txBody>
                    <a:bodyPr/>
                    <a:lstStyle/>
                    <a:p>
                      <a:pPr algn="r" fontAlgn="ctr"/>
                      <a:r>
                        <a:rPr lang="fr-FR" sz="1600" b="0" i="0" u="none" strike="noStrike">
                          <a:solidFill>
                            <a:schemeClr val="tx1"/>
                          </a:solidFill>
                          <a:effectLst/>
                          <a:latin typeface="Calibri"/>
                        </a:rPr>
                        <a:t>262 890</a:t>
                      </a:r>
                    </a:p>
                  </a:txBody>
                  <a:tcPr marL="12700" marR="12700" marT="12700" marB="0" anchor="ctr"/>
                </a:tc>
                <a:tc>
                  <a:txBody>
                    <a:bodyPr/>
                    <a:lstStyle/>
                    <a:p>
                      <a:pPr algn="r" fontAlgn="ctr"/>
                      <a:r>
                        <a:rPr lang="fr-FR" sz="1600" b="0" i="0" u="none" strike="noStrike">
                          <a:solidFill>
                            <a:schemeClr val="tx1"/>
                          </a:solidFill>
                          <a:effectLst/>
                          <a:latin typeface="Calibri"/>
                        </a:rPr>
                        <a:t>555 402</a:t>
                      </a:r>
                    </a:p>
                  </a:txBody>
                  <a:tcPr marL="12700" marR="12700" marT="12700" marB="0" anchor="ctr"/>
                </a:tc>
                <a:tc>
                  <a:txBody>
                    <a:bodyPr/>
                    <a:lstStyle/>
                    <a:p>
                      <a:pPr algn="r" fontAlgn="ctr"/>
                      <a:r>
                        <a:rPr lang="fr-FR" sz="1600" b="0" i="0" u="none" strike="noStrike">
                          <a:solidFill>
                            <a:schemeClr val="tx1"/>
                          </a:solidFill>
                          <a:effectLst/>
                          <a:latin typeface="Calibri"/>
                        </a:rPr>
                        <a:t>1 174 889</a:t>
                      </a:r>
                    </a:p>
                  </a:txBody>
                  <a:tcPr marL="12700" marR="12700" marT="12700" marB="0" anchor="ctr"/>
                </a:tc>
                <a:tc>
                  <a:txBody>
                    <a:bodyPr/>
                    <a:lstStyle/>
                    <a:p>
                      <a:pPr algn="r" fontAlgn="ctr"/>
                      <a:r>
                        <a:rPr lang="fr-FR" sz="1600" b="0" i="0" u="none" strike="noStrike">
                          <a:solidFill>
                            <a:schemeClr val="tx1"/>
                          </a:solidFill>
                          <a:effectLst/>
                          <a:latin typeface="Calibri"/>
                        </a:rPr>
                        <a:t>2 477 947</a:t>
                      </a:r>
                    </a:p>
                  </a:txBody>
                  <a:tcPr marL="12700" marR="12700" marT="12700" marB="0" anchor="ctr"/>
                </a:tc>
                <a:tc>
                  <a:txBody>
                    <a:bodyPr/>
                    <a:lstStyle/>
                    <a:p>
                      <a:pPr algn="r" fontAlgn="ctr"/>
                      <a:r>
                        <a:rPr lang="fr-FR" sz="1600" b="0" i="0" u="none" strike="noStrike">
                          <a:solidFill>
                            <a:schemeClr val="tx1"/>
                          </a:solidFill>
                          <a:effectLst/>
                          <a:latin typeface="Calibri"/>
                        </a:rPr>
                        <a:t>3 257 646</a:t>
                      </a:r>
                    </a:p>
                  </a:txBody>
                  <a:tcPr marL="12700" marR="12700" marT="12700" marB="0" anchor="ctr"/>
                </a:tc>
              </a:tr>
              <a:tr h="287545">
                <a:tc>
                  <a:txBody>
                    <a:bodyPr/>
                    <a:lstStyle/>
                    <a:p>
                      <a:pPr algn="l" fontAlgn="ctr"/>
                      <a:r>
                        <a:rPr lang="en-US" sz="1600" u="none" strike="noStrike" noProof="0" smtClean="0">
                          <a:effectLst/>
                        </a:rPr>
                        <a:t>Gross Wages (Employees)</a:t>
                      </a:r>
                      <a:endParaRPr lang="en-US" sz="1600" b="0" i="0" u="none" strike="noStrike" noProof="0">
                        <a:solidFill>
                          <a:srgbClr val="000000"/>
                        </a:solidFill>
                        <a:effectLst/>
                        <a:latin typeface="+mn-lt"/>
                      </a:endParaRPr>
                    </a:p>
                  </a:txBody>
                  <a:tcPr marL="12700" marR="12700" marT="12700" marB="0" anchor="ctr">
                    <a:solidFill>
                      <a:schemeClr val="bg1">
                        <a:lumMod val="85000"/>
                      </a:schemeClr>
                    </a:solidFill>
                  </a:tcPr>
                </a:tc>
                <a:tc>
                  <a:txBody>
                    <a:bodyPr/>
                    <a:lstStyle/>
                    <a:p>
                      <a:pPr algn="r" fontAlgn="ctr"/>
                      <a:r>
                        <a:rPr lang="fr-FR" sz="1600" b="0" i="0" u="none" strike="noStrike">
                          <a:solidFill>
                            <a:schemeClr val="tx1"/>
                          </a:solidFill>
                          <a:effectLst/>
                          <a:latin typeface="Calibri"/>
                        </a:rPr>
                        <a:t>1 037 500</a:t>
                      </a:r>
                    </a:p>
                  </a:txBody>
                  <a:tcPr marL="12700" marR="12700" marT="12700" marB="0" anchor="ctr">
                    <a:solidFill>
                      <a:schemeClr val="bg1">
                        <a:lumMod val="85000"/>
                      </a:schemeClr>
                    </a:solidFill>
                  </a:tcPr>
                </a:tc>
                <a:tc>
                  <a:txBody>
                    <a:bodyPr/>
                    <a:lstStyle/>
                    <a:p>
                      <a:pPr algn="r" fontAlgn="ctr"/>
                      <a:r>
                        <a:rPr lang="fr-FR" sz="1600" b="0" i="0" u="none" strike="noStrike">
                          <a:solidFill>
                            <a:schemeClr val="tx1"/>
                          </a:solidFill>
                          <a:effectLst/>
                          <a:latin typeface="Calibri"/>
                        </a:rPr>
                        <a:t>1 913 176</a:t>
                      </a:r>
                    </a:p>
                  </a:txBody>
                  <a:tcPr marL="12700" marR="12700" marT="12700" marB="0" anchor="ctr">
                    <a:solidFill>
                      <a:schemeClr val="bg1">
                        <a:lumMod val="85000"/>
                      </a:schemeClr>
                    </a:solidFill>
                  </a:tcPr>
                </a:tc>
                <a:tc>
                  <a:txBody>
                    <a:bodyPr/>
                    <a:lstStyle/>
                    <a:p>
                      <a:pPr algn="r" fontAlgn="ctr"/>
                      <a:r>
                        <a:rPr lang="fr-FR" sz="1600" b="0" i="0" u="none" strike="noStrike">
                          <a:solidFill>
                            <a:schemeClr val="tx1"/>
                          </a:solidFill>
                          <a:effectLst/>
                          <a:latin typeface="Calibri"/>
                        </a:rPr>
                        <a:t>3 059 275</a:t>
                      </a:r>
                    </a:p>
                  </a:txBody>
                  <a:tcPr marL="12700" marR="12700" marT="12700" marB="0" anchor="ctr">
                    <a:solidFill>
                      <a:schemeClr val="bg1">
                        <a:lumMod val="85000"/>
                      </a:schemeClr>
                    </a:solidFill>
                  </a:tcPr>
                </a:tc>
                <a:tc>
                  <a:txBody>
                    <a:bodyPr/>
                    <a:lstStyle/>
                    <a:p>
                      <a:pPr algn="r" fontAlgn="ctr"/>
                      <a:r>
                        <a:rPr lang="fr-FR" sz="1600" b="0" i="0" u="none" strike="noStrike">
                          <a:solidFill>
                            <a:schemeClr val="tx1"/>
                          </a:solidFill>
                          <a:effectLst/>
                          <a:latin typeface="Calibri"/>
                        </a:rPr>
                        <a:t>6 329 416</a:t>
                      </a:r>
                    </a:p>
                  </a:txBody>
                  <a:tcPr marL="12700" marR="12700" marT="12700" marB="0" anchor="ctr">
                    <a:solidFill>
                      <a:schemeClr val="bg1">
                        <a:lumMod val="85000"/>
                      </a:schemeClr>
                    </a:solidFill>
                  </a:tcPr>
                </a:tc>
                <a:tc>
                  <a:txBody>
                    <a:bodyPr/>
                    <a:lstStyle/>
                    <a:p>
                      <a:pPr algn="r" fontAlgn="ctr"/>
                      <a:r>
                        <a:rPr lang="fr-FR" sz="1600" b="0" i="0" u="none" strike="noStrike">
                          <a:solidFill>
                            <a:schemeClr val="tx1"/>
                          </a:solidFill>
                          <a:effectLst/>
                          <a:latin typeface="Calibri"/>
                        </a:rPr>
                        <a:t>13 372 006</a:t>
                      </a:r>
                    </a:p>
                  </a:txBody>
                  <a:tcPr marL="12700" marR="12700" marT="12700" marB="0" anchor="ctr">
                    <a:solidFill>
                      <a:schemeClr val="bg1">
                        <a:lumMod val="85000"/>
                      </a:schemeClr>
                    </a:solidFill>
                  </a:tcPr>
                </a:tc>
                <a:tc>
                  <a:txBody>
                    <a:bodyPr/>
                    <a:lstStyle/>
                    <a:p>
                      <a:pPr algn="r" fontAlgn="ctr"/>
                      <a:r>
                        <a:rPr lang="fr-FR" sz="1600" b="0" i="0" u="none" strike="noStrike">
                          <a:solidFill>
                            <a:schemeClr val="tx1"/>
                          </a:solidFill>
                          <a:effectLst/>
                          <a:latin typeface="Calibri"/>
                        </a:rPr>
                        <a:t>28 286 936</a:t>
                      </a:r>
                    </a:p>
                  </a:txBody>
                  <a:tcPr marL="12700" marR="12700" marT="12700" marB="0" anchor="ctr">
                    <a:solidFill>
                      <a:schemeClr val="bg1">
                        <a:lumMod val="85000"/>
                      </a:schemeClr>
                    </a:solidFill>
                  </a:tcPr>
                </a:tc>
                <a:tc>
                  <a:txBody>
                    <a:bodyPr/>
                    <a:lstStyle/>
                    <a:p>
                      <a:pPr algn="r" fontAlgn="ctr"/>
                      <a:r>
                        <a:rPr lang="fr-FR" sz="1600" b="0" i="0" u="none" strike="noStrike">
                          <a:solidFill>
                            <a:schemeClr val="tx1"/>
                          </a:solidFill>
                          <a:effectLst/>
                          <a:latin typeface="Calibri"/>
                        </a:rPr>
                        <a:t>59 659 720</a:t>
                      </a:r>
                    </a:p>
                  </a:txBody>
                  <a:tcPr marL="12700" marR="12700" marT="12700" marB="0" anchor="ctr">
                    <a:solidFill>
                      <a:schemeClr val="bg1">
                        <a:lumMod val="85000"/>
                      </a:schemeClr>
                    </a:solidFill>
                  </a:tcPr>
                </a:tc>
                <a:tc>
                  <a:txBody>
                    <a:bodyPr/>
                    <a:lstStyle/>
                    <a:p>
                      <a:pPr algn="r" fontAlgn="ctr"/>
                      <a:r>
                        <a:rPr lang="fr-FR" sz="1600" b="0" i="0" u="none" strike="noStrike">
                          <a:solidFill>
                            <a:schemeClr val="tx1"/>
                          </a:solidFill>
                          <a:effectLst/>
                          <a:latin typeface="Calibri"/>
                        </a:rPr>
                        <a:t>78 431 959</a:t>
                      </a:r>
                    </a:p>
                  </a:txBody>
                  <a:tcPr marL="12700" marR="12700" marT="12700" marB="0" anchor="ctr">
                    <a:solidFill>
                      <a:schemeClr val="bg1">
                        <a:lumMod val="85000"/>
                      </a:schemeClr>
                    </a:solidFill>
                  </a:tcPr>
                </a:tc>
              </a:tr>
              <a:tr h="287545">
                <a:tc>
                  <a:txBody>
                    <a:bodyPr/>
                    <a:lstStyle/>
                    <a:p>
                      <a:pPr algn="l" fontAlgn="ctr"/>
                      <a:r>
                        <a:rPr lang="en-US" sz="1600" u="none" strike="noStrike" noProof="0" smtClean="0">
                          <a:effectLst/>
                        </a:rPr>
                        <a:t>Social charges (Employees)</a:t>
                      </a:r>
                      <a:endParaRPr lang="en-US" sz="1600" b="0" i="0" u="none" strike="noStrike" noProof="0">
                        <a:solidFill>
                          <a:srgbClr val="000000"/>
                        </a:solidFill>
                        <a:effectLst/>
                        <a:latin typeface="+mn-lt"/>
                      </a:endParaRPr>
                    </a:p>
                  </a:txBody>
                  <a:tcPr marL="12700" marR="12700" marT="12700" marB="0" anchor="ctr"/>
                </a:tc>
                <a:tc>
                  <a:txBody>
                    <a:bodyPr/>
                    <a:lstStyle/>
                    <a:p>
                      <a:pPr algn="r" fontAlgn="ctr"/>
                      <a:r>
                        <a:rPr lang="fr-FR" sz="1600" b="0" i="0" u="none" strike="noStrike">
                          <a:solidFill>
                            <a:schemeClr val="tx1"/>
                          </a:solidFill>
                          <a:effectLst/>
                          <a:latin typeface="Calibri"/>
                        </a:rPr>
                        <a:t>466 886</a:t>
                      </a:r>
                    </a:p>
                  </a:txBody>
                  <a:tcPr marL="12700" marR="12700" marT="12700" marB="0" anchor="ctr"/>
                </a:tc>
                <a:tc>
                  <a:txBody>
                    <a:bodyPr/>
                    <a:lstStyle/>
                    <a:p>
                      <a:pPr algn="r" fontAlgn="ctr"/>
                      <a:r>
                        <a:rPr lang="fr-FR" sz="1600" b="0" i="0" u="none" strike="noStrike">
                          <a:solidFill>
                            <a:schemeClr val="tx1"/>
                          </a:solidFill>
                          <a:effectLst/>
                          <a:latin typeface="Calibri"/>
                        </a:rPr>
                        <a:t>860 956</a:t>
                      </a:r>
                    </a:p>
                  </a:txBody>
                  <a:tcPr marL="12700" marR="12700" marT="12700" marB="0" anchor="ctr"/>
                </a:tc>
                <a:tc>
                  <a:txBody>
                    <a:bodyPr/>
                    <a:lstStyle/>
                    <a:p>
                      <a:pPr algn="r" fontAlgn="ctr"/>
                      <a:r>
                        <a:rPr lang="fr-FR" sz="1600" b="0" i="0" u="none" strike="noStrike">
                          <a:solidFill>
                            <a:schemeClr val="tx1"/>
                          </a:solidFill>
                          <a:effectLst/>
                          <a:latin typeface="Calibri"/>
                        </a:rPr>
                        <a:t>1 376 690</a:t>
                      </a:r>
                    </a:p>
                  </a:txBody>
                  <a:tcPr marL="12700" marR="12700" marT="12700" marB="0" anchor="ctr"/>
                </a:tc>
                <a:tc>
                  <a:txBody>
                    <a:bodyPr/>
                    <a:lstStyle/>
                    <a:p>
                      <a:pPr algn="r" fontAlgn="ctr"/>
                      <a:r>
                        <a:rPr lang="fr-FR" sz="1600" b="0" i="0" u="none" strike="noStrike">
                          <a:solidFill>
                            <a:schemeClr val="tx1"/>
                          </a:solidFill>
                          <a:effectLst/>
                          <a:latin typeface="Calibri"/>
                        </a:rPr>
                        <a:t>2 848 271</a:t>
                      </a:r>
                    </a:p>
                  </a:txBody>
                  <a:tcPr marL="12700" marR="12700" marT="12700" marB="0" anchor="ctr"/>
                </a:tc>
                <a:tc>
                  <a:txBody>
                    <a:bodyPr/>
                    <a:lstStyle/>
                    <a:p>
                      <a:pPr algn="r" fontAlgn="ctr"/>
                      <a:r>
                        <a:rPr lang="fr-FR" sz="1600" b="0" i="0" u="none" strike="noStrike">
                          <a:solidFill>
                            <a:schemeClr val="tx1"/>
                          </a:solidFill>
                          <a:effectLst/>
                          <a:latin typeface="Calibri"/>
                        </a:rPr>
                        <a:t>6 017 474</a:t>
                      </a:r>
                    </a:p>
                  </a:txBody>
                  <a:tcPr marL="12700" marR="12700" marT="12700" marB="0" anchor="ctr"/>
                </a:tc>
                <a:tc>
                  <a:txBody>
                    <a:bodyPr/>
                    <a:lstStyle/>
                    <a:p>
                      <a:pPr algn="r" fontAlgn="ctr"/>
                      <a:r>
                        <a:rPr lang="fr-FR" sz="1600" b="0" i="0" u="none" strike="noStrike">
                          <a:solidFill>
                            <a:schemeClr val="tx1"/>
                          </a:solidFill>
                          <a:effectLst/>
                          <a:latin typeface="Calibri"/>
                        </a:rPr>
                        <a:t>12 729 272</a:t>
                      </a:r>
                    </a:p>
                  </a:txBody>
                  <a:tcPr marL="12700" marR="12700" marT="12700" marB="0" anchor="ctr"/>
                </a:tc>
                <a:tc>
                  <a:txBody>
                    <a:bodyPr/>
                    <a:lstStyle/>
                    <a:p>
                      <a:pPr algn="r" fontAlgn="ctr"/>
                      <a:r>
                        <a:rPr lang="fr-FR" sz="1600" b="0" i="0" u="none" strike="noStrike">
                          <a:solidFill>
                            <a:schemeClr val="tx1"/>
                          </a:solidFill>
                          <a:effectLst/>
                          <a:latin typeface="Calibri"/>
                        </a:rPr>
                        <a:t>26 847 191</a:t>
                      </a:r>
                    </a:p>
                  </a:txBody>
                  <a:tcPr marL="12700" marR="12700" marT="12700" marB="0" anchor="ctr"/>
                </a:tc>
                <a:tc>
                  <a:txBody>
                    <a:bodyPr/>
                    <a:lstStyle/>
                    <a:p>
                      <a:pPr algn="r" fontAlgn="ctr"/>
                      <a:r>
                        <a:rPr lang="fr-FR" sz="1600" b="0" i="0" u="none" strike="noStrike">
                          <a:solidFill>
                            <a:schemeClr val="tx1"/>
                          </a:solidFill>
                          <a:effectLst/>
                          <a:latin typeface="Calibri"/>
                        </a:rPr>
                        <a:t>35 294 798</a:t>
                      </a:r>
                    </a:p>
                  </a:txBody>
                  <a:tcPr marL="12700" marR="12700" marT="12700" marB="0" anchor="ctr"/>
                </a:tc>
              </a:tr>
              <a:tr h="556301">
                <a:tc>
                  <a:txBody>
                    <a:bodyPr/>
                    <a:lstStyle/>
                    <a:p>
                      <a:pPr algn="l" fontAlgn="ctr"/>
                      <a:r>
                        <a:rPr lang="en-US" sz="1600" u="none" strike="noStrike" noProof="0" smtClean="0">
                          <a:effectLst/>
                        </a:rPr>
                        <a:t>Gross wages (CEO)</a:t>
                      </a:r>
                      <a:endParaRPr lang="en-US" sz="1600" b="0" i="0" u="none" strike="noStrike" noProof="0">
                        <a:solidFill>
                          <a:srgbClr val="000000"/>
                        </a:solidFill>
                        <a:effectLst/>
                        <a:latin typeface="+mn-lt"/>
                      </a:endParaRPr>
                    </a:p>
                  </a:txBody>
                  <a:tcPr marL="12700" marR="12700" marT="12700" marB="0" anchor="ctr"/>
                </a:tc>
                <a:tc>
                  <a:txBody>
                    <a:bodyPr/>
                    <a:lstStyle/>
                    <a:p>
                      <a:pPr algn="r" fontAlgn="ctr"/>
                      <a:r>
                        <a:rPr lang="fr-FR" sz="1600" b="0" i="0" u="none" strike="noStrike">
                          <a:solidFill>
                            <a:schemeClr val="tx1"/>
                          </a:solidFill>
                          <a:effectLst/>
                          <a:latin typeface="Calibri"/>
                        </a:rPr>
                        <a:t>160 000</a:t>
                      </a:r>
                    </a:p>
                  </a:txBody>
                  <a:tcPr marL="12700" marR="12700" marT="12700" marB="0" anchor="ctr"/>
                </a:tc>
                <a:tc>
                  <a:txBody>
                    <a:bodyPr/>
                    <a:lstStyle/>
                    <a:p>
                      <a:pPr algn="r" fontAlgn="ctr"/>
                      <a:r>
                        <a:rPr lang="fr-FR" sz="1600" b="0" i="0" u="none" strike="noStrike">
                          <a:solidFill>
                            <a:schemeClr val="tx1"/>
                          </a:solidFill>
                          <a:effectLst/>
                          <a:latin typeface="Calibri"/>
                        </a:rPr>
                        <a:t>481 600</a:t>
                      </a:r>
                    </a:p>
                  </a:txBody>
                  <a:tcPr marL="12700" marR="12700" marT="12700" marB="0" anchor="ctr"/>
                </a:tc>
                <a:tc>
                  <a:txBody>
                    <a:bodyPr/>
                    <a:lstStyle/>
                    <a:p>
                      <a:pPr algn="r" fontAlgn="ctr"/>
                      <a:r>
                        <a:rPr lang="fr-FR" sz="1600" b="0" i="0" u="none" strike="noStrike">
                          <a:solidFill>
                            <a:schemeClr val="tx1"/>
                          </a:solidFill>
                          <a:effectLst/>
                          <a:latin typeface="Calibri"/>
                        </a:rPr>
                        <a:t>642 792</a:t>
                      </a:r>
                    </a:p>
                  </a:txBody>
                  <a:tcPr marL="12700" marR="12700" marT="12700" marB="0" anchor="ctr"/>
                </a:tc>
                <a:tc>
                  <a:txBody>
                    <a:bodyPr/>
                    <a:lstStyle/>
                    <a:p>
                      <a:pPr algn="r" fontAlgn="ctr"/>
                      <a:r>
                        <a:rPr lang="fr-FR" sz="1600" b="0" i="0" u="none" strike="noStrike">
                          <a:solidFill>
                            <a:schemeClr val="tx1"/>
                          </a:solidFill>
                          <a:effectLst/>
                          <a:latin typeface="Calibri"/>
                        </a:rPr>
                        <a:t>1 329 890</a:t>
                      </a:r>
                    </a:p>
                  </a:txBody>
                  <a:tcPr marL="12700" marR="12700" marT="12700" marB="0" anchor="ctr"/>
                </a:tc>
                <a:tc>
                  <a:txBody>
                    <a:bodyPr/>
                    <a:lstStyle/>
                    <a:p>
                      <a:pPr algn="r" fontAlgn="ctr"/>
                      <a:r>
                        <a:rPr lang="fr-FR" sz="1600" b="0" i="0" u="none" strike="noStrike">
                          <a:solidFill>
                            <a:schemeClr val="tx1"/>
                          </a:solidFill>
                          <a:effectLst/>
                          <a:latin typeface="Calibri"/>
                        </a:rPr>
                        <a:t>2 809 626</a:t>
                      </a:r>
                    </a:p>
                  </a:txBody>
                  <a:tcPr marL="12700" marR="12700" marT="12700" marB="0" anchor="ctr"/>
                </a:tc>
                <a:tc>
                  <a:txBody>
                    <a:bodyPr/>
                    <a:lstStyle/>
                    <a:p>
                      <a:pPr algn="r" fontAlgn="ctr"/>
                      <a:r>
                        <a:rPr lang="fr-FR" sz="1600" b="0" i="0" u="none" strike="noStrike">
                          <a:solidFill>
                            <a:schemeClr val="tx1"/>
                          </a:solidFill>
                          <a:effectLst/>
                          <a:latin typeface="Calibri"/>
                        </a:rPr>
                        <a:t>5 943 440</a:t>
                      </a:r>
                    </a:p>
                  </a:txBody>
                  <a:tcPr marL="12700" marR="12700" marT="12700" marB="0" anchor="ctr"/>
                </a:tc>
                <a:tc>
                  <a:txBody>
                    <a:bodyPr/>
                    <a:lstStyle/>
                    <a:p>
                      <a:pPr algn="r" fontAlgn="ctr"/>
                      <a:r>
                        <a:rPr lang="fr-FR" sz="1600" b="0" i="0" u="none" strike="noStrike">
                          <a:solidFill>
                            <a:schemeClr val="tx1"/>
                          </a:solidFill>
                          <a:effectLst/>
                          <a:latin typeface="Calibri"/>
                        </a:rPr>
                        <a:t>12 535 254</a:t>
                      </a:r>
                    </a:p>
                  </a:txBody>
                  <a:tcPr marL="12700" marR="12700" marT="12700" marB="0" anchor="ctr"/>
                </a:tc>
                <a:tc>
                  <a:txBody>
                    <a:bodyPr/>
                    <a:lstStyle/>
                    <a:p>
                      <a:pPr algn="r" fontAlgn="ctr"/>
                      <a:r>
                        <a:rPr lang="fr-FR" sz="1600" b="0" i="0" u="none" strike="noStrike">
                          <a:solidFill>
                            <a:schemeClr val="tx1"/>
                          </a:solidFill>
                          <a:effectLst/>
                          <a:latin typeface="Calibri"/>
                        </a:rPr>
                        <a:t>16 479 537</a:t>
                      </a:r>
                    </a:p>
                  </a:txBody>
                  <a:tcPr marL="12700" marR="12700" marT="12700" marB="0" anchor="ctr"/>
                </a:tc>
              </a:tr>
              <a:tr h="556301">
                <a:tc>
                  <a:txBody>
                    <a:bodyPr/>
                    <a:lstStyle/>
                    <a:p>
                      <a:pPr algn="l" fontAlgn="ctr"/>
                      <a:r>
                        <a:rPr lang="en-US" sz="1600" u="none" strike="noStrike" noProof="0" smtClean="0">
                          <a:effectLst/>
                        </a:rPr>
                        <a:t>Social charges (CEO)</a:t>
                      </a:r>
                      <a:endParaRPr lang="en-US" sz="1600" b="0" i="0" u="none" strike="noStrike" noProof="0">
                        <a:solidFill>
                          <a:srgbClr val="000000"/>
                        </a:solidFill>
                        <a:effectLst/>
                        <a:latin typeface="+mn-lt"/>
                      </a:endParaRPr>
                    </a:p>
                  </a:txBody>
                  <a:tcPr marL="12700" marR="12700" marT="12700" marB="0" anchor="ctr"/>
                </a:tc>
                <a:tc>
                  <a:txBody>
                    <a:bodyPr/>
                    <a:lstStyle/>
                    <a:p>
                      <a:pPr algn="r" fontAlgn="ctr"/>
                      <a:r>
                        <a:rPr lang="fr-FR" sz="1600" b="0" i="0" u="none" strike="noStrike">
                          <a:solidFill>
                            <a:schemeClr val="tx1"/>
                          </a:solidFill>
                          <a:effectLst/>
                          <a:latin typeface="Calibri"/>
                        </a:rPr>
                        <a:t>72 002</a:t>
                      </a:r>
                    </a:p>
                  </a:txBody>
                  <a:tcPr marL="12700" marR="12700" marT="12700" marB="0" anchor="ctr"/>
                </a:tc>
                <a:tc>
                  <a:txBody>
                    <a:bodyPr/>
                    <a:lstStyle/>
                    <a:p>
                      <a:pPr algn="r" fontAlgn="ctr"/>
                      <a:r>
                        <a:rPr lang="fr-FR" sz="1600" b="0" i="0" u="none" strike="noStrike">
                          <a:solidFill>
                            <a:schemeClr val="tx1"/>
                          </a:solidFill>
                          <a:effectLst/>
                          <a:latin typeface="Calibri"/>
                        </a:rPr>
                        <a:t>216 722</a:t>
                      </a:r>
                    </a:p>
                  </a:txBody>
                  <a:tcPr marL="12700" marR="12700" marT="12700" marB="0" anchor="ctr"/>
                </a:tc>
                <a:tc>
                  <a:txBody>
                    <a:bodyPr/>
                    <a:lstStyle/>
                    <a:p>
                      <a:pPr algn="r" fontAlgn="ctr"/>
                      <a:r>
                        <a:rPr lang="fr-FR" sz="1600" b="0" i="0" u="none" strike="noStrike">
                          <a:solidFill>
                            <a:schemeClr val="tx1"/>
                          </a:solidFill>
                          <a:effectLst/>
                          <a:latin typeface="Calibri"/>
                        </a:rPr>
                        <a:t>289 260</a:t>
                      </a:r>
                    </a:p>
                  </a:txBody>
                  <a:tcPr marL="12700" marR="12700" marT="12700" marB="0" anchor="ctr"/>
                </a:tc>
                <a:tc>
                  <a:txBody>
                    <a:bodyPr/>
                    <a:lstStyle/>
                    <a:p>
                      <a:pPr algn="r" fontAlgn="ctr"/>
                      <a:r>
                        <a:rPr lang="fr-FR" sz="1600" b="0" i="0" u="none" strike="noStrike">
                          <a:solidFill>
                            <a:schemeClr val="tx1"/>
                          </a:solidFill>
                          <a:effectLst/>
                          <a:latin typeface="Calibri"/>
                        </a:rPr>
                        <a:t>598 458</a:t>
                      </a:r>
                    </a:p>
                  </a:txBody>
                  <a:tcPr marL="12700" marR="12700" marT="12700" marB="0" anchor="ctr"/>
                </a:tc>
                <a:tc>
                  <a:txBody>
                    <a:bodyPr/>
                    <a:lstStyle/>
                    <a:p>
                      <a:pPr algn="r" fontAlgn="ctr"/>
                      <a:r>
                        <a:rPr lang="fr-FR" sz="1600" b="0" i="0" u="none" strike="noStrike">
                          <a:solidFill>
                            <a:schemeClr val="tx1"/>
                          </a:solidFill>
                          <a:effectLst/>
                          <a:latin typeface="Calibri"/>
                        </a:rPr>
                        <a:t>1 264 347</a:t>
                      </a:r>
                    </a:p>
                  </a:txBody>
                  <a:tcPr marL="12700" marR="12700" marT="12700" marB="0" anchor="ctr"/>
                </a:tc>
                <a:tc>
                  <a:txBody>
                    <a:bodyPr/>
                    <a:lstStyle/>
                    <a:p>
                      <a:pPr algn="r" fontAlgn="ctr"/>
                      <a:r>
                        <a:rPr lang="fr-FR" sz="1600" b="0" i="0" u="none" strike="noStrike">
                          <a:solidFill>
                            <a:schemeClr val="tx1"/>
                          </a:solidFill>
                          <a:effectLst/>
                          <a:latin typeface="Calibri"/>
                        </a:rPr>
                        <a:t>2 674 581</a:t>
                      </a:r>
                    </a:p>
                  </a:txBody>
                  <a:tcPr marL="12700" marR="12700" marT="12700" marB="0" anchor="ctr"/>
                </a:tc>
                <a:tc>
                  <a:txBody>
                    <a:bodyPr/>
                    <a:lstStyle/>
                    <a:p>
                      <a:pPr algn="r" fontAlgn="ctr"/>
                      <a:r>
                        <a:rPr lang="fr-FR" sz="1600" b="0" i="0" u="none" strike="noStrike">
                          <a:solidFill>
                            <a:schemeClr val="tx1"/>
                          </a:solidFill>
                          <a:effectLst/>
                          <a:latin typeface="Calibri"/>
                        </a:rPr>
                        <a:t>5 640 935</a:t>
                      </a:r>
                    </a:p>
                  </a:txBody>
                  <a:tcPr marL="12700" marR="12700" marT="12700" marB="0" anchor="ctr"/>
                </a:tc>
                <a:tc>
                  <a:txBody>
                    <a:bodyPr/>
                    <a:lstStyle/>
                    <a:p>
                      <a:pPr algn="r" fontAlgn="ctr"/>
                      <a:r>
                        <a:rPr lang="fr-FR" sz="1600" b="0" i="0" u="none" strike="noStrike">
                          <a:solidFill>
                            <a:schemeClr val="tx1"/>
                          </a:solidFill>
                          <a:effectLst/>
                          <a:latin typeface="Calibri"/>
                        </a:rPr>
                        <a:t>7 415 884</a:t>
                      </a:r>
                    </a:p>
                  </a:txBody>
                  <a:tcPr marL="12700" marR="12700" marT="12700" marB="0" anchor="ctr"/>
                </a:tc>
              </a:tr>
              <a:tr h="556301">
                <a:tc>
                  <a:txBody>
                    <a:bodyPr/>
                    <a:lstStyle/>
                    <a:p>
                      <a:pPr algn="l" fontAlgn="ctr"/>
                      <a:r>
                        <a:rPr lang="en-US" sz="2000" u="none" strike="noStrike" noProof="0" smtClean="0">
                          <a:solidFill>
                            <a:srgbClr val="FFFFFF"/>
                          </a:solidFill>
                          <a:effectLst/>
                        </a:rPr>
                        <a:t>Staff costs</a:t>
                      </a:r>
                      <a:endParaRPr lang="en-US" sz="2000" b="0" i="1" u="none" strike="noStrike" noProof="0">
                        <a:solidFill>
                          <a:srgbClr val="FFFFFF"/>
                        </a:solidFill>
                        <a:effectLst/>
                        <a:latin typeface="Calibri"/>
                      </a:endParaRPr>
                    </a:p>
                  </a:txBody>
                  <a:tcPr marL="9525" marR="9525" marT="9525" marB="0" anchor="ctr">
                    <a:solidFill>
                      <a:schemeClr val="accent1"/>
                    </a:solidFill>
                  </a:tcPr>
                </a:tc>
                <a:tc>
                  <a:txBody>
                    <a:bodyPr/>
                    <a:lstStyle/>
                    <a:p>
                      <a:pPr algn="r" fontAlgn="ctr"/>
                      <a:r>
                        <a:rPr lang="fr-FR" sz="1600" b="1" i="0" u="none" strike="noStrike">
                          <a:solidFill>
                            <a:srgbClr val="FFFFFF"/>
                          </a:solidFill>
                          <a:effectLst/>
                          <a:latin typeface="Calibri"/>
                        </a:rPr>
                        <a:t>1 736 388</a:t>
                      </a:r>
                    </a:p>
                  </a:txBody>
                  <a:tcPr marL="12700" marR="12700" marT="12700" marB="0" anchor="ctr">
                    <a:solidFill>
                      <a:schemeClr val="accent1"/>
                    </a:solidFill>
                  </a:tcPr>
                </a:tc>
                <a:tc>
                  <a:txBody>
                    <a:bodyPr/>
                    <a:lstStyle/>
                    <a:p>
                      <a:pPr algn="r" fontAlgn="ctr"/>
                      <a:r>
                        <a:rPr lang="fr-FR" sz="1600" b="1" i="0" u="none" strike="noStrike">
                          <a:solidFill>
                            <a:srgbClr val="FFFFFF"/>
                          </a:solidFill>
                          <a:effectLst/>
                          <a:latin typeface="Calibri"/>
                        </a:rPr>
                        <a:t>3 472 454</a:t>
                      </a:r>
                    </a:p>
                  </a:txBody>
                  <a:tcPr marL="12700" marR="12700" marT="12700" marB="0" anchor="ctr">
                    <a:solidFill>
                      <a:schemeClr val="accent1"/>
                    </a:solidFill>
                  </a:tcPr>
                </a:tc>
                <a:tc>
                  <a:txBody>
                    <a:bodyPr/>
                    <a:lstStyle/>
                    <a:p>
                      <a:pPr algn="r" fontAlgn="ctr"/>
                      <a:r>
                        <a:rPr lang="fr-FR" sz="1600" b="1" i="0" u="none" strike="noStrike">
                          <a:solidFill>
                            <a:srgbClr val="FFFFFF"/>
                          </a:solidFill>
                          <a:effectLst/>
                          <a:latin typeface="Calibri"/>
                        </a:rPr>
                        <a:t>5 368 017</a:t>
                      </a:r>
                    </a:p>
                  </a:txBody>
                  <a:tcPr marL="12700" marR="12700" marT="12700" marB="0" anchor="ctr">
                    <a:solidFill>
                      <a:schemeClr val="accent1"/>
                    </a:solidFill>
                  </a:tcPr>
                </a:tc>
                <a:tc>
                  <a:txBody>
                    <a:bodyPr/>
                    <a:lstStyle/>
                    <a:p>
                      <a:pPr algn="r" fontAlgn="ctr"/>
                      <a:r>
                        <a:rPr lang="fr-FR" sz="1600" b="1" i="0" u="none" strike="noStrike">
                          <a:solidFill>
                            <a:srgbClr val="FFFFFF"/>
                          </a:solidFill>
                          <a:effectLst/>
                          <a:latin typeface="Calibri"/>
                        </a:rPr>
                        <a:t>11 368 925</a:t>
                      </a:r>
                    </a:p>
                  </a:txBody>
                  <a:tcPr marL="12700" marR="12700" marT="12700" marB="0" anchor="ctr">
                    <a:solidFill>
                      <a:schemeClr val="accent1"/>
                    </a:solidFill>
                  </a:tcPr>
                </a:tc>
                <a:tc>
                  <a:txBody>
                    <a:bodyPr/>
                    <a:lstStyle/>
                    <a:p>
                      <a:pPr algn="r" fontAlgn="ctr"/>
                      <a:r>
                        <a:rPr lang="fr-FR" sz="1600" b="1" i="0" u="none" strike="noStrike">
                          <a:solidFill>
                            <a:srgbClr val="FFFFFF"/>
                          </a:solidFill>
                          <a:effectLst/>
                          <a:latin typeface="Calibri"/>
                        </a:rPr>
                        <a:t>24 018 855</a:t>
                      </a:r>
                    </a:p>
                  </a:txBody>
                  <a:tcPr marL="12700" marR="12700" marT="12700" marB="0" anchor="ctr">
                    <a:solidFill>
                      <a:schemeClr val="accent1"/>
                    </a:solidFill>
                  </a:tcPr>
                </a:tc>
                <a:tc>
                  <a:txBody>
                    <a:bodyPr/>
                    <a:lstStyle/>
                    <a:p>
                      <a:pPr algn="r" fontAlgn="ctr"/>
                      <a:r>
                        <a:rPr lang="fr-FR" sz="1600" b="1" i="0" u="none" strike="noStrike">
                          <a:solidFill>
                            <a:srgbClr val="FFFFFF"/>
                          </a:solidFill>
                          <a:effectLst/>
                          <a:latin typeface="Calibri"/>
                        </a:rPr>
                        <a:t>50 809 117</a:t>
                      </a:r>
                    </a:p>
                  </a:txBody>
                  <a:tcPr marL="12700" marR="12700" marT="12700" marB="0" anchor="ctr">
                    <a:solidFill>
                      <a:schemeClr val="accent1"/>
                    </a:solidFill>
                  </a:tcPr>
                </a:tc>
                <a:tc>
                  <a:txBody>
                    <a:bodyPr/>
                    <a:lstStyle/>
                    <a:p>
                      <a:pPr algn="r" fontAlgn="ctr"/>
                      <a:r>
                        <a:rPr lang="fr-FR" sz="1600" b="1" i="0" u="none" strike="noStrike">
                          <a:solidFill>
                            <a:srgbClr val="FFFFFF"/>
                          </a:solidFill>
                          <a:effectLst/>
                          <a:latin typeface="Calibri"/>
                        </a:rPr>
                        <a:t>107 161 047</a:t>
                      </a:r>
                    </a:p>
                  </a:txBody>
                  <a:tcPr marL="12700" marR="12700" marT="12700" marB="0" anchor="ctr">
                    <a:solidFill>
                      <a:schemeClr val="accent1"/>
                    </a:solidFill>
                  </a:tcPr>
                </a:tc>
                <a:tc>
                  <a:txBody>
                    <a:bodyPr/>
                    <a:lstStyle/>
                    <a:p>
                      <a:pPr algn="r" fontAlgn="ctr"/>
                      <a:r>
                        <a:rPr lang="fr-FR" sz="1600" b="1" i="0" u="none" strike="noStrike">
                          <a:solidFill>
                            <a:srgbClr val="FFFFFF"/>
                          </a:solidFill>
                          <a:effectLst/>
                          <a:latin typeface="Calibri"/>
                        </a:rPr>
                        <a:t>140 879 825</a:t>
                      </a:r>
                    </a:p>
                  </a:txBody>
                  <a:tcPr marL="12700" marR="12700" marT="12700" marB="0" anchor="ctr">
                    <a:solidFill>
                      <a:schemeClr val="accent1"/>
                    </a:solidFill>
                  </a:tcPr>
                </a:tc>
              </a:tr>
              <a:tr h="556301">
                <a:tc>
                  <a:txBody>
                    <a:bodyPr/>
                    <a:lstStyle/>
                    <a:p>
                      <a:pPr algn="l" fontAlgn="ctr"/>
                      <a:r>
                        <a:rPr lang="en-US" sz="2000" u="none" strike="noStrike" noProof="0" smtClean="0">
                          <a:effectLst/>
                        </a:rPr>
                        <a:t>Depreciation and amortization</a:t>
                      </a:r>
                      <a:endParaRPr lang="en-US" sz="2000" u="none" strike="noStrike" noProof="0">
                        <a:effectLst/>
                      </a:endParaRPr>
                    </a:p>
                  </a:txBody>
                  <a:tcPr marL="9525" marR="9525" marT="9525" marB="0" anchor="ctr"/>
                </a:tc>
                <a:tc>
                  <a:txBody>
                    <a:bodyPr/>
                    <a:lstStyle/>
                    <a:p>
                      <a:pPr algn="r" fontAlgn="ctr"/>
                      <a:r>
                        <a:rPr lang="fr-FR" sz="1600" b="0" i="0" u="none" strike="noStrike" dirty="0">
                          <a:solidFill>
                            <a:schemeClr val="tx1"/>
                          </a:solidFill>
                          <a:effectLst/>
                          <a:latin typeface="Calibri"/>
                        </a:rPr>
                        <a:t>37 562</a:t>
                      </a:r>
                    </a:p>
                  </a:txBody>
                  <a:tcPr marL="12700" marR="12700" marT="12700" marB="0" anchor="ctr"/>
                </a:tc>
                <a:tc>
                  <a:txBody>
                    <a:bodyPr/>
                    <a:lstStyle/>
                    <a:p>
                      <a:pPr algn="r" fontAlgn="ctr"/>
                      <a:r>
                        <a:rPr lang="fr-FR" sz="1600" b="0" i="0" u="none" strike="noStrike">
                          <a:solidFill>
                            <a:schemeClr val="tx1"/>
                          </a:solidFill>
                          <a:effectLst/>
                          <a:latin typeface="Calibri"/>
                        </a:rPr>
                        <a:t>3 562</a:t>
                      </a:r>
                    </a:p>
                  </a:txBody>
                  <a:tcPr marL="12700" marR="12700" marT="12700" marB="0" anchor="ctr"/>
                </a:tc>
                <a:tc>
                  <a:txBody>
                    <a:bodyPr/>
                    <a:lstStyle/>
                    <a:p>
                      <a:pPr algn="r" fontAlgn="ctr"/>
                      <a:r>
                        <a:rPr lang="fr-FR" sz="1600" b="0" i="0" u="none" strike="noStrike">
                          <a:solidFill>
                            <a:schemeClr val="tx1"/>
                          </a:solidFill>
                          <a:effectLst/>
                          <a:latin typeface="Calibri"/>
                        </a:rPr>
                        <a:t>37 562</a:t>
                      </a:r>
                    </a:p>
                  </a:txBody>
                  <a:tcPr marL="12700" marR="12700" marT="12700" marB="0" anchor="ctr"/>
                </a:tc>
                <a:tc>
                  <a:txBody>
                    <a:bodyPr/>
                    <a:lstStyle/>
                    <a:p>
                      <a:pPr algn="r" fontAlgn="ctr"/>
                      <a:r>
                        <a:rPr lang="fr-FR" sz="1600" b="0" i="0" u="none" strike="noStrike">
                          <a:solidFill>
                            <a:schemeClr val="tx1"/>
                          </a:solidFill>
                          <a:effectLst/>
                          <a:latin typeface="Calibri"/>
                        </a:rPr>
                        <a:t>77 713</a:t>
                      </a:r>
                    </a:p>
                  </a:txBody>
                  <a:tcPr marL="12700" marR="12700" marT="12700" marB="0" anchor="ctr"/>
                </a:tc>
                <a:tc>
                  <a:txBody>
                    <a:bodyPr/>
                    <a:lstStyle/>
                    <a:p>
                      <a:pPr algn="r" fontAlgn="ctr"/>
                      <a:r>
                        <a:rPr lang="fr-FR" sz="1600" b="0" i="0" u="none" strike="noStrike">
                          <a:solidFill>
                            <a:schemeClr val="tx1"/>
                          </a:solidFill>
                          <a:effectLst/>
                          <a:latin typeface="Calibri"/>
                        </a:rPr>
                        <a:t>164 182</a:t>
                      </a:r>
                    </a:p>
                  </a:txBody>
                  <a:tcPr marL="12700" marR="12700" marT="12700" marB="0" anchor="ctr"/>
                </a:tc>
                <a:tc>
                  <a:txBody>
                    <a:bodyPr/>
                    <a:lstStyle/>
                    <a:p>
                      <a:pPr algn="r" fontAlgn="ctr"/>
                      <a:r>
                        <a:rPr lang="fr-FR" sz="1600" b="0" i="0" u="none" strike="noStrike">
                          <a:solidFill>
                            <a:schemeClr val="tx1"/>
                          </a:solidFill>
                          <a:effectLst/>
                          <a:latin typeface="Calibri"/>
                        </a:rPr>
                        <a:t>347 309</a:t>
                      </a:r>
                    </a:p>
                  </a:txBody>
                  <a:tcPr marL="12700" marR="12700" marT="12700" marB="0" anchor="ctr"/>
                </a:tc>
                <a:tc>
                  <a:txBody>
                    <a:bodyPr/>
                    <a:lstStyle/>
                    <a:p>
                      <a:pPr algn="r" fontAlgn="ctr"/>
                      <a:r>
                        <a:rPr lang="fr-FR" sz="1600" b="0" i="0" u="none" strike="noStrike">
                          <a:solidFill>
                            <a:schemeClr val="tx1"/>
                          </a:solidFill>
                          <a:effectLst/>
                          <a:latin typeface="Calibri"/>
                        </a:rPr>
                        <a:t>732 506</a:t>
                      </a:r>
                    </a:p>
                  </a:txBody>
                  <a:tcPr marL="12700" marR="12700" marT="12700" marB="0" anchor="ctr"/>
                </a:tc>
                <a:tc>
                  <a:txBody>
                    <a:bodyPr/>
                    <a:lstStyle/>
                    <a:p>
                      <a:pPr algn="r" fontAlgn="ctr"/>
                      <a:r>
                        <a:rPr lang="fr-FR" sz="1600" b="0" i="0" u="none" strike="noStrike">
                          <a:solidFill>
                            <a:schemeClr val="tx1"/>
                          </a:solidFill>
                          <a:effectLst/>
                          <a:latin typeface="Calibri"/>
                        </a:rPr>
                        <a:t>962 993</a:t>
                      </a:r>
                    </a:p>
                  </a:txBody>
                  <a:tcPr marL="12700" marR="12700" marT="12700" marB="0" anchor="ctr"/>
                </a:tc>
              </a:tr>
              <a:tr h="343245">
                <a:tc>
                  <a:txBody>
                    <a:bodyPr/>
                    <a:lstStyle/>
                    <a:p>
                      <a:pPr algn="l" fontAlgn="ctr"/>
                      <a:r>
                        <a:rPr lang="en-US" sz="2000" u="none" strike="noStrike" noProof="0" smtClean="0">
                          <a:effectLst/>
                        </a:rPr>
                        <a:t>Provisions</a:t>
                      </a:r>
                      <a:endParaRPr lang="en-US" sz="2000" b="0" i="0" u="none" strike="noStrike" noProof="0">
                        <a:solidFill>
                          <a:srgbClr val="000000"/>
                        </a:solidFill>
                        <a:effectLst/>
                        <a:latin typeface="Calibri"/>
                      </a:endParaRPr>
                    </a:p>
                  </a:txBody>
                  <a:tcPr marL="9525" marR="9525" marT="9525" marB="0" anchor="ctr"/>
                </a:tc>
                <a:tc>
                  <a:txBody>
                    <a:bodyPr/>
                    <a:lstStyle/>
                    <a:p>
                      <a:pPr algn="r" fontAlgn="ctr"/>
                      <a:r>
                        <a:rPr lang="fr-FR" sz="1600" b="0" i="0" u="none" strike="noStrike">
                          <a:solidFill>
                            <a:schemeClr val="tx1"/>
                          </a:solidFill>
                          <a:effectLst/>
                          <a:latin typeface="Calibri"/>
                        </a:rPr>
                        <a:t>7 000 000</a:t>
                      </a:r>
                    </a:p>
                  </a:txBody>
                  <a:tcPr marL="12700" marR="12700" marT="12700" marB="0" anchor="ctr"/>
                </a:tc>
                <a:tc>
                  <a:txBody>
                    <a:bodyPr/>
                    <a:lstStyle/>
                    <a:p>
                      <a:pPr algn="r" fontAlgn="ctr"/>
                      <a:r>
                        <a:rPr lang="fr-FR" sz="1600" b="0" i="0" u="none" strike="noStrike">
                          <a:solidFill>
                            <a:schemeClr val="tx1"/>
                          </a:solidFill>
                          <a:effectLst/>
                          <a:latin typeface="Calibri"/>
                        </a:rPr>
                        <a:t>3 500 000</a:t>
                      </a:r>
                    </a:p>
                  </a:txBody>
                  <a:tcPr marL="12700" marR="12700" marT="12700" marB="0" anchor="ctr"/>
                </a:tc>
                <a:tc>
                  <a:txBody>
                    <a:bodyPr/>
                    <a:lstStyle/>
                    <a:p>
                      <a:pPr algn="r" fontAlgn="ctr"/>
                      <a:r>
                        <a:rPr lang="fr-FR" sz="1600" b="0" i="0" u="none" strike="noStrike">
                          <a:solidFill>
                            <a:schemeClr val="tx1"/>
                          </a:solidFill>
                          <a:effectLst/>
                          <a:latin typeface="Calibri"/>
                        </a:rPr>
                        <a:t>1 000 000</a:t>
                      </a:r>
                    </a:p>
                  </a:txBody>
                  <a:tcPr marL="12700" marR="12700" marT="12700" marB="0" anchor="ctr"/>
                </a:tc>
                <a:tc>
                  <a:txBody>
                    <a:bodyPr/>
                    <a:lstStyle/>
                    <a:p>
                      <a:pPr algn="r" fontAlgn="ctr"/>
                      <a:r>
                        <a:rPr lang="fr-FR" sz="1600" b="0" i="0" u="none" strike="noStrike">
                          <a:solidFill>
                            <a:schemeClr val="tx1"/>
                          </a:solidFill>
                          <a:effectLst/>
                          <a:latin typeface="Calibri"/>
                        </a:rPr>
                        <a:t> </a:t>
                      </a:r>
                    </a:p>
                  </a:txBody>
                  <a:tcPr marL="12700" marR="12700" marT="12700" marB="0" anchor="ctr"/>
                </a:tc>
                <a:tc>
                  <a:txBody>
                    <a:bodyPr/>
                    <a:lstStyle/>
                    <a:p>
                      <a:pPr algn="r" fontAlgn="ctr"/>
                      <a:r>
                        <a:rPr lang="fr-FR" sz="1600" b="0" i="0" u="none" strike="noStrike">
                          <a:solidFill>
                            <a:schemeClr val="tx1"/>
                          </a:solidFill>
                          <a:effectLst/>
                          <a:latin typeface="Calibri"/>
                        </a:rPr>
                        <a:t> </a:t>
                      </a:r>
                    </a:p>
                  </a:txBody>
                  <a:tcPr marL="12700" marR="12700" marT="12700" marB="0" anchor="ctr"/>
                </a:tc>
                <a:tc>
                  <a:txBody>
                    <a:bodyPr/>
                    <a:lstStyle/>
                    <a:p>
                      <a:pPr algn="r" fontAlgn="ctr"/>
                      <a:r>
                        <a:rPr lang="fr-FR" sz="1600" b="0" i="0" u="none" strike="noStrike">
                          <a:solidFill>
                            <a:schemeClr val="tx1"/>
                          </a:solidFill>
                          <a:effectLst/>
                          <a:latin typeface="Calibri"/>
                        </a:rPr>
                        <a:t> </a:t>
                      </a:r>
                    </a:p>
                  </a:txBody>
                  <a:tcPr marL="12700" marR="12700" marT="12700" marB="0" anchor="ctr"/>
                </a:tc>
                <a:tc>
                  <a:txBody>
                    <a:bodyPr/>
                    <a:lstStyle/>
                    <a:p>
                      <a:pPr algn="r" fontAlgn="ctr"/>
                      <a:r>
                        <a:rPr lang="fr-FR" sz="1600" b="0" i="0" u="none" strike="noStrike">
                          <a:solidFill>
                            <a:schemeClr val="tx1"/>
                          </a:solidFill>
                          <a:effectLst/>
                          <a:latin typeface="Calibri"/>
                        </a:rPr>
                        <a:t> </a:t>
                      </a:r>
                    </a:p>
                  </a:txBody>
                  <a:tcPr marL="12700" marR="12700" marT="12700" marB="0" anchor="ctr"/>
                </a:tc>
                <a:tc>
                  <a:txBody>
                    <a:bodyPr/>
                    <a:lstStyle/>
                    <a:p>
                      <a:pPr algn="r" fontAlgn="ctr"/>
                      <a:r>
                        <a:rPr lang="fr-FR" sz="1600" b="0" i="0" u="none" strike="noStrike">
                          <a:solidFill>
                            <a:schemeClr val="tx1"/>
                          </a:solidFill>
                          <a:effectLst/>
                          <a:latin typeface="Calibri"/>
                        </a:rPr>
                        <a:t> </a:t>
                      </a:r>
                    </a:p>
                  </a:txBody>
                  <a:tcPr marL="12700" marR="12700" marT="12700" marB="0" anchor="ctr"/>
                </a:tc>
              </a:tr>
              <a:tr h="676090">
                <a:tc>
                  <a:txBody>
                    <a:bodyPr/>
                    <a:lstStyle/>
                    <a:p>
                      <a:pPr algn="l" fontAlgn="ctr"/>
                      <a:r>
                        <a:rPr lang="en-US" sz="2000" b="1" u="none" strike="noStrike" noProof="0" smtClean="0">
                          <a:solidFill>
                            <a:srgbClr val="FFFFFF"/>
                          </a:solidFill>
                          <a:effectLst/>
                        </a:rPr>
                        <a:t>Total of the exploitation charges</a:t>
                      </a:r>
                      <a:endParaRPr lang="en-US" sz="2000" b="1" u="none" strike="noStrike" noProof="0">
                        <a:solidFill>
                          <a:srgbClr val="FFFFFF"/>
                        </a:solidFill>
                        <a:effectLst/>
                      </a:endParaRPr>
                    </a:p>
                  </a:txBody>
                  <a:tcPr marL="9525" marR="9525" marT="9525" marB="0" anchor="ctr">
                    <a:solidFill>
                      <a:schemeClr val="accent1"/>
                    </a:solidFill>
                  </a:tcPr>
                </a:tc>
                <a:tc>
                  <a:txBody>
                    <a:bodyPr/>
                    <a:lstStyle/>
                    <a:p>
                      <a:pPr algn="r" fontAlgn="ctr"/>
                      <a:r>
                        <a:rPr lang="fr-FR" sz="1600" b="1" i="0" u="none" strike="noStrike">
                          <a:solidFill>
                            <a:srgbClr val="FFFFFF"/>
                          </a:solidFill>
                          <a:effectLst/>
                          <a:latin typeface="Calibri"/>
                        </a:rPr>
                        <a:t>14 490 722</a:t>
                      </a:r>
                    </a:p>
                  </a:txBody>
                  <a:tcPr marL="12700" marR="12700" marT="12700" marB="0" anchor="ctr">
                    <a:solidFill>
                      <a:schemeClr val="accent1"/>
                    </a:solidFill>
                  </a:tcPr>
                </a:tc>
                <a:tc>
                  <a:txBody>
                    <a:bodyPr/>
                    <a:lstStyle/>
                    <a:p>
                      <a:pPr algn="r" fontAlgn="ctr"/>
                      <a:r>
                        <a:rPr lang="fr-FR" sz="1600" b="1" i="0" u="none" strike="noStrike">
                          <a:solidFill>
                            <a:srgbClr val="FFFFFF"/>
                          </a:solidFill>
                          <a:effectLst/>
                          <a:latin typeface="Calibri"/>
                        </a:rPr>
                        <a:t>12 759 972</a:t>
                      </a:r>
                    </a:p>
                  </a:txBody>
                  <a:tcPr marL="12700" marR="12700" marT="12700" marB="0" anchor="ctr">
                    <a:solidFill>
                      <a:schemeClr val="accent1"/>
                    </a:solidFill>
                  </a:tcPr>
                </a:tc>
                <a:tc>
                  <a:txBody>
                    <a:bodyPr/>
                    <a:lstStyle/>
                    <a:p>
                      <a:pPr algn="r" fontAlgn="ctr"/>
                      <a:r>
                        <a:rPr lang="fr-FR" sz="1600" b="1" i="0" u="none" strike="noStrike">
                          <a:solidFill>
                            <a:srgbClr val="FFFFFF"/>
                          </a:solidFill>
                          <a:effectLst/>
                          <a:latin typeface="Calibri"/>
                        </a:rPr>
                        <a:t>19 492 839</a:t>
                      </a:r>
                    </a:p>
                  </a:txBody>
                  <a:tcPr marL="12700" marR="12700" marT="12700" marB="0" anchor="ctr">
                    <a:solidFill>
                      <a:schemeClr val="accent1"/>
                    </a:solidFill>
                  </a:tcPr>
                </a:tc>
                <a:tc>
                  <a:txBody>
                    <a:bodyPr/>
                    <a:lstStyle/>
                    <a:p>
                      <a:pPr algn="r" fontAlgn="ctr"/>
                      <a:r>
                        <a:rPr lang="fr-FR" sz="1600" b="1" i="0" u="none" strike="noStrike">
                          <a:solidFill>
                            <a:srgbClr val="FFFFFF"/>
                          </a:solidFill>
                          <a:effectLst/>
                          <a:latin typeface="Calibri"/>
                        </a:rPr>
                        <a:t>38 523 222</a:t>
                      </a:r>
                    </a:p>
                  </a:txBody>
                  <a:tcPr marL="12700" marR="12700" marT="12700" marB="0" anchor="ctr">
                    <a:solidFill>
                      <a:schemeClr val="accent1"/>
                    </a:solidFill>
                  </a:tcPr>
                </a:tc>
                <a:tc>
                  <a:txBody>
                    <a:bodyPr/>
                    <a:lstStyle/>
                    <a:p>
                      <a:pPr algn="r" fontAlgn="ctr"/>
                      <a:r>
                        <a:rPr lang="fr-FR" sz="1600" b="1" i="0" u="none" strike="noStrike">
                          <a:solidFill>
                            <a:srgbClr val="FFFFFF"/>
                          </a:solidFill>
                          <a:effectLst/>
                          <a:latin typeface="Calibri"/>
                        </a:rPr>
                        <a:t>81 387 088</a:t>
                      </a:r>
                    </a:p>
                  </a:txBody>
                  <a:tcPr marL="12700" marR="12700" marT="12700" marB="0" anchor="ctr">
                    <a:solidFill>
                      <a:schemeClr val="accent1"/>
                    </a:solidFill>
                  </a:tcPr>
                </a:tc>
                <a:tc>
                  <a:txBody>
                    <a:bodyPr/>
                    <a:lstStyle/>
                    <a:p>
                      <a:pPr algn="r" fontAlgn="ctr"/>
                      <a:r>
                        <a:rPr lang="fr-FR" sz="1600" b="1" i="0" u="none" strike="noStrike">
                          <a:solidFill>
                            <a:srgbClr val="FFFFFF"/>
                          </a:solidFill>
                          <a:effectLst/>
                          <a:latin typeface="Calibri"/>
                        </a:rPr>
                        <a:t>172 164 994</a:t>
                      </a:r>
                    </a:p>
                  </a:txBody>
                  <a:tcPr marL="12700" marR="12700" marT="12700" marB="0" anchor="ctr">
                    <a:solidFill>
                      <a:schemeClr val="accent1"/>
                    </a:solidFill>
                  </a:tcPr>
                </a:tc>
                <a:tc>
                  <a:txBody>
                    <a:bodyPr/>
                    <a:lstStyle/>
                    <a:p>
                      <a:pPr algn="r" fontAlgn="ctr"/>
                      <a:r>
                        <a:rPr lang="fr-FR" sz="1600" b="1" i="0" u="none" strike="noStrike">
                          <a:solidFill>
                            <a:srgbClr val="FFFFFF"/>
                          </a:solidFill>
                          <a:effectLst/>
                          <a:latin typeface="Calibri"/>
                        </a:rPr>
                        <a:t>363 111 624</a:t>
                      </a:r>
                    </a:p>
                  </a:txBody>
                  <a:tcPr marL="12700" marR="12700" marT="12700" marB="0" anchor="ctr">
                    <a:solidFill>
                      <a:schemeClr val="accent1"/>
                    </a:solidFill>
                  </a:tcPr>
                </a:tc>
                <a:tc>
                  <a:txBody>
                    <a:bodyPr/>
                    <a:lstStyle/>
                    <a:p>
                      <a:pPr algn="r" fontAlgn="ctr"/>
                      <a:r>
                        <a:rPr lang="fr-FR" sz="1600" b="1" i="0" u="none" strike="noStrike">
                          <a:solidFill>
                            <a:srgbClr val="FFFFFF"/>
                          </a:solidFill>
                          <a:effectLst/>
                          <a:latin typeface="Calibri"/>
                        </a:rPr>
                        <a:t>477 366 575</a:t>
                      </a:r>
                    </a:p>
                  </a:txBody>
                  <a:tcPr marL="12700" marR="12700" marT="12700" marB="0" anchor="ctr">
                    <a:solidFill>
                      <a:schemeClr val="accent1"/>
                    </a:solidFill>
                  </a:tcPr>
                </a:tc>
              </a:tr>
              <a:tr h="556301">
                <a:tc>
                  <a:txBody>
                    <a:bodyPr/>
                    <a:lstStyle/>
                    <a:p>
                      <a:pPr algn="l" fontAlgn="ctr"/>
                      <a:r>
                        <a:rPr lang="en-US" sz="2000" b="1" u="none" strike="noStrike" noProof="0" dirty="0" smtClean="0">
                          <a:solidFill>
                            <a:srgbClr val="FFFFFF"/>
                          </a:solidFill>
                          <a:effectLst/>
                        </a:rPr>
                        <a:t>Net operating result</a:t>
                      </a:r>
                      <a:endParaRPr lang="en-US" sz="2000" b="1" i="0" u="none" strike="noStrike" noProof="0" dirty="0">
                        <a:solidFill>
                          <a:srgbClr val="FFFFFF"/>
                        </a:solidFill>
                        <a:effectLst/>
                        <a:latin typeface="Calibri"/>
                      </a:endParaRPr>
                    </a:p>
                  </a:txBody>
                  <a:tcPr marL="9525" marR="9525" marT="9525" marB="0" anchor="ctr">
                    <a:solidFill>
                      <a:schemeClr val="accent1">
                        <a:lumMod val="75000"/>
                      </a:schemeClr>
                    </a:solidFill>
                  </a:tcPr>
                </a:tc>
                <a:tc>
                  <a:txBody>
                    <a:bodyPr/>
                    <a:lstStyle/>
                    <a:p>
                      <a:pPr algn="r" fontAlgn="ctr"/>
                      <a:r>
                        <a:rPr lang="fr-FR" sz="1600" b="1" i="0" u="none" strike="noStrike">
                          <a:solidFill>
                            <a:srgbClr val="FFFFFF"/>
                          </a:solidFill>
                          <a:effectLst/>
                          <a:latin typeface="Calibri"/>
                        </a:rPr>
                        <a:t>2 009 278</a:t>
                      </a:r>
                    </a:p>
                  </a:txBody>
                  <a:tcPr marL="12700" marR="12700" marT="12700" marB="0" anchor="ctr">
                    <a:solidFill>
                      <a:schemeClr val="accent1">
                        <a:lumMod val="75000"/>
                      </a:schemeClr>
                    </a:solidFill>
                  </a:tcPr>
                </a:tc>
                <a:tc>
                  <a:txBody>
                    <a:bodyPr/>
                    <a:lstStyle/>
                    <a:p>
                      <a:pPr algn="r" fontAlgn="ctr"/>
                      <a:r>
                        <a:rPr lang="fr-FR" sz="1600" b="1" i="0" u="none" strike="noStrike">
                          <a:solidFill>
                            <a:srgbClr val="FFFFFF"/>
                          </a:solidFill>
                          <a:effectLst/>
                          <a:latin typeface="Calibri"/>
                        </a:rPr>
                        <a:t>5 040 028</a:t>
                      </a:r>
                    </a:p>
                  </a:txBody>
                  <a:tcPr marL="12700" marR="12700" marT="12700" marB="0" anchor="ctr">
                    <a:solidFill>
                      <a:schemeClr val="accent1">
                        <a:lumMod val="75000"/>
                      </a:schemeClr>
                    </a:solidFill>
                  </a:tcPr>
                </a:tc>
                <a:tc>
                  <a:txBody>
                    <a:bodyPr/>
                    <a:lstStyle/>
                    <a:p>
                      <a:pPr algn="r" fontAlgn="ctr"/>
                      <a:r>
                        <a:rPr lang="fr-FR" sz="1600" b="1" i="0" u="none" strike="noStrike">
                          <a:solidFill>
                            <a:srgbClr val="FFFFFF"/>
                          </a:solidFill>
                          <a:effectLst/>
                          <a:latin typeface="Calibri"/>
                        </a:rPr>
                        <a:t>85 477 749</a:t>
                      </a:r>
                    </a:p>
                  </a:txBody>
                  <a:tcPr marL="12700" marR="12700" marT="12700" marB="0" anchor="ctr">
                    <a:solidFill>
                      <a:schemeClr val="accent1">
                        <a:lumMod val="75000"/>
                      </a:schemeClr>
                    </a:solidFill>
                  </a:tcPr>
                </a:tc>
                <a:tc>
                  <a:txBody>
                    <a:bodyPr/>
                    <a:lstStyle/>
                    <a:p>
                      <a:pPr algn="r" fontAlgn="ctr"/>
                      <a:r>
                        <a:rPr lang="fr-FR" sz="1600" b="1" i="0" u="none" strike="noStrike">
                          <a:solidFill>
                            <a:srgbClr val="FFFFFF"/>
                          </a:solidFill>
                          <a:effectLst/>
                          <a:latin typeface="Calibri"/>
                        </a:rPr>
                        <a:t>178 653 249</a:t>
                      </a:r>
                    </a:p>
                  </a:txBody>
                  <a:tcPr marL="12700" marR="12700" marT="12700" marB="0" anchor="ctr">
                    <a:solidFill>
                      <a:schemeClr val="accent1">
                        <a:lumMod val="75000"/>
                      </a:schemeClr>
                    </a:solidFill>
                  </a:tcPr>
                </a:tc>
                <a:tc>
                  <a:txBody>
                    <a:bodyPr/>
                    <a:lstStyle/>
                    <a:p>
                      <a:pPr algn="r" fontAlgn="ctr"/>
                      <a:r>
                        <a:rPr lang="fr-FR" sz="1600" b="1" i="0" u="none" strike="noStrike">
                          <a:solidFill>
                            <a:srgbClr val="FFFFFF"/>
                          </a:solidFill>
                          <a:effectLst/>
                          <a:latin typeface="Calibri"/>
                        </a:rPr>
                        <a:t>377 436 441</a:t>
                      </a:r>
                    </a:p>
                  </a:txBody>
                  <a:tcPr marL="12700" marR="12700" marT="12700" marB="0" anchor="ctr">
                    <a:solidFill>
                      <a:schemeClr val="accent1">
                        <a:lumMod val="75000"/>
                      </a:schemeClr>
                    </a:solidFill>
                  </a:tcPr>
                </a:tc>
                <a:tc>
                  <a:txBody>
                    <a:bodyPr/>
                    <a:lstStyle/>
                    <a:p>
                      <a:pPr algn="r" fontAlgn="ctr"/>
                      <a:r>
                        <a:rPr lang="fr-FR" sz="1600" b="1" i="0" u="none" strike="noStrike">
                          <a:solidFill>
                            <a:srgbClr val="FFFFFF"/>
                          </a:solidFill>
                          <a:effectLst/>
                          <a:latin typeface="Calibri"/>
                        </a:rPr>
                        <a:t>798 423 241</a:t>
                      </a:r>
                    </a:p>
                  </a:txBody>
                  <a:tcPr marL="12700" marR="12700" marT="12700" marB="0" anchor="ctr">
                    <a:solidFill>
                      <a:schemeClr val="accent1">
                        <a:lumMod val="75000"/>
                      </a:schemeClr>
                    </a:solidFill>
                  </a:tcPr>
                </a:tc>
                <a:tc>
                  <a:txBody>
                    <a:bodyPr/>
                    <a:lstStyle/>
                    <a:p>
                      <a:pPr algn="r" fontAlgn="ctr"/>
                      <a:r>
                        <a:rPr lang="fr-FR" sz="1600" b="1" i="0" u="none" strike="noStrike">
                          <a:solidFill>
                            <a:srgbClr val="FFFFFF"/>
                          </a:solidFill>
                          <a:effectLst/>
                          <a:latin typeface="Calibri"/>
                        </a:rPr>
                        <a:t>1 683 947 199</a:t>
                      </a:r>
                    </a:p>
                  </a:txBody>
                  <a:tcPr marL="12700" marR="12700" marT="12700" marB="0" anchor="ctr">
                    <a:solidFill>
                      <a:schemeClr val="accent1">
                        <a:lumMod val="75000"/>
                      </a:schemeClr>
                    </a:solidFill>
                  </a:tcPr>
                </a:tc>
                <a:tc>
                  <a:txBody>
                    <a:bodyPr/>
                    <a:lstStyle/>
                    <a:p>
                      <a:pPr algn="r" fontAlgn="ctr"/>
                      <a:r>
                        <a:rPr lang="fr-FR" sz="1600" b="1" i="0" u="none" strike="noStrike">
                          <a:solidFill>
                            <a:srgbClr val="FFFFFF"/>
                          </a:solidFill>
                          <a:effectLst/>
                          <a:latin typeface="Calibri"/>
                        </a:rPr>
                        <a:t>2 213 809 895</a:t>
                      </a:r>
                    </a:p>
                  </a:txBody>
                  <a:tcPr marL="12700" marR="12700" marT="12700" marB="0" anchor="ctr">
                    <a:solidFill>
                      <a:schemeClr val="accent1">
                        <a:lumMod val="75000"/>
                      </a:schemeClr>
                    </a:solidFill>
                  </a:tcPr>
                </a:tc>
              </a:tr>
            </a:tbl>
          </a:graphicData>
        </a:graphic>
      </p:graphicFrame>
    </p:spTree>
    <p:extLst>
      <p:ext uri="{BB962C8B-B14F-4D97-AF65-F5344CB8AC3E}">
        <p14:creationId xmlns="" xmlns:p14="http://schemas.microsoft.com/office/powerpoint/2010/main" val="28235167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ce réservé du contenu 3"/>
          <p:cNvPicPr>
            <a:picLocks noGrp="1" noChangeAspect="1"/>
          </p:cNvPicPr>
          <p:nvPr>
            <p:ph idx="1"/>
          </p:nvPr>
        </p:nvPicPr>
        <p:blipFill>
          <a:blip r:embed="rId2">
            <a:extLst>
              <a:ext uri="{28A0092B-C50C-407E-A947-70E740481C1C}">
                <a14:useLocalDpi xmlns="" xmlns:a14="http://schemas.microsoft.com/office/drawing/2010/main" val="0"/>
              </a:ext>
            </a:extLst>
          </a:blip>
          <a:stretch>
            <a:fillRect/>
          </a:stretch>
        </p:blipFill>
        <p:spPr>
          <a:xfrm>
            <a:off x="-121921" y="0"/>
            <a:ext cx="24382413" cy="13715108"/>
          </a:xfrm>
        </p:spPr>
      </p:pic>
      <p:sp>
        <p:nvSpPr>
          <p:cNvPr id="5" name="Title Placeholder 1"/>
          <p:cNvSpPr txBox="1">
            <a:spLocks/>
          </p:cNvSpPr>
          <p:nvPr/>
        </p:nvSpPr>
        <p:spPr>
          <a:xfrm>
            <a:off x="1676291" y="730251"/>
            <a:ext cx="21029831" cy="2651126"/>
          </a:xfrm>
          <a:prstGeom prst="rect">
            <a:avLst/>
          </a:prstGeom>
        </p:spPr>
        <p:txBody>
          <a:bodyPr vert="horz" lIns="91440" tIns="45720" rIns="91440" bIns="45720" rtlCol="0" anchor="ctr">
            <a:normAutofit/>
          </a:bodyPr>
          <a:lstStyle>
            <a:lvl1pPr algn="l" defTabSz="1828709" rtl="0" eaLnBrk="1" latinLnBrk="0" hangingPunct="1">
              <a:lnSpc>
                <a:spcPct val="90000"/>
              </a:lnSpc>
              <a:spcBef>
                <a:spcPct val="0"/>
              </a:spcBef>
              <a:buNone/>
              <a:defRPr sz="8800" kern="1200">
                <a:solidFill>
                  <a:schemeClr val="tx1"/>
                </a:solidFill>
                <a:latin typeface="+mj-lt"/>
                <a:ea typeface="+mj-ea"/>
                <a:cs typeface="+mj-cs"/>
              </a:defRPr>
            </a:lvl1pPr>
          </a:lstStyle>
          <a:p>
            <a:r>
              <a:rPr lang="en-US" sz="6000" b="1" smtClean="0">
                <a:solidFill>
                  <a:srgbClr val="004566"/>
                </a:solidFill>
                <a:latin typeface="Open Sans" charset="0"/>
                <a:ea typeface="Open Sans" charset="0"/>
                <a:cs typeface="Open Sans" charset="0"/>
              </a:rPr>
              <a:t>COMPETITION</a:t>
            </a:r>
          </a:p>
          <a:p>
            <a:r>
              <a:rPr lang="en-US" sz="6000" smtClean="0">
                <a:solidFill>
                  <a:srgbClr val="004566"/>
                </a:solidFill>
                <a:latin typeface="Open Sans Light" charset="0"/>
                <a:ea typeface="Open Sans Light" charset="0"/>
                <a:cs typeface="Open Sans Light" charset="0"/>
              </a:rPr>
              <a:t>Traditional </a:t>
            </a:r>
            <a:r>
              <a:rPr lang="en-US" sz="6000" smtClean="0">
                <a:solidFill>
                  <a:srgbClr val="004566"/>
                </a:solidFill>
                <a:latin typeface="Open Sans Light" charset="0"/>
                <a:ea typeface="Open Sans Light" charset="0"/>
                <a:cs typeface="Open Sans Light" charset="0"/>
              </a:rPr>
              <a:t>marketplaces</a:t>
            </a:r>
            <a:endParaRPr lang="en-US" sz="6000">
              <a:solidFill>
                <a:srgbClr val="004566"/>
              </a:solidFill>
              <a:latin typeface="Open Sans Light" charset="0"/>
              <a:ea typeface="Open Sans Light" charset="0"/>
              <a:cs typeface="Open Sans Light" charset="0"/>
            </a:endParaRPr>
          </a:p>
        </p:txBody>
      </p:sp>
      <p:sp>
        <p:nvSpPr>
          <p:cNvPr id="8" name="Text Placeholder 2"/>
          <p:cNvSpPr txBox="1">
            <a:spLocks/>
          </p:cNvSpPr>
          <p:nvPr/>
        </p:nvSpPr>
        <p:spPr>
          <a:xfrm>
            <a:off x="2658483" y="4765964"/>
            <a:ext cx="19065444" cy="6788726"/>
          </a:xfrm>
          <a:prstGeom prst="rect">
            <a:avLst/>
          </a:prstGeom>
        </p:spPr>
        <p:txBody>
          <a:bodyPr vert="horz" lIns="91440" tIns="45720" rIns="91440" bIns="45720" rtlCol="0">
            <a:normAutofit/>
          </a:bodyPr>
          <a:lstStyle>
            <a:lvl1pPr marL="457177" indent="-457177" algn="l" defTabSz="1828709" rtl="0" eaLnBrk="1" latinLnBrk="0" hangingPunct="1">
              <a:lnSpc>
                <a:spcPct val="90000"/>
              </a:lnSpc>
              <a:spcBef>
                <a:spcPts val="2000"/>
              </a:spcBef>
              <a:buFont typeface="Arial" panose="020B0604020202020204" pitchFamily="34" charset="0"/>
              <a:buChar char="•"/>
              <a:defRPr sz="5600" kern="1200">
                <a:solidFill>
                  <a:schemeClr val="tx1"/>
                </a:solidFill>
                <a:latin typeface="+mn-lt"/>
                <a:ea typeface="+mn-ea"/>
                <a:cs typeface="+mn-cs"/>
              </a:defRPr>
            </a:lvl1pPr>
            <a:lvl2pPr marL="1371531" indent="-457177" algn="l" defTabSz="1828709" rtl="0" eaLnBrk="1" latinLnBrk="0" hangingPunct="1">
              <a:lnSpc>
                <a:spcPct val="90000"/>
              </a:lnSpc>
              <a:spcBef>
                <a:spcPts val="1000"/>
              </a:spcBef>
              <a:buFont typeface="Arial" panose="020B0604020202020204" pitchFamily="34" charset="0"/>
              <a:buChar char="•"/>
              <a:defRPr sz="4800" kern="1200">
                <a:solidFill>
                  <a:schemeClr val="tx1"/>
                </a:solidFill>
                <a:latin typeface="+mn-lt"/>
                <a:ea typeface="+mn-ea"/>
                <a:cs typeface="+mn-cs"/>
              </a:defRPr>
            </a:lvl2pPr>
            <a:lvl3pPr marL="2285886" indent="-457177" algn="l" defTabSz="1828709" rtl="0" eaLnBrk="1" latinLnBrk="0" hangingPunct="1">
              <a:lnSpc>
                <a:spcPct val="90000"/>
              </a:lnSpc>
              <a:spcBef>
                <a:spcPts val="1000"/>
              </a:spcBef>
              <a:buFont typeface="Arial" panose="020B0604020202020204" pitchFamily="34" charset="0"/>
              <a:buChar char="•"/>
              <a:defRPr sz="4000" kern="1200">
                <a:solidFill>
                  <a:schemeClr val="tx1"/>
                </a:solidFill>
                <a:latin typeface="+mn-lt"/>
                <a:ea typeface="+mn-ea"/>
                <a:cs typeface="+mn-cs"/>
              </a:defRPr>
            </a:lvl3pPr>
            <a:lvl4pPr marL="3200240" indent="-457177" algn="l" defTabSz="1828709"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4pPr>
            <a:lvl5pPr marL="4114594" indent="-457177" algn="l" defTabSz="1828709"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5pPr>
            <a:lvl6pPr marL="5028949" indent="-457177" algn="l" defTabSz="1828709"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303" indent="-457177" algn="l" defTabSz="1828709"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7657" indent="-457177" algn="l" defTabSz="1828709"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011" indent="-457177" algn="l" defTabSz="1828709"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pPr marL="0" indent="0">
              <a:buNone/>
            </a:pPr>
            <a:r>
              <a:rPr lang="en-US" sz="7200" b="1" smtClean="0">
                <a:solidFill>
                  <a:srgbClr val="C99E64"/>
                </a:solidFill>
                <a:latin typeface="Open Sans Semibold" charset="0"/>
                <a:ea typeface="Open Sans Semibold" charset="0"/>
                <a:cs typeface="Open Sans Semibold" charset="0"/>
              </a:rPr>
              <a:t>NO </a:t>
            </a:r>
            <a:r>
              <a:rPr lang="en-US" sz="7200" b="1" smtClean="0">
                <a:solidFill>
                  <a:srgbClr val="C99E64"/>
                </a:solidFill>
                <a:latin typeface="Open Sans Semibold" charset="0"/>
                <a:ea typeface="Open Sans Semibold" charset="0"/>
                <a:cs typeface="Open Sans Semibold" charset="0"/>
              </a:rPr>
              <a:t>BLOCKCHAIN</a:t>
            </a:r>
            <a:endParaRPr lang="en-US" sz="7200" smtClean="0">
              <a:solidFill>
                <a:srgbClr val="C99E64"/>
              </a:solidFill>
              <a:latin typeface="Open Sans Light" charset="0"/>
              <a:ea typeface="Open Sans Light" charset="0"/>
              <a:cs typeface="Open Sans Light" charset="0"/>
            </a:endParaRPr>
          </a:p>
          <a:p>
            <a:pPr marL="0" indent="0">
              <a:buNone/>
            </a:pPr>
            <a:r>
              <a:rPr lang="en-US" sz="7200" b="1" smtClean="0">
                <a:solidFill>
                  <a:srgbClr val="C99E64"/>
                </a:solidFill>
                <a:latin typeface="Open Sans Semibold" charset="0"/>
                <a:ea typeface="Open Sans Semibold" charset="0"/>
                <a:cs typeface="Open Sans Semibold" charset="0"/>
              </a:rPr>
              <a:t>NO FINANCIAL </a:t>
            </a:r>
            <a:r>
              <a:rPr lang="en-US" sz="7200" b="1" smtClean="0">
                <a:solidFill>
                  <a:srgbClr val="C99E64"/>
                </a:solidFill>
                <a:latin typeface="Open Sans Semibold" charset="0"/>
                <a:ea typeface="Open Sans Semibold" charset="0"/>
                <a:cs typeface="Open Sans Semibold" charset="0"/>
              </a:rPr>
              <a:t>REWARD</a:t>
            </a:r>
            <a:endParaRPr lang="en-US" sz="7200" smtClean="0">
              <a:solidFill>
                <a:srgbClr val="C99E64"/>
              </a:solidFill>
              <a:latin typeface="Open Sans Light" charset="0"/>
              <a:ea typeface="Open Sans Light" charset="0"/>
              <a:cs typeface="Open Sans Light" charset="0"/>
            </a:endParaRPr>
          </a:p>
          <a:p>
            <a:pPr marL="0" indent="0">
              <a:buNone/>
            </a:pPr>
            <a:r>
              <a:rPr lang="en-US" sz="7200" b="1" smtClean="0">
                <a:solidFill>
                  <a:srgbClr val="C99E64"/>
                </a:solidFill>
                <a:latin typeface="Open Sans Semibold" charset="0"/>
                <a:ea typeface="Open Sans Semibold" charset="0"/>
                <a:cs typeface="Open Sans Semibold" charset="0"/>
              </a:rPr>
              <a:t>NO OPEN-SOURCE </a:t>
            </a:r>
            <a:r>
              <a:rPr lang="en-US" sz="7200" b="1" smtClean="0">
                <a:solidFill>
                  <a:srgbClr val="C99E64"/>
                </a:solidFill>
                <a:latin typeface="Open Sans Semibold" charset="0"/>
                <a:ea typeface="Open Sans Semibold" charset="0"/>
                <a:cs typeface="Open Sans Semibold" charset="0"/>
              </a:rPr>
              <a:t>SOLUTION</a:t>
            </a:r>
            <a:endParaRPr lang="en-US" sz="7200" b="1" smtClean="0">
              <a:solidFill>
                <a:srgbClr val="C99E64"/>
              </a:solidFill>
              <a:latin typeface="Open Sans Semibold" charset="0"/>
              <a:ea typeface="Open Sans Semibold" charset="0"/>
              <a:cs typeface="Open Sans Semibold" charset="0"/>
            </a:endParaRPr>
          </a:p>
          <a:p>
            <a:pPr marL="0" indent="0">
              <a:buNone/>
            </a:pPr>
            <a:endParaRPr lang="en-US" sz="7200" smtClean="0">
              <a:solidFill>
                <a:srgbClr val="C99E64"/>
              </a:solidFill>
              <a:latin typeface="Open Sans Light" charset="0"/>
              <a:ea typeface="Open Sans Light" charset="0"/>
              <a:cs typeface="Open Sans Light" charset="0"/>
            </a:endParaRPr>
          </a:p>
          <a:p>
            <a:pPr marL="0" indent="0">
              <a:buNone/>
            </a:pPr>
            <a:endParaRPr lang="en-US" sz="7200" smtClean="0">
              <a:solidFill>
                <a:srgbClr val="C99E64"/>
              </a:solidFill>
              <a:latin typeface="Open Sans Light" charset="0"/>
              <a:ea typeface="Open Sans Light" charset="0"/>
              <a:cs typeface="Open Sans Light" charset="0"/>
            </a:endParaRPr>
          </a:p>
        </p:txBody>
      </p:sp>
      <p:sp>
        <p:nvSpPr>
          <p:cNvPr id="6" name="Rectangle 5"/>
          <p:cNvSpPr/>
          <p:nvPr/>
        </p:nvSpPr>
        <p:spPr>
          <a:xfrm flipH="1">
            <a:off x="1884218" y="4904509"/>
            <a:ext cx="55418" cy="3200400"/>
          </a:xfrm>
          <a:prstGeom prst="rect">
            <a:avLst/>
          </a:prstGeom>
          <a:solidFill>
            <a:srgbClr val="00456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164732536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ce réservé du contenu 3"/>
          <p:cNvPicPr>
            <a:picLocks noGrp="1" noChangeAspect="1"/>
          </p:cNvPicPr>
          <p:nvPr>
            <p:ph idx="1"/>
          </p:nvPr>
        </p:nvPicPr>
        <p:blipFill>
          <a:blip r:embed="rId2">
            <a:extLst>
              <a:ext uri="{28A0092B-C50C-407E-A947-70E740481C1C}">
                <a14:useLocalDpi xmlns="" xmlns:a14="http://schemas.microsoft.com/office/drawing/2010/main" val="0"/>
              </a:ext>
            </a:extLst>
          </a:blip>
          <a:stretch>
            <a:fillRect/>
          </a:stretch>
        </p:blipFill>
        <p:spPr>
          <a:xfrm>
            <a:off x="-1" y="0"/>
            <a:ext cx="24382413" cy="13715108"/>
          </a:xfrm>
        </p:spPr>
      </p:pic>
      <p:sp>
        <p:nvSpPr>
          <p:cNvPr id="5" name="Title Placeholder 1"/>
          <p:cNvSpPr txBox="1">
            <a:spLocks/>
          </p:cNvSpPr>
          <p:nvPr/>
        </p:nvSpPr>
        <p:spPr>
          <a:xfrm>
            <a:off x="1676291" y="730251"/>
            <a:ext cx="21029831" cy="2051049"/>
          </a:xfrm>
          <a:prstGeom prst="rect">
            <a:avLst/>
          </a:prstGeom>
        </p:spPr>
        <p:txBody>
          <a:bodyPr vert="horz" lIns="91440" tIns="45720" rIns="91440" bIns="45720" rtlCol="0" anchor="ctr">
            <a:normAutofit/>
          </a:bodyPr>
          <a:lstStyle>
            <a:lvl1pPr algn="l" defTabSz="1828709" rtl="0" eaLnBrk="1" latinLnBrk="0" hangingPunct="1">
              <a:lnSpc>
                <a:spcPct val="90000"/>
              </a:lnSpc>
              <a:spcBef>
                <a:spcPct val="0"/>
              </a:spcBef>
              <a:buNone/>
              <a:defRPr sz="8800" kern="1200">
                <a:solidFill>
                  <a:schemeClr val="tx1"/>
                </a:solidFill>
                <a:latin typeface="+mj-lt"/>
                <a:ea typeface="+mj-ea"/>
                <a:cs typeface="+mj-cs"/>
              </a:defRPr>
            </a:lvl1pPr>
          </a:lstStyle>
          <a:p>
            <a:r>
              <a:rPr lang="en-US" sz="6000" b="1" dirty="0" smtClean="0">
                <a:solidFill>
                  <a:srgbClr val="004566"/>
                </a:solidFill>
                <a:latin typeface="Open Sans" charset="0"/>
                <a:ea typeface="Open Sans" charset="0"/>
                <a:cs typeface="Open Sans" charset="0"/>
              </a:rPr>
              <a:t>INVESTMENT &amp; USE OF FUNDS</a:t>
            </a:r>
          </a:p>
          <a:p>
            <a:r>
              <a:rPr lang="en-US" sz="6000" dirty="0" smtClean="0">
                <a:solidFill>
                  <a:srgbClr val="004566"/>
                </a:solidFill>
                <a:latin typeface="Open Sans Light" charset="0"/>
                <a:ea typeface="Open Sans Light" charset="0"/>
                <a:cs typeface="Open Sans Light" charset="0"/>
              </a:rPr>
              <a:t>Development of</a:t>
            </a:r>
            <a:r>
              <a:rPr lang="en-US" sz="6000" dirty="0" smtClean="0">
                <a:solidFill>
                  <a:srgbClr val="FF0000"/>
                </a:solidFill>
                <a:latin typeface="Open Sans Light" charset="0"/>
                <a:ea typeface="Open Sans Light" charset="0"/>
                <a:cs typeface="Open Sans Light" charset="0"/>
              </a:rPr>
              <a:t> </a:t>
            </a:r>
            <a:r>
              <a:rPr lang="en-US" sz="6000" dirty="0" smtClean="0">
                <a:solidFill>
                  <a:srgbClr val="004566"/>
                </a:solidFill>
                <a:latin typeface="Open Sans Light" charset="0"/>
                <a:ea typeface="Open Sans Light" charset="0"/>
                <a:cs typeface="Open Sans Light" charset="0"/>
              </a:rPr>
              <a:t>the </a:t>
            </a:r>
            <a:r>
              <a:rPr lang="en-US" sz="6000" dirty="0" err="1" smtClean="0">
                <a:solidFill>
                  <a:srgbClr val="004566"/>
                </a:solidFill>
                <a:latin typeface="Open Sans Light" charset="0"/>
                <a:ea typeface="Open Sans Light" charset="0"/>
                <a:cs typeface="Open Sans Light" charset="0"/>
              </a:rPr>
              <a:t>CleverPlace</a:t>
            </a:r>
            <a:r>
              <a:rPr lang="en-US" sz="6000" dirty="0" smtClean="0">
                <a:solidFill>
                  <a:srgbClr val="004566"/>
                </a:solidFill>
                <a:latin typeface="Open Sans Light" charset="0"/>
                <a:ea typeface="Open Sans Light" charset="0"/>
                <a:cs typeface="Open Sans Light" charset="0"/>
              </a:rPr>
              <a:t> platform</a:t>
            </a:r>
            <a:endParaRPr lang="en-US" sz="6000" dirty="0">
              <a:solidFill>
                <a:srgbClr val="004566"/>
              </a:solidFill>
              <a:latin typeface="Open Sans Light" charset="0"/>
              <a:ea typeface="Open Sans Light" charset="0"/>
              <a:cs typeface="Open Sans Light" charset="0"/>
            </a:endParaRPr>
          </a:p>
        </p:txBody>
      </p:sp>
      <p:sp>
        <p:nvSpPr>
          <p:cNvPr id="6" name="Text Placeholder 2"/>
          <p:cNvSpPr txBox="1">
            <a:spLocks/>
          </p:cNvSpPr>
          <p:nvPr/>
        </p:nvSpPr>
        <p:spPr>
          <a:xfrm>
            <a:off x="2732239" y="5837874"/>
            <a:ext cx="17823427" cy="1022179"/>
          </a:xfrm>
          <a:prstGeom prst="rect">
            <a:avLst/>
          </a:prstGeom>
        </p:spPr>
        <p:txBody>
          <a:bodyPr vert="horz" lIns="91440" tIns="45720" rIns="91440" bIns="45720" rtlCol="0">
            <a:normAutofit/>
          </a:bodyPr>
          <a:lstStyle>
            <a:lvl1pPr marL="457177" indent="-457177" algn="l" defTabSz="1828709" rtl="0" eaLnBrk="1" latinLnBrk="0" hangingPunct="1">
              <a:lnSpc>
                <a:spcPct val="90000"/>
              </a:lnSpc>
              <a:spcBef>
                <a:spcPts val="2000"/>
              </a:spcBef>
              <a:buFont typeface="Arial" panose="020B0604020202020204" pitchFamily="34" charset="0"/>
              <a:buChar char="•"/>
              <a:defRPr sz="5600" kern="1200">
                <a:solidFill>
                  <a:schemeClr val="tx1"/>
                </a:solidFill>
                <a:latin typeface="+mn-lt"/>
                <a:ea typeface="+mn-ea"/>
                <a:cs typeface="+mn-cs"/>
              </a:defRPr>
            </a:lvl1pPr>
            <a:lvl2pPr marL="1371531" indent="-457177" algn="l" defTabSz="1828709" rtl="0" eaLnBrk="1" latinLnBrk="0" hangingPunct="1">
              <a:lnSpc>
                <a:spcPct val="90000"/>
              </a:lnSpc>
              <a:spcBef>
                <a:spcPts val="1000"/>
              </a:spcBef>
              <a:buFont typeface="Arial" panose="020B0604020202020204" pitchFamily="34" charset="0"/>
              <a:buChar char="•"/>
              <a:defRPr sz="4800" kern="1200">
                <a:solidFill>
                  <a:schemeClr val="tx1"/>
                </a:solidFill>
                <a:latin typeface="+mn-lt"/>
                <a:ea typeface="+mn-ea"/>
                <a:cs typeface="+mn-cs"/>
              </a:defRPr>
            </a:lvl2pPr>
            <a:lvl3pPr marL="2285886" indent="-457177" algn="l" defTabSz="1828709" rtl="0" eaLnBrk="1" latinLnBrk="0" hangingPunct="1">
              <a:lnSpc>
                <a:spcPct val="90000"/>
              </a:lnSpc>
              <a:spcBef>
                <a:spcPts val="1000"/>
              </a:spcBef>
              <a:buFont typeface="Arial" panose="020B0604020202020204" pitchFamily="34" charset="0"/>
              <a:buChar char="•"/>
              <a:defRPr sz="4000" kern="1200">
                <a:solidFill>
                  <a:schemeClr val="tx1"/>
                </a:solidFill>
                <a:latin typeface="+mn-lt"/>
                <a:ea typeface="+mn-ea"/>
                <a:cs typeface="+mn-cs"/>
              </a:defRPr>
            </a:lvl3pPr>
            <a:lvl4pPr marL="3200240" indent="-457177" algn="l" defTabSz="1828709"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4pPr>
            <a:lvl5pPr marL="4114594" indent="-457177" algn="l" defTabSz="1828709"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5pPr>
            <a:lvl6pPr marL="5028949" indent="-457177" algn="l" defTabSz="1828709"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303" indent="-457177" algn="l" defTabSz="1828709"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7657" indent="-457177" algn="l" defTabSz="1828709"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011" indent="-457177" algn="l" defTabSz="1828709"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pPr marL="0" indent="0">
              <a:buNone/>
            </a:pPr>
            <a:r>
              <a:rPr lang="en-US" sz="5400" b="1" dirty="0" smtClean="0">
                <a:solidFill>
                  <a:srgbClr val="C99E64"/>
                </a:solidFill>
                <a:latin typeface="Open Sans Semibold" charset="0"/>
                <a:ea typeface="Open Sans Semibold" charset="0"/>
                <a:cs typeface="Open Sans Semibold" charset="0"/>
              </a:rPr>
              <a:t>Development of our commercial activities:</a:t>
            </a:r>
            <a:endParaRPr lang="en-US" sz="5400" b="1" dirty="0">
              <a:solidFill>
                <a:srgbClr val="C99E64"/>
              </a:solidFill>
              <a:latin typeface="Open Sans Semibold" charset="0"/>
              <a:ea typeface="Open Sans Semibold" charset="0"/>
              <a:cs typeface="Open Sans Semibold" charset="0"/>
            </a:endParaRPr>
          </a:p>
        </p:txBody>
      </p:sp>
      <p:sp>
        <p:nvSpPr>
          <p:cNvPr id="7" name="Text Placeholder 2"/>
          <p:cNvSpPr txBox="1">
            <a:spLocks/>
          </p:cNvSpPr>
          <p:nvPr/>
        </p:nvSpPr>
        <p:spPr>
          <a:xfrm>
            <a:off x="2713901" y="6705517"/>
            <a:ext cx="19383370" cy="2719221"/>
          </a:xfrm>
          <a:prstGeom prst="rect">
            <a:avLst/>
          </a:prstGeom>
        </p:spPr>
        <p:txBody>
          <a:bodyPr vert="horz" lIns="91440" tIns="45720" rIns="91440" bIns="45720" rtlCol="0">
            <a:noAutofit/>
          </a:bodyPr>
          <a:lstStyle>
            <a:lvl1pPr marL="457177" indent="-457177" algn="l" defTabSz="1828709" rtl="0" eaLnBrk="1" latinLnBrk="0" hangingPunct="1">
              <a:lnSpc>
                <a:spcPct val="90000"/>
              </a:lnSpc>
              <a:spcBef>
                <a:spcPts val="2000"/>
              </a:spcBef>
              <a:buFont typeface="Arial" panose="020B0604020202020204" pitchFamily="34" charset="0"/>
              <a:buChar char="•"/>
              <a:defRPr sz="5600" kern="1200">
                <a:solidFill>
                  <a:schemeClr val="tx1"/>
                </a:solidFill>
                <a:latin typeface="+mn-lt"/>
                <a:ea typeface="+mn-ea"/>
                <a:cs typeface="+mn-cs"/>
              </a:defRPr>
            </a:lvl1pPr>
            <a:lvl2pPr marL="1371531" indent="-457177" algn="l" defTabSz="1828709" rtl="0" eaLnBrk="1" latinLnBrk="0" hangingPunct="1">
              <a:lnSpc>
                <a:spcPct val="90000"/>
              </a:lnSpc>
              <a:spcBef>
                <a:spcPts val="1000"/>
              </a:spcBef>
              <a:buFont typeface="Arial" panose="020B0604020202020204" pitchFamily="34" charset="0"/>
              <a:buChar char="•"/>
              <a:defRPr sz="4800" kern="1200">
                <a:solidFill>
                  <a:schemeClr val="tx1"/>
                </a:solidFill>
                <a:latin typeface="+mn-lt"/>
                <a:ea typeface="+mn-ea"/>
                <a:cs typeface="+mn-cs"/>
              </a:defRPr>
            </a:lvl2pPr>
            <a:lvl3pPr marL="2285886" indent="-457177" algn="l" defTabSz="1828709" rtl="0" eaLnBrk="1" latinLnBrk="0" hangingPunct="1">
              <a:lnSpc>
                <a:spcPct val="90000"/>
              </a:lnSpc>
              <a:spcBef>
                <a:spcPts val="1000"/>
              </a:spcBef>
              <a:buFont typeface="Arial" panose="020B0604020202020204" pitchFamily="34" charset="0"/>
              <a:buChar char="•"/>
              <a:defRPr sz="4000" kern="1200">
                <a:solidFill>
                  <a:schemeClr val="tx1"/>
                </a:solidFill>
                <a:latin typeface="+mn-lt"/>
                <a:ea typeface="+mn-ea"/>
                <a:cs typeface="+mn-cs"/>
              </a:defRPr>
            </a:lvl3pPr>
            <a:lvl4pPr marL="3200240" indent="-457177" algn="l" defTabSz="1828709"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4pPr>
            <a:lvl5pPr marL="4114594" indent="-457177" algn="l" defTabSz="1828709"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5pPr>
            <a:lvl6pPr marL="5028949" indent="-457177" algn="l" defTabSz="1828709"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303" indent="-457177" algn="l" defTabSz="1828709"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7657" indent="-457177" algn="l" defTabSz="1828709"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011" indent="-457177" algn="l" defTabSz="1828709"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pPr marL="0" indent="0">
              <a:spcBef>
                <a:spcPts val="1400"/>
              </a:spcBef>
              <a:buNone/>
            </a:pPr>
            <a:r>
              <a:rPr lang="en-US" sz="3000" b="1" dirty="0" smtClean="0">
                <a:solidFill>
                  <a:srgbClr val="C99E64"/>
                </a:solidFill>
                <a:latin typeface="Open Sans Semibold" charset="0"/>
                <a:ea typeface="Open Sans Semibold" charset="0"/>
                <a:cs typeface="Open Sans Semibold" charset="0"/>
              </a:rPr>
              <a:t>• </a:t>
            </a:r>
            <a:r>
              <a:rPr lang="en-US" sz="3000" b="1" dirty="0" smtClean="0">
                <a:solidFill>
                  <a:srgbClr val="004566"/>
                </a:solidFill>
                <a:latin typeface="Open Sans Semibold" charset="0"/>
                <a:ea typeface="Open Sans Semibold" charset="0"/>
                <a:cs typeface="Open Sans Semibold" charset="0"/>
              </a:rPr>
              <a:t>Develop the </a:t>
            </a:r>
            <a:r>
              <a:rPr lang="en-US" sz="3000" b="1" dirty="0" err="1" smtClean="0">
                <a:solidFill>
                  <a:srgbClr val="004566"/>
                </a:solidFill>
                <a:latin typeface="Open Sans Semibold" charset="0"/>
                <a:ea typeface="Open Sans Semibold" charset="0"/>
                <a:cs typeface="Open Sans Semibold" charset="0"/>
              </a:rPr>
              <a:t>CleverPlace</a:t>
            </a:r>
            <a:r>
              <a:rPr lang="en-US" sz="3000" b="1" dirty="0" smtClean="0">
                <a:solidFill>
                  <a:srgbClr val="004566"/>
                </a:solidFill>
                <a:latin typeface="Open Sans Semibold" charset="0"/>
                <a:ea typeface="Open Sans Semibold" charset="0"/>
                <a:cs typeface="Open Sans Semibold" charset="0"/>
              </a:rPr>
              <a:t> commercial offer through a product database</a:t>
            </a:r>
          </a:p>
          <a:p>
            <a:pPr marL="0" indent="0">
              <a:spcBef>
                <a:spcPts val="1400"/>
              </a:spcBef>
              <a:buNone/>
            </a:pPr>
            <a:r>
              <a:rPr lang="en-US" sz="3000" b="1" dirty="0" smtClean="0">
                <a:solidFill>
                  <a:srgbClr val="C99E64"/>
                </a:solidFill>
                <a:latin typeface="Open Sans Semibold" charset="0"/>
                <a:ea typeface="Open Sans Semibold" charset="0"/>
                <a:cs typeface="Open Sans Semibold" charset="0"/>
              </a:rPr>
              <a:t>• </a:t>
            </a:r>
            <a:r>
              <a:rPr lang="en-US" sz="3000" b="1" dirty="0" smtClean="0">
                <a:solidFill>
                  <a:srgbClr val="004566"/>
                </a:solidFill>
                <a:latin typeface="Open Sans Semibold" charset="0"/>
                <a:ea typeface="Open Sans Semibold" charset="0"/>
                <a:cs typeface="Open Sans Semibold" charset="0"/>
              </a:rPr>
              <a:t>Advertising campaigns</a:t>
            </a:r>
          </a:p>
          <a:p>
            <a:pPr marL="0" indent="0">
              <a:spcBef>
                <a:spcPts val="1400"/>
              </a:spcBef>
              <a:buNone/>
            </a:pPr>
            <a:r>
              <a:rPr lang="en-US" sz="3000" b="1" dirty="0" smtClean="0">
                <a:solidFill>
                  <a:srgbClr val="C99E64"/>
                </a:solidFill>
                <a:latin typeface="Open Sans Semibold" charset="0"/>
                <a:ea typeface="Open Sans Semibold" charset="0"/>
                <a:cs typeface="Open Sans Semibold" charset="0"/>
              </a:rPr>
              <a:t>• </a:t>
            </a:r>
            <a:r>
              <a:rPr lang="en-US" sz="3000" b="1" dirty="0" smtClean="0">
                <a:solidFill>
                  <a:srgbClr val="004566"/>
                </a:solidFill>
                <a:latin typeface="Open Sans Semibold" charset="0"/>
                <a:ea typeface="Open Sans Semibold" charset="0"/>
                <a:cs typeface="Open Sans Semibold" charset="0"/>
              </a:rPr>
              <a:t>Partnerships with real estate developers to list them on </a:t>
            </a:r>
            <a:r>
              <a:rPr lang="en-US" sz="3000" b="1" dirty="0" err="1" smtClean="0">
                <a:solidFill>
                  <a:srgbClr val="004566"/>
                </a:solidFill>
                <a:latin typeface="Open Sans Semibold" charset="0"/>
                <a:ea typeface="Open Sans Semibold" charset="0"/>
                <a:cs typeface="Open Sans Semibold" charset="0"/>
              </a:rPr>
              <a:t>CleverPlace</a:t>
            </a:r>
            <a:endParaRPr lang="en-US" sz="3000" b="1" dirty="0" smtClean="0">
              <a:solidFill>
                <a:srgbClr val="004566"/>
              </a:solidFill>
              <a:latin typeface="Open Sans Semibold" charset="0"/>
              <a:ea typeface="Open Sans Semibold" charset="0"/>
              <a:cs typeface="Open Sans Semibold" charset="0"/>
            </a:endParaRPr>
          </a:p>
          <a:p>
            <a:pPr marL="0" indent="0">
              <a:spcBef>
                <a:spcPts val="1400"/>
              </a:spcBef>
              <a:buNone/>
            </a:pPr>
            <a:r>
              <a:rPr lang="en-US" sz="3000" b="1" dirty="0" smtClean="0">
                <a:solidFill>
                  <a:srgbClr val="C99E64"/>
                </a:solidFill>
                <a:latin typeface="Open Sans Semibold" charset="0"/>
                <a:ea typeface="Open Sans Semibold" charset="0"/>
                <a:cs typeface="Open Sans Semibold" charset="0"/>
              </a:rPr>
              <a:t>• </a:t>
            </a:r>
            <a:r>
              <a:rPr lang="en-US" sz="3000" b="1" dirty="0" smtClean="0">
                <a:solidFill>
                  <a:srgbClr val="004566"/>
                </a:solidFill>
                <a:latin typeface="Open Sans Semibold" charset="0"/>
                <a:ea typeface="Open Sans Semibold" charset="0"/>
                <a:cs typeface="Open Sans Semibold" charset="0"/>
              </a:rPr>
              <a:t>Partnerships with wealth management advisors &amp; other complementary service providers</a:t>
            </a:r>
          </a:p>
          <a:p>
            <a:pPr marL="0" indent="0">
              <a:spcBef>
                <a:spcPts val="1400"/>
              </a:spcBef>
              <a:buNone/>
            </a:pPr>
            <a:r>
              <a:rPr lang="en-US" sz="3000" b="1" dirty="0" smtClean="0">
                <a:solidFill>
                  <a:srgbClr val="C99E64"/>
                </a:solidFill>
                <a:latin typeface="Open Sans Semibold" charset="0"/>
                <a:ea typeface="Open Sans Semibold" charset="0"/>
                <a:cs typeface="Open Sans Semibold" charset="0"/>
              </a:rPr>
              <a:t>• </a:t>
            </a:r>
            <a:r>
              <a:rPr lang="en-US" sz="3000" b="1" dirty="0" smtClean="0">
                <a:solidFill>
                  <a:srgbClr val="004566"/>
                </a:solidFill>
                <a:latin typeface="Open Sans Semibold" charset="0"/>
                <a:ea typeface="Open Sans Semibold" charset="0"/>
                <a:cs typeface="Open Sans Semibold" charset="0"/>
              </a:rPr>
              <a:t>Establish </a:t>
            </a:r>
            <a:r>
              <a:rPr lang="en-US" sz="3000" b="1" dirty="0" smtClean="0">
                <a:solidFill>
                  <a:srgbClr val="004566"/>
                </a:solidFill>
                <a:latin typeface="Open Sans Semibold" charset="0"/>
                <a:ea typeface="Open Sans Semibold" charset="0"/>
                <a:cs typeface="Open Sans Semibold" charset="0"/>
              </a:rPr>
              <a:t>a sales and marketing team to promote the use of the platform and assist members in its use</a:t>
            </a:r>
            <a:endParaRPr lang="en-US" sz="3000" b="1" dirty="0" smtClean="0">
              <a:solidFill>
                <a:srgbClr val="004566"/>
              </a:solidFill>
              <a:latin typeface="Open Sans Semibold" charset="0"/>
              <a:ea typeface="Open Sans Semibold" charset="0"/>
              <a:cs typeface="Open Sans Semibold" charset="0"/>
            </a:endParaRPr>
          </a:p>
        </p:txBody>
      </p:sp>
      <p:sp>
        <p:nvSpPr>
          <p:cNvPr id="2" name="Rectangle 1"/>
          <p:cNvSpPr/>
          <p:nvPr/>
        </p:nvSpPr>
        <p:spPr>
          <a:xfrm>
            <a:off x="1884218" y="5961105"/>
            <a:ext cx="55418" cy="3463633"/>
          </a:xfrm>
          <a:prstGeom prst="rect">
            <a:avLst/>
          </a:prstGeom>
          <a:solidFill>
            <a:srgbClr val="00456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 Placeholder 2"/>
          <p:cNvSpPr txBox="1">
            <a:spLocks/>
          </p:cNvSpPr>
          <p:nvPr/>
        </p:nvSpPr>
        <p:spPr>
          <a:xfrm>
            <a:off x="2732239" y="2781300"/>
            <a:ext cx="17823427" cy="1022179"/>
          </a:xfrm>
          <a:prstGeom prst="rect">
            <a:avLst/>
          </a:prstGeom>
        </p:spPr>
        <p:txBody>
          <a:bodyPr vert="horz" lIns="91440" tIns="45720" rIns="91440" bIns="45720" rtlCol="0">
            <a:normAutofit/>
          </a:bodyPr>
          <a:lstStyle>
            <a:lvl1pPr marL="457177" indent="-457177" algn="l" defTabSz="1828709" rtl="0" eaLnBrk="1" latinLnBrk="0" hangingPunct="1">
              <a:lnSpc>
                <a:spcPct val="90000"/>
              </a:lnSpc>
              <a:spcBef>
                <a:spcPts val="2000"/>
              </a:spcBef>
              <a:buFont typeface="Arial" panose="020B0604020202020204" pitchFamily="34" charset="0"/>
              <a:buChar char="•"/>
              <a:defRPr sz="5600" kern="1200">
                <a:solidFill>
                  <a:schemeClr val="tx1"/>
                </a:solidFill>
                <a:latin typeface="+mn-lt"/>
                <a:ea typeface="+mn-ea"/>
                <a:cs typeface="+mn-cs"/>
              </a:defRPr>
            </a:lvl1pPr>
            <a:lvl2pPr marL="1371531" indent="-457177" algn="l" defTabSz="1828709" rtl="0" eaLnBrk="1" latinLnBrk="0" hangingPunct="1">
              <a:lnSpc>
                <a:spcPct val="90000"/>
              </a:lnSpc>
              <a:spcBef>
                <a:spcPts val="1000"/>
              </a:spcBef>
              <a:buFont typeface="Arial" panose="020B0604020202020204" pitchFamily="34" charset="0"/>
              <a:buChar char="•"/>
              <a:defRPr sz="4800" kern="1200">
                <a:solidFill>
                  <a:schemeClr val="tx1"/>
                </a:solidFill>
                <a:latin typeface="+mn-lt"/>
                <a:ea typeface="+mn-ea"/>
                <a:cs typeface="+mn-cs"/>
              </a:defRPr>
            </a:lvl2pPr>
            <a:lvl3pPr marL="2285886" indent="-457177" algn="l" defTabSz="1828709" rtl="0" eaLnBrk="1" latinLnBrk="0" hangingPunct="1">
              <a:lnSpc>
                <a:spcPct val="90000"/>
              </a:lnSpc>
              <a:spcBef>
                <a:spcPts val="1000"/>
              </a:spcBef>
              <a:buFont typeface="Arial" panose="020B0604020202020204" pitchFamily="34" charset="0"/>
              <a:buChar char="•"/>
              <a:defRPr sz="4000" kern="1200">
                <a:solidFill>
                  <a:schemeClr val="tx1"/>
                </a:solidFill>
                <a:latin typeface="+mn-lt"/>
                <a:ea typeface="+mn-ea"/>
                <a:cs typeface="+mn-cs"/>
              </a:defRPr>
            </a:lvl3pPr>
            <a:lvl4pPr marL="3200240" indent="-457177" algn="l" defTabSz="1828709"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4pPr>
            <a:lvl5pPr marL="4114594" indent="-457177" algn="l" defTabSz="1828709"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5pPr>
            <a:lvl6pPr marL="5028949" indent="-457177" algn="l" defTabSz="1828709"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303" indent="-457177" algn="l" defTabSz="1828709"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7657" indent="-457177" algn="l" defTabSz="1828709"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011" indent="-457177" algn="l" defTabSz="1828709"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pPr marL="0" indent="0">
              <a:buNone/>
            </a:pPr>
            <a:r>
              <a:rPr lang="en-US" sz="5400" b="1" dirty="0" smtClean="0">
                <a:solidFill>
                  <a:srgbClr val="C99E64"/>
                </a:solidFill>
                <a:latin typeface="Open Sans Semibold" charset="0"/>
                <a:ea typeface="Open Sans Semibold" charset="0"/>
                <a:cs typeface="Open Sans Semibold" charset="0"/>
              </a:rPr>
              <a:t>Development of our platform:</a:t>
            </a:r>
            <a:endParaRPr lang="en-US" sz="5400" b="1" dirty="0">
              <a:solidFill>
                <a:srgbClr val="C99E64"/>
              </a:solidFill>
              <a:latin typeface="Open Sans Semibold" charset="0"/>
              <a:ea typeface="Open Sans Semibold" charset="0"/>
              <a:cs typeface="Open Sans Semibold" charset="0"/>
            </a:endParaRPr>
          </a:p>
        </p:txBody>
      </p:sp>
      <p:sp>
        <p:nvSpPr>
          <p:cNvPr id="12" name="Text Placeholder 2"/>
          <p:cNvSpPr txBox="1">
            <a:spLocks/>
          </p:cNvSpPr>
          <p:nvPr/>
        </p:nvSpPr>
        <p:spPr>
          <a:xfrm>
            <a:off x="2713901" y="3648942"/>
            <a:ext cx="19065444" cy="1682003"/>
          </a:xfrm>
          <a:prstGeom prst="rect">
            <a:avLst/>
          </a:prstGeom>
        </p:spPr>
        <p:txBody>
          <a:bodyPr vert="horz" lIns="91440" tIns="45720" rIns="91440" bIns="45720" rtlCol="0">
            <a:noAutofit/>
          </a:bodyPr>
          <a:lstStyle>
            <a:lvl1pPr marL="457177" indent="-457177" algn="l" defTabSz="1828709" rtl="0" eaLnBrk="1" latinLnBrk="0" hangingPunct="1">
              <a:lnSpc>
                <a:spcPct val="90000"/>
              </a:lnSpc>
              <a:spcBef>
                <a:spcPts val="2000"/>
              </a:spcBef>
              <a:buFont typeface="Arial" panose="020B0604020202020204" pitchFamily="34" charset="0"/>
              <a:buChar char="•"/>
              <a:defRPr sz="5600" kern="1200">
                <a:solidFill>
                  <a:schemeClr val="tx1"/>
                </a:solidFill>
                <a:latin typeface="+mn-lt"/>
                <a:ea typeface="+mn-ea"/>
                <a:cs typeface="+mn-cs"/>
              </a:defRPr>
            </a:lvl1pPr>
            <a:lvl2pPr marL="1371531" indent="-457177" algn="l" defTabSz="1828709" rtl="0" eaLnBrk="1" latinLnBrk="0" hangingPunct="1">
              <a:lnSpc>
                <a:spcPct val="90000"/>
              </a:lnSpc>
              <a:spcBef>
                <a:spcPts val="1000"/>
              </a:spcBef>
              <a:buFont typeface="Arial" panose="020B0604020202020204" pitchFamily="34" charset="0"/>
              <a:buChar char="•"/>
              <a:defRPr sz="4800" kern="1200">
                <a:solidFill>
                  <a:schemeClr val="tx1"/>
                </a:solidFill>
                <a:latin typeface="+mn-lt"/>
                <a:ea typeface="+mn-ea"/>
                <a:cs typeface="+mn-cs"/>
              </a:defRPr>
            </a:lvl2pPr>
            <a:lvl3pPr marL="2285886" indent="-457177" algn="l" defTabSz="1828709" rtl="0" eaLnBrk="1" latinLnBrk="0" hangingPunct="1">
              <a:lnSpc>
                <a:spcPct val="90000"/>
              </a:lnSpc>
              <a:spcBef>
                <a:spcPts val="1000"/>
              </a:spcBef>
              <a:buFont typeface="Arial" panose="020B0604020202020204" pitchFamily="34" charset="0"/>
              <a:buChar char="•"/>
              <a:defRPr sz="4000" kern="1200">
                <a:solidFill>
                  <a:schemeClr val="tx1"/>
                </a:solidFill>
                <a:latin typeface="+mn-lt"/>
                <a:ea typeface="+mn-ea"/>
                <a:cs typeface="+mn-cs"/>
              </a:defRPr>
            </a:lvl3pPr>
            <a:lvl4pPr marL="3200240" indent="-457177" algn="l" defTabSz="1828709"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4pPr>
            <a:lvl5pPr marL="4114594" indent="-457177" algn="l" defTabSz="1828709"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5pPr>
            <a:lvl6pPr marL="5028949" indent="-457177" algn="l" defTabSz="1828709"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303" indent="-457177" algn="l" defTabSz="1828709"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7657" indent="-457177" algn="l" defTabSz="1828709"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011" indent="-457177" algn="l" defTabSz="1828709"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pPr marL="0" indent="0">
              <a:spcBef>
                <a:spcPts val="1400"/>
              </a:spcBef>
              <a:buNone/>
            </a:pPr>
            <a:r>
              <a:rPr lang="en-US" sz="3000" b="1" dirty="0" smtClean="0">
                <a:solidFill>
                  <a:srgbClr val="C99E64"/>
                </a:solidFill>
                <a:latin typeface="Open Sans Semibold" charset="0"/>
                <a:ea typeface="Open Sans Semibold" charset="0"/>
                <a:cs typeface="Open Sans Semibold" charset="0"/>
              </a:rPr>
              <a:t>• </a:t>
            </a:r>
            <a:r>
              <a:rPr lang="en-US" sz="3000" b="1" dirty="0" smtClean="0">
                <a:solidFill>
                  <a:srgbClr val="004566"/>
                </a:solidFill>
                <a:latin typeface="Open Sans Semibold" charset="0"/>
                <a:ea typeface="Open Sans Semibold" charset="0"/>
                <a:cs typeface="Open Sans Semibold" charset="0"/>
              </a:rPr>
              <a:t>Develop an operational version of </a:t>
            </a:r>
            <a:r>
              <a:rPr lang="en-US" sz="3000" b="1" dirty="0" err="1" smtClean="0">
                <a:solidFill>
                  <a:srgbClr val="004566"/>
                </a:solidFill>
                <a:latin typeface="Open Sans Semibold" charset="0"/>
                <a:ea typeface="Open Sans Semibold" charset="0"/>
                <a:cs typeface="Open Sans Semibold" charset="0"/>
              </a:rPr>
              <a:t>CleverPlace</a:t>
            </a:r>
            <a:r>
              <a:rPr lang="en-US" sz="3000" b="1" dirty="0" smtClean="0">
                <a:solidFill>
                  <a:srgbClr val="004566"/>
                </a:solidFill>
                <a:latin typeface="Open Sans Semibold" charset="0"/>
                <a:ea typeface="Open Sans Semibold" charset="0"/>
                <a:cs typeface="Open Sans Semibold" charset="0"/>
              </a:rPr>
              <a:t> </a:t>
            </a:r>
            <a:r>
              <a:rPr lang="en-US" sz="3000" b="1" dirty="0" smtClean="0">
                <a:solidFill>
                  <a:srgbClr val="004566"/>
                </a:solidFill>
                <a:latin typeface="Open Sans Semibold" charset="0"/>
                <a:ea typeface="Open Sans Semibold" charset="0"/>
                <a:cs typeface="Open Sans Semibold" charset="0"/>
              </a:rPr>
              <a:t>on </a:t>
            </a:r>
            <a:r>
              <a:rPr lang="en-US" sz="3000" b="1" dirty="0" smtClean="0">
                <a:solidFill>
                  <a:srgbClr val="004566"/>
                </a:solidFill>
                <a:latin typeface="Open Sans Semibold" charset="0"/>
                <a:ea typeface="Open Sans Semibold" charset="0"/>
                <a:cs typeface="Open Sans Semibold" charset="0"/>
              </a:rPr>
              <a:t>our </a:t>
            </a:r>
            <a:r>
              <a:rPr lang="en-US" sz="3000" b="1" dirty="0" smtClean="0">
                <a:solidFill>
                  <a:srgbClr val="004566"/>
                </a:solidFill>
                <a:latin typeface="Open Sans Semibold" charset="0"/>
                <a:ea typeface="Open Sans Semibold" charset="0"/>
                <a:cs typeface="Open Sans Semibold" charset="0"/>
              </a:rPr>
              <a:t>pilot market</a:t>
            </a:r>
            <a:r>
              <a:rPr lang="en-US" sz="3000" b="1" dirty="0" smtClean="0">
                <a:solidFill>
                  <a:srgbClr val="004566"/>
                </a:solidFill>
                <a:latin typeface="Open Sans Semibold" charset="0"/>
                <a:ea typeface="Open Sans Semibold" charset="0"/>
                <a:cs typeface="Open Sans Semibold" charset="0"/>
              </a:rPr>
              <a:t>: newly built real estate.</a:t>
            </a:r>
            <a:endParaRPr lang="en-US" sz="3000" b="1" dirty="0" smtClean="0">
              <a:solidFill>
                <a:srgbClr val="004566"/>
              </a:solidFill>
              <a:latin typeface="Open Sans Semibold" charset="0"/>
              <a:ea typeface="Open Sans Semibold" charset="0"/>
              <a:cs typeface="Open Sans Semibold" charset="0"/>
            </a:endParaRPr>
          </a:p>
          <a:p>
            <a:pPr marL="0" indent="0">
              <a:spcBef>
                <a:spcPts val="1400"/>
              </a:spcBef>
              <a:buNone/>
            </a:pPr>
            <a:r>
              <a:rPr lang="en-US" sz="3000" b="1" dirty="0" smtClean="0">
                <a:solidFill>
                  <a:srgbClr val="C99E64"/>
                </a:solidFill>
                <a:latin typeface="Open Sans Semibold" charset="0"/>
                <a:ea typeface="Open Sans Semibold" charset="0"/>
                <a:cs typeface="Open Sans Semibold" charset="0"/>
              </a:rPr>
              <a:t>• </a:t>
            </a:r>
            <a:r>
              <a:rPr lang="en-US" sz="3000" b="1" dirty="0" smtClean="0">
                <a:solidFill>
                  <a:srgbClr val="004566"/>
                </a:solidFill>
                <a:latin typeface="Open Sans Semibold" charset="0"/>
                <a:ea typeface="Open Sans Semibold" charset="0"/>
                <a:cs typeface="Open Sans Semibold" charset="0"/>
              </a:rPr>
              <a:t>Allow anyone to deploy the </a:t>
            </a:r>
            <a:r>
              <a:rPr lang="en-US" sz="3000" b="1" dirty="0" smtClean="0">
                <a:solidFill>
                  <a:srgbClr val="004566"/>
                </a:solidFill>
                <a:latin typeface="Open Sans Semibold" charset="0"/>
                <a:ea typeface="Open Sans Semibold" charset="0"/>
                <a:cs typeface="Open Sans Semibold" charset="0"/>
              </a:rPr>
              <a:t>open-source version of </a:t>
            </a:r>
            <a:r>
              <a:rPr lang="en-US" sz="3000" b="1" dirty="0" err="1" smtClean="0">
                <a:solidFill>
                  <a:srgbClr val="004566"/>
                </a:solidFill>
                <a:latin typeface="Open Sans Semibold" charset="0"/>
                <a:ea typeface="Open Sans Semibold" charset="0"/>
                <a:cs typeface="Open Sans Semibold" charset="0"/>
              </a:rPr>
              <a:t>CleverPlace</a:t>
            </a:r>
            <a:r>
              <a:rPr lang="en-US" sz="3000" b="1" dirty="0" smtClean="0">
                <a:solidFill>
                  <a:srgbClr val="004566"/>
                </a:solidFill>
                <a:latin typeface="Open Sans Semibold" charset="0"/>
                <a:ea typeface="Open Sans Semibold" charset="0"/>
                <a:cs typeface="Open Sans Semibold" charset="0"/>
              </a:rPr>
              <a:t> on any given market</a:t>
            </a:r>
            <a:endParaRPr lang="en-US" sz="3000" b="1" dirty="0" smtClean="0">
              <a:solidFill>
                <a:srgbClr val="004566"/>
              </a:solidFill>
              <a:latin typeface="Open Sans Semibold" charset="0"/>
              <a:ea typeface="Open Sans Semibold" charset="0"/>
              <a:cs typeface="Open Sans Semibold" charset="0"/>
            </a:endParaRPr>
          </a:p>
          <a:p>
            <a:pPr marL="0" indent="0">
              <a:spcBef>
                <a:spcPts val="1400"/>
              </a:spcBef>
              <a:buNone/>
            </a:pPr>
            <a:r>
              <a:rPr lang="en-US" sz="3000" b="1" dirty="0" smtClean="0">
                <a:solidFill>
                  <a:srgbClr val="C99E64"/>
                </a:solidFill>
                <a:latin typeface="Open Sans Semibold" charset="0"/>
                <a:ea typeface="Open Sans Semibold" charset="0"/>
                <a:cs typeface="Open Sans Semibold" charset="0"/>
              </a:rPr>
              <a:t>• </a:t>
            </a:r>
            <a:r>
              <a:rPr lang="en-US" sz="3000" b="1" dirty="0" smtClean="0">
                <a:solidFill>
                  <a:srgbClr val="004566"/>
                </a:solidFill>
                <a:latin typeface="Open Sans Semibold" charset="0"/>
                <a:ea typeface="Open Sans Semibold" charset="0"/>
                <a:cs typeface="Open Sans Semibold" charset="0"/>
              </a:rPr>
              <a:t>Funding of contributors in order to develop the open-source version of </a:t>
            </a:r>
            <a:r>
              <a:rPr lang="en-US" sz="3000" b="1" dirty="0" err="1" smtClean="0">
                <a:solidFill>
                  <a:srgbClr val="004566"/>
                </a:solidFill>
                <a:latin typeface="Open Sans Semibold" charset="0"/>
                <a:ea typeface="Open Sans Semibold" charset="0"/>
                <a:cs typeface="Open Sans Semibold" charset="0"/>
              </a:rPr>
              <a:t>CleverPlace</a:t>
            </a:r>
            <a:endParaRPr lang="en-US" sz="3000" b="1" dirty="0">
              <a:solidFill>
                <a:srgbClr val="004566"/>
              </a:solidFill>
              <a:latin typeface="Open Sans Semibold" charset="0"/>
              <a:ea typeface="Open Sans Semibold" charset="0"/>
              <a:cs typeface="Open Sans Semibold" charset="0"/>
            </a:endParaRPr>
          </a:p>
        </p:txBody>
      </p:sp>
      <p:sp>
        <p:nvSpPr>
          <p:cNvPr id="14" name="Text Placeholder 2"/>
          <p:cNvSpPr txBox="1">
            <a:spLocks/>
          </p:cNvSpPr>
          <p:nvPr/>
        </p:nvSpPr>
        <p:spPr>
          <a:xfrm>
            <a:off x="2676821" y="9907463"/>
            <a:ext cx="17823427" cy="1022179"/>
          </a:xfrm>
          <a:prstGeom prst="rect">
            <a:avLst/>
          </a:prstGeom>
        </p:spPr>
        <p:txBody>
          <a:bodyPr vert="horz" lIns="91440" tIns="45720" rIns="91440" bIns="45720" rtlCol="0">
            <a:normAutofit/>
          </a:bodyPr>
          <a:lstStyle>
            <a:lvl1pPr marL="457177" indent="-457177" algn="l" defTabSz="1828709" rtl="0" eaLnBrk="1" latinLnBrk="0" hangingPunct="1">
              <a:lnSpc>
                <a:spcPct val="90000"/>
              </a:lnSpc>
              <a:spcBef>
                <a:spcPts val="2000"/>
              </a:spcBef>
              <a:buFont typeface="Arial" panose="020B0604020202020204" pitchFamily="34" charset="0"/>
              <a:buChar char="•"/>
              <a:defRPr sz="5600" kern="1200">
                <a:solidFill>
                  <a:schemeClr val="tx1"/>
                </a:solidFill>
                <a:latin typeface="+mn-lt"/>
                <a:ea typeface="+mn-ea"/>
                <a:cs typeface="+mn-cs"/>
              </a:defRPr>
            </a:lvl1pPr>
            <a:lvl2pPr marL="1371531" indent="-457177" algn="l" defTabSz="1828709" rtl="0" eaLnBrk="1" latinLnBrk="0" hangingPunct="1">
              <a:lnSpc>
                <a:spcPct val="90000"/>
              </a:lnSpc>
              <a:spcBef>
                <a:spcPts val="1000"/>
              </a:spcBef>
              <a:buFont typeface="Arial" panose="020B0604020202020204" pitchFamily="34" charset="0"/>
              <a:buChar char="•"/>
              <a:defRPr sz="4800" kern="1200">
                <a:solidFill>
                  <a:schemeClr val="tx1"/>
                </a:solidFill>
                <a:latin typeface="+mn-lt"/>
                <a:ea typeface="+mn-ea"/>
                <a:cs typeface="+mn-cs"/>
              </a:defRPr>
            </a:lvl2pPr>
            <a:lvl3pPr marL="2285886" indent="-457177" algn="l" defTabSz="1828709" rtl="0" eaLnBrk="1" latinLnBrk="0" hangingPunct="1">
              <a:lnSpc>
                <a:spcPct val="90000"/>
              </a:lnSpc>
              <a:spcBef>
                <a:spcPts val="1000"/>
              </a:spcBef>
              <a:buFont typeface="Arial" panose="020B0604020202020204" pitchFamily="34" charset="0"/>
              <a:buChar char="•"/>
              <a:defRPr sz="4000" kern="1200">
                <a:solidFill>
                  <a:schemeClr val="tx1"/>
                </a:solidFill>
                <a:latin typeface="+mn-lt"/>
                <a:ea typeface="+mn-ea"/>
                <a:cs typeface="+mn-cs"/>
              </a:defRPr>
            </a:lvl3pPr>
            <a:lvl4pPr marL="3200240" indent="-457177" algn="l" defTabSz="1828709"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4pPr>
            <a:lvl5pPr marL="4114594" indent="-457177" algn="l" defTabSz="1828709"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5pPr>
            <a:lvl6pPr marL="5028949" indent="-457177" algn="l" defTabSz="1828709"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303" indent="-457177" algn="l" defTabSz="1828709"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7657" indent="-457177" algn="l" defTabSz="1828709"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011" indent="-457177" algn="l" defTabSz="1828709"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pPr marL="0" indent="0">
              <a:buNone/>
            </a:pPr>
            <a:r>
              <a:rPr lang="en-US" sz="5400" b="1" smtClean="0">
                <a:solidFill>
                  <a:srgbClr val="C99E64"/>
                </a:solidFill>
                <a:latin typeface="Open Sans Semibold" charset="0"/>
                <a:ea typeface="Open Sans Semibold" charset="0"/>
                <a:cs typeface="Open Sans Semibold" charset="0"/>
              </a:rPr>
              <a:t>Community</a:t>
            </a:r>
            <a:r>
              <a:rPr lang="en-US" sz="5400" b="1" smtClean="0">
                <a:solidFill>
                  <a:srgbClr val="C99E64"/>
                </a:solidFill>
                <a:latin typeface="Open Sans Semibold" charset="0"/>
                <a:ea typeface="Open Sans Semibold" charset="0"/>
                <a:cs typeface="Open Sans Semibold" charset="0"/>
              </a:rPr>
              <a:t> </a:t>
            </a:r>
            <a:r>
              <a:rPr lang="en-US" sz="5400" b="1" smtClean="0">
                <a:solidFill>
                  <a:srgbClr val="C99E64"/>
                </a:solidFill>
                <a:latin typeface="Open Sans Semibold" charset="0"/>
                <a:ea typeface="Open Sans Semibold" charset="0"/>
                <a:cs typeface="Open Sans Semibold" charset="0"/>
              </a:rPr>
              <a:t>development</a:t>
            </a:r>
            <a:r>
              <a:rPr lang="en-US" sz="5400" b="1" smtClean="0">
                <a:solidFill>
                  <a:srgbClr val="C99E64"/>
                </a:solidFill>
                <a:latin typeface="Open Sans Semibold" charset="0"/>
                <a:ea typeface="Open Sans Semibold" charset="0"/>
                <a:cs typeface="Open Sans Semibold" charset="0"/>
              </a:rPr>
              <a:t>:</a:t>
            </a:r>
            <a:endParaRPr lang="en-US" sz="5400" b="1">
              <a:solidFill>
                <a:srgbClr val="C99E64"/>
              </a:solidFill>
              <a:latin typeface="Open Sans Semibold" charset="0"/>
              <a:ea typeface="Open Sans Semibold" charset="0"/>
              <a:cs typeface="Open Sans Semibold" charset="0"/>
            </a:endParaRPr>
          </a:p>
        </p:txBody>
      </p:sp>
      <p:sp>
        <p:nvSpPr>
          <p:cNvPr id="15" name="Text Placeholder 2"/>
          <p:cNvSpPr txBox="1">
            <a:spLocks/>
          </p:cNvSpPr>
          <p:nvPr/>
        </p:nvSpPr>
        <p:spPr>
          <a:xfrm>
            <a:off x="2658483" y="10775106"/>
            <a:ext cx="19065444" cy="1125945"/>
          </a:xfrm>
          <a:prstGeom prst="rect">
            <a:avLst/>
          </a:prstGeom>
        </p:spPr>
        <p:txBody>
          <a:bodyPr vert="horz" lIns="91440" tIns="45720" rIns="91440" bIns="45720" rtlCol="0">
            <a:noAutofit/>
          </a:bodyPr>
          <a:lstStyle>
            <a:lvl1pPr marL="457177" indent="-457177" algn="l" defTabSz="1828709" rtl="0" eaLnBrk="1" latinLnBrk="0" hangingPunct="1">
              <a:lnSpc>
                <a:spcPct val="90000"/>
              </a:lnSpc>
              <a:spcBef>
                <a:spcPts val="2000"/>
              </a:spcBef>
              <a:buFont typeface="Arial" panose="020B0604020202020204" pitchFamily="34" charset="0"/>
              <a:buChar char="•"/>
              <a:defRPr sz="5600" kern="1200">
                <a:solidFill>
                  <a:schemeClr val="tx1"/>
                </a:solidFill>
                <a:latin typeface="+mn-lt"/>
                <a:ea typeface="+mn-ea"/>
                <a:cs typeface="+mn-cs"/>
              </a:defRPr>
            </a:lvl1pPr>
            <a:lvl2pPr marL="1371531" indent="-457177" algn="l" defTabSz="1828709" rtl="0" eaLnBrk="1" latinLnBrk="0" hangingPunct="1">
              <a:lnSpc>
                <a:spcPct val="90000"/>
              </a:lnSpc>
              <a:spcBef>
                <a:spcPts val="1000"/>
              </a:spcBef>
              <a:buFont typeface="Arial" panose="020B0604020202020204" pitchFamily="34" charset="0"/>
              <a:buChar char="•"/>
              <a:defRPr sz="4800" kern="1200">
                <a:solidFill>
                  <a:schemeClr val="tx1"/>
                </a:solidFill>
                <a:latin typeface="+mn-lt"/>
                <a:ea typeface="+mn-ea"/>
                <a:cs typeface="+mn-cs"/>
              </a:defRPr>
            </a:lvl2pPr>
            <a:lvl3pPr marL="2285886" indent="-457177" algn="l" defTabSz="1828709" rtl="0" eaLnBrk="1" latinLnBrk="0" hangingPunct="1">
              <a:lnSpc>
                <a:spcPct val="90000"/>
              </a:lnSpc>
              <a:spcBef>
                <a:spcPts val="1000"/>
              </a:spcBef>
              <a:buFont typeface="Arial" panose="020B0604020202020204" pitchFamily="34" charset="0"/>
              <a:buChar char="•"/>
              <a:defRPr sz="4000" kern="1200">
                <a:solidFill>
                  <a:schemeClr val="tx1"/>
                </a:solidFill>
                <a:latin typeface="+mn-lt"/>
                <a:ea typeface="+mn-ea"/>
                <a:cs typeface="+mn-cs"/>
              </a:defRPr>
            </a:lvl3pPr>
            <a:lvl4pPr marL="3200240" indent="-457177" algn="l" defTabSz="1828709"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4pPr>
            <a:lvl5pPr marL="4114594" indent="-457177" algn="l" defTabSz="1828709"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5pPr>
            <a:lvl6pPr marL="5028949" indent="-457177" algn="l" defTabSz="1828709"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303" indent="-457177" algn="l" defTabSz="1828709"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7657" indent="-457177" algn="l" defTabSz="1828709"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011" indent="-457177" algn="l" defTabSz="1828709"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pPr marL="0" indent="0">
              <a:spcBef>
                <a:spcPts val="1400"/>
              </a:spcBef>
              <a:buNone/>
            </a:pPr>
            <a:r>
              <a:rPr lang="en-US" sz="3000" b="1" smtClean="0">
                <a:solidFill>
                  <a:srgbClr val="C99E64"/>
                </a:solidFill>
                <a:latin typeface="Open Sans Semibold" charset="0"/>
                <a:ea typeface="Open Sans Semibold" charset="0"/>
                <a:cs typeface="Open Sans Semibold" charset="0"/>
              </a:rPr>
              <a:t>• </a:t>
            </a:r>
            <a:r>
              <a:rPr lang="en-US" sz="3000" b="1" smtClean="0">
                <a:solidFill>
                  <a:srgbClr val="004566"/>
                </a:solidFill>
                <a:latin typeface="Open Sans Semibold" charset="0"/>
                <a:ea typeface="Open Sans Semibold" charset="0"/>
                <a:cs typeface="Open Sans Semibold" charset="0"/>
              </a:rPr>
              <a:t>Social media </a:t>
            </a:r>
            <a:r>
              <a:rPr lang="en-US" sz="3000" b="1" smtClean="0">
                <a:solidFill>
                  <a:srgbClr val="004566"/>
                </a:solidFill>
                <a:latin typeface="Open Sans Semibold" charset="0"/>
                <a:ea typeface="Open Sans Semibold" charset="0"/>
                <a:cs typeface="Open Sans Semibold" charset="0"/>
              </a:rPr>
              <a:t>marketing</a:t>
            </a:r>
            <a:endParaRPr lang="en-US" sz="3000" b="1" smtClean="0">
              <a:solidFill>
                <a:srgbClr val="004566"/>
              </a:solidFill>
              <a:latin typeface="Open Sans Semibold" charset="0"/>
              <a:ea typeface="Open Sans Semibold" charset="0"/>
              <a:cs typeface="Open Sans Semibold" charset="0"/>
            </a:endParaRPr>
          </a:p>
          <a:p>
            <a:pPr marL="0" indent="0">
              <a:spcBef>
                <a:spcPts val="1400"/>
              </a:spcBef>
              <a:buNone/>
            </a:pPr>
            <a:r>
              <a:rPr lang="en-US" sz="3000" b="1" smtClean="0">
                <a:solidFill>
                  <a:srgbClr val="C99E64"/>
                </a:solidFill>
                <a:latin typeface="Open Sans Semibold" charset="0"/>
                <a:ea typeface="Open Sans Semibold" charset="0"/>
                <a:cs typeface="Open Sans Semibold" charset="0"/>
              </a:rPr>
              <a:t>• </a:t>
            </a:r>
            <a:r>
              <a:rPr lang="en-US" sz="3000" b="1" smtClean="0">
                <a:solidFill>
                  <a:srgbClr val="004566"/>
                </a:solidFill>
                <a:latin typeface="Open Sans Semibold" charset="0"/>
                <a:ea typeface="Open Sans Semibold" charset="0"/>
                <a:cs typeface="Open Sans Semibold" charset="0"/>
              </a:rPr>
              <a:t>Strategic gifts of </a:t>
            </a:r>
            <a:r>
              <a:rPr lang="en-US" sz="3000" b="1" smtClean="0">
                <a:solidFill>
                  <a:srgbClr val="004566"/>
                </a:solidFill>
                <a:latin typeface="Open Sans Semibold" charset="0"/>
                <a:ea typeface="Open Sans Semibold" charset="0"/>
                <a:cs typeface="Open Sans Semibold" charset="0"/>
              </a:rPr>
              <a:t>tokens</a:t>
            </a:r>
            <a:endParaRPr lang="en-US" sz="3000" b="1">
              <a:solidFill>
                <a:srgbClr val="004566"/>
              </a:solidFill>
              <a:latin typeface="Open Sans Semibold" charset="0"/>
              <a:ea typeface="Open Sans Semibold" charset="0"/>
              <a:cs typeface="Open Sans Semibold" charset="0"/>
            </a:endParaRPr>
          </a:p>
        </p:txBody>
      </p:sp>
      <p:sp>
        <p:nvSpPr>
          <p:cNvPr id="16" name="Rectangle 15"/>
          <p:cNvSpPr/>
          <p:nvPr/>
        </p:nvSpPr>
        <p:spPr>
          <a:xfrm>
            <a:off x="1884218" y="9909198"/>
            <a:ext cx="55418" cy="1731815"/>
          </a:xfrm>
          <a:prstGeom prst="rect">
            <a:avLst/>
          </a:prstGeom>
          <a:solidFill>
            <a:srgbClr val="00456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1884218" y="2781300"/>
            <a:ext cx="55418" cy="2549645"/>
          </a:xfrm>
          <a:prstGeom prst="rect">
            <a:avLst/>
          </a:prstGeom>
          <a:solidFill>
            <a:srgbClr val="00456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113531387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419492" y="730251"/>
            <a:ext cx="17092972" cy="1242928"/>
          </a:xfrm>
        </p:spPr>
        <p:txBody>
          <a:bodyPr>
            <a:normAutofit fontScale="90000"/>
          </a:bodyPr>
          <a:lstStyle/>
          <a:p>
            <a:pPr algn="ctr"/>
            <a:r>
              <a:rPr lang="en-US" b="1" smtClean="0"/>
              <a:t>GENERAL </a:t>
            </a:r>
            <a:r>
              <a:rPr lang="en-US" b="1" smtClean="0"/>
              <a:t>DISCLAIMER</a:t>
            </a:r>
            <a:endParaRPr lang="en-US"/>
          </a:p>
        </p:txBody>
      </p:sp>
      <p:sp>
        <p:nvSpPr>
          <p:cNvPr id="3" name="Espace réservé du contenu 2"/>
          <p:cNvSpPr>
            <a:spLocks noGrp="1"/>
          </p:cNvSpPr>
          <p:nvPr>
            <p:ph idx="1"/>
          </p:nvPr>
        </p:nvSpPr>
        <p:spPr>
          <a:xfrm>
            <a:off x="1676291" y="2767263"/>
            <a:ext cx="21328088" cy="9586663"/>
          </a:xfrm>
        </p:spPr>
        <p:txBody>
          <a:bodyPr>
            <a:normAutofit fontScale="77500" lnSpcReduction="20000"/>
          </a:bodyPr>
          <a:lstStyle/>
          <a:p>
            <a:pPr>
              <a:buNone/>
            </a:pPr>
            <a:endParaRPr lang="en-US" dirty="0" smtClean="0"/>
          </a:p>
          <a:p>
            <a:pPr>
              <a:buNone/>
            </a:pPr>
            <a:r>
              <a:rPr lang="en-US" dirty="0" smtClean="0"/>
              <a:t>The </a:t>
            </a:r>
            <a:r>
              <a:rPr lang="en-US" dirty="0" err="1" smtClean="0"/>
              <a:t>CleverPlace</a:t>
            </a:r>
            <a:r>
              <a:rPr lang="en-US" dirty="0" smtClean="0"/>
              <a:t> </a:t>
            </a:r>
            <a:r>
              <a:rPr lang="en-US" dirty="0" err="1" smtClean="0"/>
              <a:t>Crowdsale</a:t>
            </a:r>
            <a:r>
              <a:rPr lang="en-US" dirty="0" smtClean="0"/>
              <a:t> has not started yet and will not be launched before May 14, 2018.</a:t>
            </a:r>
          </a:p>
          <a:p>
            <a:pPr>
              <a:buNone/>
            </a:pPr>
            <a:r>
              <a:rPr lang="en-US" dirty="0" smtClean="0"/>
              <a:t>You </a:t>
            </a:r>
            <a:r>
              <a:rPr lang="en-US" dirty="0" smtClean="0"/>
              <a:t>are providing information to be identified as a potential purchaser of the CLVR which </a:t>
            </a:r>
            <a:r>
              <a:rPr lang="en-US" dirty="0" smtClean="0"/>
              <a:t>will be </a:t>
            </a:r>
            <a:r>
              <a:rPr lang="en-US" dirty="0" smtClean="0"/>
              <a:t>issued during the contemplated </a:t>
            </a:r>
            <a:r>
              <a:rPr lang="en-US" dirty="0" err="1" smtClean="0"/>
              <a:t>CleverPlace</a:t>
            </a:r>
            <a:r>
              <a:rPr lang="en-US" dirty="0" smtClean="0"/>
              <a:t> </a:t>
            </a:r>
            <a:r>
              <a:rPr lang="en-US" dirty="0" err="1" smtClean="0"/>
              <a:t>Crowdsale</a:t>
            </a:r>
            <a:r>
              <a:rPr lang="en-US" dirty="0" smtClean="0"/>
              <a:t>.</a:t>
            </a:r>
          </a:p>
          <a:p>
            <a:pPr>
              <a:buNone/>
            </a:pPr>
            <a:r>
              <a:rPr lang="en-US" dirty="0" smtClean="0"/>
              <a:t>As such, </a:t>
            </a:r>
            <a:r>
              <a:rPr lang="en-US" dirty="0" err="1" smtClean="0"/>
              <a:t>CleverPlace</a:t>
            </a:r>
            <a:r>
              <a:rPr lang="en-US" dirty="0" smtClean="0"/>
              <a:t> is not promoting the offer of CLVR. </a:t>
            </a:r>
            <a:r>
              <a:rPr lang="en-US" dirty="0" err="1" smtClean="0"/>
              <a:t>CleverPlace</a:t>
            </a:r>
            <a:r>
              <a:rPr lang="en-US" dirty="0" smtClean="0"/>
              <a:t> is not conducting any advertising and without providing any advice with regard to the contemplated </a:t>
            </a:r>
            <a:r>
              <a:rPr lang="en-US" dirty="0" err="1" smtClean="0"/>
              <a:t>Crowdsale</a:t>
            </a:r>
            <a:r>
              <a:rPr lang="en-US" dirty="0" smtClean="0"/>
              <a:t> and the offer of CLVR. </a:t>
            </a:r>
            <a:r>
              <a:rPr lang="en-US" dirty="0" err="1" smtClean="0"/>
              <a:t>CleverPlace</a:t>
            </a:r>
            <a:r>
              <a:rPr lang="en-US" dirty="0" smtClean="0"/>
              <a:t> is not deemed providing any information which can be considered as a basis for an investment decision in the CLVR. </a:t>
            </a:r>
            <a:r>
              <a:rPr lang="en-US" dirty="0" err="1" smtClean="0"/>
              <a:t>CleverPlace</a:t>
            </a:r>
            <a:r>
              <a:rPr lang="en-US" dirty="0" smtClean="0"/>
              <a:t> is not providing any investment recommendation nor investment advice.</a:t>
            </a:r>
          </a:p>
          <a:p>
            <a:pPr>
              <a:buNone/>
            </a:pPr>
            <a:r>
              <a:rPr lang="en-US" dirty="0" err="1" smtClean="0"/>
              <a:t>CleverPlace</a:t>
            </a:r>
            <a:r>
              <a:rPr lang="en-US" dirty="0" smtClean="0"/>
              <a:t> is not offering CLVR and the information provided to you at this stage is not an invitation to buy or subscribe CLVR, shares, securities or right belonging to </a:t>
            </a:r>
            <a:r>
              <a:rPr lang="en-US" dirty="0" err="1" smtClean="0"/>
              <a:t>CleverPlace</a:t>
            </a:r>
            <a:r>
              <a:rPr lang="en-US" dirty="0" smtClean="0"/>
              <a:t>. The information provided to you by </a:t>
            </a:r>
            <a:r>
              <a:rPr lang="en-US" dirty="0" err="1" smtClean="0"/>
              <a:t>CleverPlace</a:t>
            </a:r>
            <a:r>
              <a:rPr lang="en-US" dirty="0" smtClean="0"/>
              <a:t> does not constitute the basis for, or should not be used as a basis for, or in connection with, a contract for the sale of securities or financial instruments or a commitment to sell securities or financial instruments of any kind. Any decision to purchase the CLVR should be based on the information contained in the White Paper and the Terms &amp; Conditions read together which will include, inter alia, information on certain risks associated with the purchase of the CLVR and which will be available and put at the disposal of the purchasers during the </a:t>
            </a:r>
            <a:r>
              <a:rPr lang="en-US" dirty="0" err="1" smtClean="0"/>
              <a:t>Crowdsale</a:t>
            </a:r>
            <a:r>
              <a:rPr lang="en-US" dirty="0" smtClean="0"/>
              <a:t>. </a:t>
            </a:r>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rot="5400000">
            <a:off x="5333208" y="-5333205"/>
            <a:ext cx="13716000" cy="24382414"/>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096000" y="2656850"/>
            <a:ext cx="12188825" cy="8402300"/>
          </a:xfrm>
          <a:prstGeom prst="rect">
            <a:avLst/>
          </a:prstGeom>
          <a:solidFill>
            <a:schemeClr val="bg2"/>
          </a:solidFill>
        </p:spPr>
        <p:txBody>
          <a:bodyPr>
            <a:spAutoFit/>
          </a:bodyPr>
          <a:lstStyle/>
          <a:p>
            <a:pPr algn="ctr"/>
            <a:r>
              <a:rPr lang="fr-FR" b="1" dirty="0" smtClean="0"/>
              <a:t>PRIOR WARNING</a:t>
            </a:r>
          </a:p>
          <a:p>
            <a:pPr algn="ctr"/>
            <a:r>
              <a:rPr lang="en-US" dirty="0" smtClean="0"/>
              <a:t>The Initial Coin Offering («ICO») project</a:t>
            </a:r>
          </a:p>
          <a:p>
            <a:pPr algn="ctr"/>
            <a:r>
              <a:rPr lang="en-US" dirty="0" smtClean="0"/>
              <a:t>presented by </a:t>
            </a:r>
            <a:r>
              <a:rPr lang="en-US" dirty="0" err="1" smtClean="0"/>
              <a:t>CleverPlace</a:t>
            </a:r>
            <a:r>
              <a:rPr lang="en-US" dirty="0" smtClean="0"/>
              <a:t> is an unregulated</a:t>
            </a:r>
          </a:p>
          <a:p>
            <a:pPr algn="ctr"/>
            <a:r>
              <a:rPr lang="en-US" dirty="0" smtClean="0"/>
              <a:t>fund raising operation. It presents many risks</a:t>
            </a:r>
          </a:p>
          <a:p>
            <a:pPr algn="ctr"/>
            <a:r>
              <a:rPr lang="en-US" dirty="0" smtClean="0"/>
              <a:t>for the purchasers, in particular that of loss</a:t>
            </a:r>
          </a:p>
          <a:p>
            <a:pPr algn="ctr"/>
            <a:r>
              <a:rPr lang="en-US" dirty="0" smtClean="0"/>
              <a:t>of all the sums exchanged against the tokens</a:t>
            </a:r>
          </a:p>
          <a:p>
            <a:pPr algn="ctr"/>
            <a:r>
              <a:rPr lang="fr-FR" dirty="0" err="1" smtClean="0"/>
              <a:t>issued</a:t>
            </a:r>
            <a:r>
              <a:rPr lang="fr-FR" dirty="0" smtClean="0"/>
              <a:t> by </a:t>
            </a:r>
            <a:r>
              <a:rPr lang="fr-FR" dirty="0" err="1" smtClean="0"/>
              <a:t>CleverPlace</a:t>
            </a:r>
            <a:r>
              <a:rPr lang="fr-FR" dirty="0" smtClean="0"/>
              <a:t>.</a:t>
            </a:r>
          </a:p>
          <a:p>
            <a:pPr algn="ctr"/>
            <a:r>
              <a:rPr lang="en-US" dirty="0" smtClean="0"/>
              <a:t>Only people who are aware of these risks are</a:t>
            </a:r>
          </a:p>
          <a:p>
            <a:pPr algn="ctr"/>
            <a:r>
              <a:rPr lang="en-US" dirty="0" smtClean="0"/>
              <a:t>likely to participate in the ICO. In addition,</a:t>
            </a:r>
          </a:p>
          <a:p>
            <a:pPr algn="ctr"/>
            <a:r>
              <a:rPr lang="en-US" dirty="0" smtClean="0"/>
              <a:t>consumers (within the meaning of EU</a:t>
            </a:r>
          </a:p>
          <a:p>
            <a:pPr algn="ctr"/>
            <a:r>
              <a:rPr lang="en-US" dirty="0" smtClean="0"/>
              <a:t>Directive 2011/83 / EU), «US persons» (within</a:t>
            </a:r>
          </a:p>
          <a:p>
            <a:pPr algn="ctr"/>
            <a:r>
              <a:rPr lang="en-US" dirty="0" smtClean="0"/>
              <a:t>the meaning of «Regulation S» of the US</a:t>
            </a:r>
          </a:p>
          <a:p>
            <a:pPr algn="ctr"/>
            <a:r>
              <a:rPr lang="fr-FR" dirty="0" smtClean="0"/>
              <a:t>Securities </a:t>
            </a:r>
            <a:r>
              <a:rPr lang="fr-FR" dirty="0" err="1" smtClean="0"/>
              <a:t>Act</a:t>
            </a:r>
            <a:r>
              <a:rPr lang="fr-FR" dirty="0" smtClean="0"/>
              <a:t> 1933), </a:t>
            </a:r>
            <a:r>
              <a:rPr lang="fr-FR" dirty="0" err="1" smtClean="0"/>
              <a:t>citizens</a:t>
            </a:r>
            <a:endParaRPr lang="fr-FR" dirty="0" smtClean="0"/>
          </a:p>
          <a:p>
            <a:pPr algn="ctr"/>
            <a:r>
              <a:rPr lang="en-US" dirty="0" smtClean="0"/>
              <a:t>of North Korea, China, Canada and Australia</a:t>
            </a:r>
          </a:p>
          <a:p>
            <a:pPr algn="ctr"/>
            <a:r>
              <a:rPr lang="en-US" dirty="0" smtClean="0"/>
              <a:t>are excluded from the ICO.</a:t>
            </a:r>
            <a:endParaRPr lang="fr-F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ce réservé du contenu 3"/>
          <p:cNvPicPr>
            <a:picLocks noGrp="1" noChangeAspect="1"/>
          </p:cNvPicPr>
          <p:nvPr>
            <p:ph idx="1"/>
          </p:nvPr>
        </p:nvPicPr>
        <p:blipFill>
          <a:blip r:embed="rId2">
            <a:extLst>
              <a:ext uri="{28A0092B-C50C-407E-A947-70E740481C1C}">
                <a14:useLocalDpi xmlns="" xmlns:a14="http://schemas.microsoft.com/office/drawing/2010/main" val="0"/>
              </a:ext>
            </a:extLst>
          </a:blip>
          <a:stretch>
            <a:fillRect/>
          </a:stretch>
        </p:blipFill>
        <p:spPr>
          <a:xfrm>
            <a:off x="-563881" y="0"/>
            <a:ext cx="24382413" cy="13715108"/>
          </a:xfrm>
        </p:spPr>
      </p:pic>
      <p:sp>
        <p:nvSpPr>
          <p:cNvPr id="5" name="Title Placeholder 1"/>
          <p:cNvSpPr txBox="1">
            <a:spLocks/>
          </p:cNvSpPr>
          <p:nvPr/>
        </p:nvSpPr>
        <p:spPr>
          <a:xfrm>
            <a:off x="1514246" y="743393"/>
            <a:ext cx="21029831" cy="4613841"/>
          </a:xfrm>
          <a:prstGeom prst="rect">
            <a:avLst/>
          </a:prstGeom>
        </p:spPr>
        <p:txBody>
          <a:bodyPr vert="horz" lIns="91440" tIns="45720" rIns="91440" bIns="45720" rtlCol="0" anchor="ctr">
            <a:normAutofit fontScale="47500" lnSpcReduction="20000"/>
          </a:bodyPr>
          <a:lstStyle>
            <a:lvl1pPr algn="l" defTabSz="1828709" rtl="0" eaLnBrk="1" latinLnBrk="0" hangingPunct="1">
              <a:lnSpc>
                <a:spcPct val="90000"/>
              </a:lnSpc>
              <a:spcBef>
                <a:spcPct val="0"/>
              </a:spcBef>
              <a:buNone/>
              <a:defRPr sz="8800" kern="1200">
                <a:solidFill>
                  <a:schemeClr val="tx1"/>
                </a:solidFill>
                <a:latin typeface="+mj-lt"/>
                <a:ea typeface="+mj-ea"/>
                <a:cs typeface="+mj-cs"/>
              </a:defRPr>
            </a:lvl1pPr>
          </a:lstStyle>
          <a:p>
            <a:r>
              <a:rPr lang="en-US" sz="8600" b="1" dirty="0">
                <a:solidFill>
                  <a:srgbClr val="004566"/>
                </a:solidFill>
                <a:latin typeface="Open Sans" charset="0"/>
                <a:ea typeface="Open Sans" charset="0"/>
                <a:cs typeface="Open Sans" charset="0"/>
              </a:rPr>
              <a:t>Problem</a:t>
            </a:r>
            <a:r>
              <a:rPr lang="en-US" sz="6000" b="1" dirty="0"/>
              <a:t> </a:t>
            </a:r>
            <a:endParaRPr lang="en-US" sz="6000" b="1" dirty="0" smtClean="0"/>
          </a:p>
          <a:p>
            <a:endParaRPr lang="en-US" sz="6000" dirty="0"/>
          </a:p>
          <a:p>
            <a:r>
              <a:rPr lang="en-US" sz="8700" b="1" dirty="0"/>
              <a:t>Today, the success of online marketplaces rely on the buyers</a:t>
            </a:r>
            <a:r>
              <a:rPr lang="en-US" sz="8700" b="1" dirty="0" smtClean="0"/>
              <a:t>.</a:t>
            </a:r>
          </a:p>
          <a:p>
            <a:r>
              <a:rPr lang="en-US" sz="8700" b="1" dirty="0" smtClean="0"/>
              <a:t> </a:t>
            </a:r>
          </a:p>
          <a:p>
            <a:r>
              <a:rPr lang="en-US" sz="8700" b="1" dirty="0" smtClean="0"/>
              <a:t>Who  </a:t>
            </a:r>
            <a:r>
              <a:rPr lang="en-US" sz="8700" b="1" dirty="0"/>
              <a:t>get nothing in return </a:t>
            </a:r>
            <a:r>
              <a:rPr lang="en-US" sz="8700" b="1" dirty="0" smtClean="0"/>
              <a:t>but:</a:t>
            </a:r>
          </a:p>
          <a:p>
            <a:endParaRPr lang="en-US" sz="8700" b="1" dirty="0" smtClean="0"/>
          </a:p>
          <a:p>
            <a:pPr marL="857250" indent="-857250">
              <a:buFontTx/>
              <a:buChar char="-"/>
            </a:pPr>
            <a:r>
              <a:rPr lang="en-US" sz="8700" b="1" dirty="0" smtClean="0"/>
              <a:t>the </a:t>
            </a:r>
            <a:r>
              <a:rPr lang="en-US" sz="8700" b="1" dirty="0"/>
              <a:t>use of their private </a:t>
            </a:r>
            <a:r>
              <a:rPr lang="en-US" sz="8700" b="1" dirty="0" smtClean="0"/>
              <a:t>data</a:t>
            </a:r>
          </a:p>
          <a:p>
            <a:pPr marL="857250" indent="-857250">
              <a:buFontTx/>
              <a:buChar char="-"/>
            </a:pPr>
            <a:r>
              <a:rPr lang="en-US" sz="8700" b="1" dirty="0" smtClean="0"/>
              <a:t>no incentive to come back </a:t>
            </a:r>
          </a:p>
          <a:p>
            <a:pPr marL="857250" indent="-857250">
              <a:buFontTx/>
              <a:buChar char="-"/>
            </a:pPr>
            <a:r>
              <a:rPr lang="en-US" sz="8700" b="1" dirty="0" smtClean="0"/>
              <a:t>opacity </a:t>
            </a:r>
            <a:r>
              <a:rPr lang="en-US" sz="8700" b="1" dirty="0"/>
              <a:t>on the margins retained by the </a:t>
            </a:r>
            <a:r>
              <a:rPr lang="en-US" sz="8700" b="1" dirty="0" smtClean="0"/>
              <a:t>marketplace</a:t>
            </a:r>
          </a:p>
          <a:p>
            <a:pPr marL="857250" indent="-857250">
              <a:buFontTx/>
              <a:buChar char="-"/>
            </a:pPr>
            <a:r>
              <a:rPr lang="en-US" sz="8700" b="1" dirty="0"/>
              <a:t>p</a:t>
            </a:r>
            <a:r>
              <a:rPr lang="en-US" sz="8700" b="1" dirty="0" smtClean="0"/>
              <a:t>roducts and services spread through several platforms</a:t>
            </a:r>
            <a:endParaRPr lang="en-US" sz="8700" dirty="0"/>
          </a:p>
          <a:p>
            <a:endParaRPr lang="en-US" sz="6000" dirty="0" smtClean="0"/>
          </a:p>
        </p:txBody>
      </p:sp>
      <p:sp>
        <p:nvSpPr>
          <p:cNvPr id="6" name="Text Placeholder 2"/>
          <p:cNvSpPr txBox="1">
            <a:spLocks/>
          </p:cNvSpPr>
          <p:nvPr/>
        </p:nvSpPr>
        <p:spPr>
          <a:xfrm>
            <a:off x="2804051" y="5936729"/>
            <a:ext cx="4322728" cy="1792932"/>
          </a:xfrm>
          <a:prstGeom prst="rect">
            <a:avLst/>
          </a:prstGeom>
        </p:spPr>
        <p:txBody>
          <a:bodyPr vert="horz" lIns="91440" tIns="45720" rIns="91440" bIns="45720" rtlCol="0">
            <a:noAutofit/>
          </a:bodyPr>
          <a:lstStyle>
            <a:lvl1pPr marL="457177" indent="-457177" algn="l" defTabSz="1828709" rtl="0" eaLnBrk="1" latinLnBrk="0" hangingPunct="1">
              <a:lnSpc>
                <a:spcPct val="90000"/>
              </a:lnSpc>
              <a:spcBef>
                <a:spcPts val="2000"/>
              </a:spcBef>
              <a:buFont typeface="Arial" panose="020B0604020202020204" pitchFamily="34" charset="0"/>
              <a:buChar char="•"/>
              <a:defRPr sz="5600" kern="1200">
                <a:solidFill>
                  <a:schemeClr val="tx1"/>
                </a:solidFill>
                <a:latin typeface="+mn-lt"/>
                <a:ea typeface="+mn-ea"/>
                <a:cs typeface="+mn-cs"/>
              </a:defRPr>
            </a:lvl1pPr>
            <a:lvl2pPr marL="1371531" indent="-457177" algn="l" defTabSz="1828709" rtl="0" eaLnBrk="1" latinLnBrk="0" hangingPunct="1">
              <a:lnSpc>
                <a:spcPct val="90000"/>
              </a:lnSpc>
              <a:spcBef>
                <a:spcPts val="1000"/>
              </a:spcBef>
              <a:buFont typeface="Arial" panose="020B0604020202020204" pitchFamily="34" charset="0"/>
              <a:buChar char="•"/>
              <a:defRPr sz="4800" kern="1200">
                <a:solidFill>
                  <a:schemeClr val="tx1"/>
                </a:solidFill>
                <a:latin typeface="+mn-lt"/>
                <a:ea typeface="+mn-ea"/>
                <a:cs typeface="+mn-cs"/>
              </a:defRPr>
            </a:lvl2pPr>
            <a:lvl3pPr marL="2285886" indent="-457177" algn="l" defTabSz="1828709" rtl="0" eaLnBrk="1" latinLnBrk="0" hangingPunct="1">
              <a:lnSpc>
                <a:spcPct val="90000"/>
              </a:lnSpc>
              <a:spcBef>
                <a:spcPts val="1000"/>
              </a:spcBef>
              <a:buFont typeface="Arial" panose="020B0604020202020204" pitchFamily="34" charset="0"/>
              <a:buChar char="•"/>
              <a:defRPr sz="4000" kern="1200">
                <a:solidFill>
                  <a:schemeClr val="tx1"/>
                </a:solidFill>
                <a:latin typeface="+mn-lt"/>
                <a:ea typeface="+mn-ea"/>
                <a:cs typeface="+mn-cs"/>
              </a:defRPr>
            </a:lvl3pPr>
            <a:lvl4pPr marL="3200240" indent="-457177" algn="l" defTabSz="1828709"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4pPr>
            <a:lvl5pPr marL="4114594" indent="-457177" algn="l" defTabSz="1828709"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5pPr>
            <a:lvl6pPr marL="5028949" indent="-457177" algn="l" defTabSz="1828709"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303" indent="-457177" algn="l" defTabSz="1828709"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7657" indent="-457177" algn="l" defTabSz="1828709"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011" indent="-457177" algn="l" defTabSz="1828709"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pPr marL="0" indent="0">
              <a:buNone/>
            </a:pPr>
            <a:r>
              <a:rPr lang="fr-FR" sz="9600" dirty="0" smtClean="0">
                <a:solidFill>
                  <a:srgbClr val="C99E64"/>
                </a:solidFill>
                <a:latin typeface="Open Sans Light" charset="0"/>
                <a:ea typeface="Open Sans Light" charset="0"/>
                <a:cs typeface="Open Sans Light" charset="0"/>
              </a:rPr>
              <a:t>2017</a:t>
            </a:r>
            <a:endParaRPr lang="en-US" sz="9600" dirty="0">
              <a:solidFill>
                <a:srgbClr val="C99E64"/>
              </a:solidFill>
              <a:latin typeface="Open Sans Light" charset="0"/>
              <a:ea typeface="Open Sans Light" charset="0"/>
              <a:cs typeface="Open Sans Light" charset="0"/>
            </a:endParaRPr>
          </a:p>
        </p:txBody>
      </p:sp>
      <p:sp>
        <p:nvSpPr>
          <p:cNvPr id="7" name="Text Placeholder 2"/>
          <p:cNvSpPr txBox="1">
            <a:spLocks/>
          </p:cNvSpPr>
          <p:nvPr/>
        </p:nvSpPr>
        <p:spPr>
          <a:xfrm>
            <a:off x="5914760" y="5921114"/>
            <a:ext cx="15695722" cy="2082494"/>
          </a:xfrm>
          <a:prstGeom prst="rect">
            <a:avLst/>
          </a:prstGeom>
        </p:spPr>
        <p:txBody>
          <a:bodyPr vert="horz" lIns="91440" tIns="45720" rIns="91440" bIns="45720" rtlCol="0">
            <a:normAutofit/>
          </a:bodyPr>
          <a:lstStyle>
            <a:lvl1pPr marL="457177" indent="-457177" algn="l" defTabSz="1828709" rtl="0" eaLnBrk="1" latinLnBrk="0" hangingPunct="1">
              <a:lnSpc>
                <a:spcPct val="90000"/>
              </a:lnSpc>
              <a:spcBef>
                <a:spcPts val="2000"/>
              </a:spcBef>
              <a:buFont typeface="Arial" panose="020B0604020202020204" pitchFamily="34" charset="0"/>
              <a:buChar char="•"/>
              <a:defRPr sz="5600" kern="1200">
                <a:solidFill>
                  <a:schemeClr val="tx1"/>
                </a:solidFill>
                <a:latin typeface="+mn-lt"/>
                <a:ea typeface="+mn-ea"/>
                <a:cs typeface="+mn-cs"/>
              </a:defRPr>
            </a:lvl1pPr>
            <a:lvl2pPr marL="1371531" indent="-457177" algn="l" defTabSz="1828709" rtl="0" eaLnBrk="1" latinLnBrk="0" hangingPunct="1">
              <a:lnSpc>
                <a:spcPct val="90000"/>
              </a:lnSpc>
              <a:spcBef>
                <a:spcPts val="1000"/>
              </a:spcBef>
              <a:buFont typeface="Arial" panose="020B0604020202020204" pitchFamily="34" charset="0"/>
              <a:buChar char="•"/>
              <a:defRPr sz="4800" kern="1200">
                <a:solidFill>
                  <a:schemeClr val="tx1"/>
                </a:solidFill>
                <a:latin typeface="+mn-lt"/>
                <a:ea typeface="+mn-ea"/>
                <a:cs typeface="+mn-cs"/>
              </a:defRPr>
            </a:lvl2pPr>
            <a:lvl3pPr marL="2285886" indent="-457177" algn="l" defTabSz="1828709" rtl="0" eaLnBrk="1" latinLnBrk="0" hangingPunct="1">
              <a:lnSpc>
                <a:spcPct val="90000"/>
              </a:lnSpc>
              <a:spcBef>
                <a:spcPts val="1000"/>
              </a:spcBef>
              <a:buFont typeface="Arial" panose="020B0604020202020204" pitchFamily="34" charset="0"/>
              <a:buChar char="•"/>
              <a:defRPr sz="4000" kern="1200">
                <a:solidFill>
                  <a:schemeClr val="tx1"/>
                </a:solidFill>
                <a:latin typeface="+mn-lt"/>
                <a:ea typeface="+mn-ea"/>
                <a:cs typeface="+mn-cs"/>
              </a:defRPr>
            </a:lvl3pPr>
            <a:lvl4pPr marL="3200240" indent="-457177" algn="l" defTabSz="1828709"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4pPr>
            <a:lvl5pPr marL="4114594" indent="-457177" algn="l" defTabSz="1828709"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5pPr>
            <a:lvl6pPr marL="5028949" indent="-457177" algn="l" defTabSz="1828709"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303" indent="-457177" algn="l" defTabSz="1828709"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7657" indent="-457177" algn="l" defTabSz="1828709"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011" indent="-457177" algn="l" defTabSz="1828709"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pPr marL="0" indent="0">
              <a:buNone/>
            </a:pPr>
            <a:r>
              <a:rPr lang="en-US" sz="4400" b="1" dirty="0" smtClean="0">
                <a:solidFill>
                  <a:schemeClr val="bg2">
                    <a:lumMod val="25000"/>
                  </a:schemeClr>
                </a:solidFill>
                <a:latin typeface="Open Sans Semibold" charset="0"/>
                <a:ea typeface="Open Sans Semibold" charset="0"/>
                <a:cs typeface="Open Sans Semibold" charset="0"/>
              </a:rPr>
              <a:t>Global retail e-commerce sales: </a:t>
            </a:r>
            <a:r>
              <a:rPr lang="en-US" sz="4400" dirty="0" smtClean="0">
                <a:solidFill>
                  <a:schemeClr val="bg2">
                    <a:lumMod val="25000"/>
                  </a:schemeClr>
                </a:solidFill>
                <a:latin typeface="Open Sans Light" charset="0"/>
                <a:ea typeface="Open Sans Light" charset="0"/>
                <a:cs typeface="Open Sans Light" charset="0"/>
              </a:rPr>
              <a:t>2 300 Billion dollars</a:t>
            </a:r>
          </a:p>
          <a:p>
            <a:pPr marL="0" indent="0">
              <a:buNone/>
            </a:pPr>
            <a:r>
              <a:rPr lang="en-US" sz="4400" b="1" dirty="0" smtClean="0">
                <a:solidFill>
                  <a:schemeClr val="bg2">
                    <a:lumMod val="25000"/>
                  </a:schemeClr>
                </a:solidFill>
                <a:latin typeface="Open Sans Semibold" charset="0"/>
                <a:ea typeface="Open Sans Semibold" charset="0"/>
                <a:cs typeface="Open Sans Semibold" charset="0"/>
              </a:rPr>
              <a:t>Expected online sales revenue in 2021: </a:t>
            </a:r>
            <a:r>
              <a:rPr lang="en-US" sz="4400" dirty="0" smtClean="0">
                <a:solidFill>
                  <a:schemeClr val="bg2">
                    <a:lumMod val="25000"/>
                  </a:schemeClr>
                </a:solidFill>
                <a:latin typeface="Open Sans Light" charset="0"/>
                <a:ea typeface="Open Sans Light" charset="0"/>
                <a:cs typeface="Open Sans Light" charset="0"/>
              </a:rPr>
              <a:t>4 880 Billion dollars</a:t>
            </a:r>
            <a:endParaRPr lang="en-US" sz="4400" dirty="0">
              <a:solidFill>
                <a:schemeClr val="bg2">
                  <a:lumMod val="25000"/>
                </a:schemeClr>
              </a:solidFill>
              <a:latin typeface="Open Sans Light" charset="0"/>
              <a:ea typeface="Open Sans Light" charset="0"/>
              <a:cs typeface="Open Sans Light" charset="0"/>
            </a:endParaRPr>
          </a:p>
        </p:txBody>
      </p:sp>
      <p:sp>
        <p:nvSpPr>
          <p:cNvPr id="8" name="Title Placeholder 1"/>
          <p:cNvSpPr txBox="1">
            <a:spLocks/>
          </p:cNvSpPr>
          <p:nvPr/>
        </p:nvSpPr>
        <p:spPr>
          <a:xfrm>
            <a:off x="1676291" y="7532831"/>
            <a:ext cx="21029831" cy="1597313"/>
          </a:xfrm>
          <a:prstGeom prst="rect">
            <a:avLst/>
          </a:prstGeom>
        </p:spPr>
        <p:txBody>
          <a:bodyPr vert="horz" lIns="91440" tIns="45720" rIns="91440" bIns="45720" rtlCol="0" anchor="ctr">
            <a:normAutofit/>
          </a:bodyPr>
          <a:lstStyle>
            <a:lvl1pPr algn="l" defTabSz="1828709" rtl="0" eaLnBrk="1" latinLnBrk="0" hangingPunct="1">
              <a:lnSpc>
                <a:spcPct val="90000"/>
              </a:lnSpc>
              <a:spcBef>
                <a:spcPct val="0"/>
              </a:spcBef>
              <a:buNone/>
              <a:defRPr sz="8800" kern="1200">
                <a:solidFill>
                  <a:schemeClr val="tx1"/>
                </a:solidFill>
                <a:latin typeface="+mj-lt"/>
                <a:ea typeface="+mj-ea"/>
                <a:cs typeface="+mj-cs"/>
              </a:defRPr>
            </a:lvl1pPr>
          </a:lstStyle>
          <a:p>
            <a:pPr algn="ctr"/>
            <a:r>
              <a:rPr lang="en-US" sz="4400" dirty="0" smtClean="0">
                <a:solidFill>
                  <a:srgbClr val="004566"/>
                </a:solidFill>
                <a:latin typeface="Open Sans" charset="0"/>
                <a:ea typeface="Open Sans" charset="0"/>
                <a:cs typeface="Open Sans" charset="0"/>
              </a:rPr>
              <a:t>To date, no sales platform has exploited the potential of the </a:t>
            </a:r>
            <a:r>
              <a:rPr lang="en-US" sz="4400" dirty="0" err="1" smtClean="0">
                <a:solidFill>
                  <a:srgbClr val="004566"/>
                </a:solidFill>
                <a:latin typeface="Open Sans" charset="0"/>
                <a:ea typeface="Open Sans" charset="0"/>
                <a:cs typeface="Open Sans" charset="0"/>
              </a:rPr>
              <a:t>blockchain</a:t>
            </a:r>
            <a:endParaRPr lang="en-US" sz="4400" dirty="0">
              <a:solidFill>
                <a:srgbClr val="004566"/>
              </a:solidFill>
              <a:latin typeface="Open Sans" charset="0"/>
              <a:ea typeface="Open Sans" charset="0"/>
              <a:cs typeface="Open Sans" charset="0"/>
            </a:endParaRPr>
          </a:p>
        </p:txBody>
      </p:sp>
      <p:sp>
        <p:nvSpPr>
          <p:cNvPr id="9" name="Title Placeholder 1"/>
          <p:cNvSpPr txBox="1">
            <a:spLocks/>
          </p:cNvSpPr>
          <p:nvPr/>
        </p:nvSpPr>
        <p:spPr>
          <a:xfrm>
            <a:off x="9322522" y="8835162"/>
            <a:ext cx="5737370" cy="1264804"/>
          </a:xfrm>
          <a:prstGeom prst="rect">
            <a:avLst/>
          </a:prstGeom>
        </p:spPr>
        <p:txBody>
          <a:bodyPr vert="horz" lIns="91440" tIns="45720" rIns="91440" bIns="45720" rtlCol="0" anchor="ctr">
            <a:normAutofit/>
          </a:bodyPr>
          <a:lstStyle>
            <a:lvl1pPr algn="l" defTabSz="1828709" rtl="0" eaLnBrk="1" latinLnBrk="0" hangingPunct="1">
              <a:lnSpc>
                <a:spcPct val="90000"/>
              </a:lnSpc>
              <a:spcBef>
                <a:spcPct val="0"/>
              </a:spcBef>
              <a:buNone/>
              <a:defRPr sz="8800" kern="1200">
                <a:solidFill>
                  <a:schemeClr val="tx1"/>
                </a:solidFill>
                <a:latin typeface="+mj-lt"/>
                <a:ea typeface="+mj-ea"/>
                <a:cs typeface="+mj-cs"/>
              </a:defRPr>
            </a:lvl1pPr>
          </a:lstStyle>
          <a:p>
            <a:pPr algn="ctr"/>
            <a:r>
              <a:rPr lang="fr-FR" sz="4400" b="1" dirty="0" smtClean="0">
                <a:solidFill>
                  <a:srgbClr val="C99E64"/>
                </a:solidFill>
                <a:latin typeface="Open Sans Semibold" charset="0"/>
                <a:ea typeface="Open Sans Semibold" charset="0"/>
                <a:cs typeface="Open Sans Semibold" charset="0"/>
              </a:rPr>
              <a:t>TRANSPARENCY</a:t>
            </a:r>
            <a:endParaRPr lang="en-US" sz="4400" b="1" dirty="0">
              <a:solidFill>
                <a:srgbClr val="C99E64"/>
              </a:solidFill>
              <a:latin typeface="Open Sans Semibold" charset="0"/>
              <a:ea typeface="Open Sans Semibold" charset="0"/>
              <a:cs typeface="Open Sans Semibold" charset="0"/>
            </a:endParaRPr>
          </a:p>
        </p:txBody>
      </p:sp>
      <p:sp>
        <p:nvSpPr>
          <p:cNvPr id="10" name="Title Placeholder 1"/>
          <p:cNvSpPr txBox="1">
            <a:spLocks/>
          </p:cNvSpPr>
          <p:nvPr/>
        </p:nvSpPr>
        <p:spPr>
          <a:xfrm>
            <a:off x="16152813" y="8835162"/>
            <a:ext cx="5737370" cy="1264804"/>
          </a:xfrm>
          <a:prstGeom prst="rect">
            <a:avLst/>
          </a:prstGeom>
        </p:spPr>
        <p:txBody>
          <a:bodyPr vert="horz" lIns="91440" tIns="45720" rIns="91440" bIns="45720" rtlCol="0" anchor="ctr">
            <a:normAutofit/>
          </a:bodyPr>
          <a:lstStyle>
            <a:lvl1pPr algn="l" defTabSz="1828709" rtl="0" eaLnBrk="1" latinLnBrk="0" hangingPunct="1">
              <a:lnSpc>
                <a:spcPct val="90000"/>
              </a:lnSpc>
              <a:spcBef>
                <a:spcPct val="0"/>
              </a:spcBef>
              <a:buNone/>
              <a:defRPr sz="8800" kern="1200">
                <a:solidFill>
                  <a:schemeClr val="tx1"/>
                </a:solidFill>
                <a:latin typeface="+mj-lt"/>
                <a:ea typeface="+mj-ea"/>
                <a:cs typeface="+mj-cs"/>
              </a:defRPr>
            </a:lvl1pPr>
          </a:lstStyle>
          <a:p>
            <a:pPr algn="r"/>
            <a:r>
              <a:rPr lang="fr-FR" sz="4400" b="1" smtClean="0">
                <a:solidFill>
                  <a:srgbClr val="C99E64"/>
                </a:solidFill>
                <a:latin typeface="Open Sans Semibold" charset="0"/>
                <a:ea typeface="Open Sans Semibold" charset="0"/>
                <a:cs typeface="Open Sans Semibold" charset="0"/>
              </a:rPr>
              <a:t>SECURITY</a:t>
            </a:r>
            <a:endParaRPr lang="en-US" sz="4400" b="1" dirty="0">
              <a:solidFill>
                <a:srgbClr val="C99E64"/>
              </a:solidFill>
              <a:latin typeface="Open Sans Semibold" charset="0"/>
              <a:ea typeface="Open Sans Semibold" charset="0"/>
              <a:cs typeface="Open Sans Semibold" charset="0"/>
            </a:endParaRPr>
          </a:p>
        </p:txBody>
      </p:sp>
      <p:sp>
        <p:nvSpPr>
          <p:cNvPr id="11" name="Title Placeholder 1"/>
          <p:cNvSpPr txBox="1">
            <a:spLocks/>
          </p:cNvSpPr>
          <p:nvPr/>
        </p:nvSpPr>
        <p:spPr>
          <a:xfrm>
            <a:off x="2284413" y="8835162"/>
            <a:ext cx="5737370" cy="1264804"/>
          </a:xfrm>
          <a:prstGeom prst="rect">
            <a:avLst/>
          </a:prstGeom>
        </p:spPr>
        <p:txBody>
          <a:bodyPr vert="horz" lIns="91440" tIns="45720" rIns="91440" bIns="45720" rtlCol="0" anchor="ctr">
            <a:normAutofit/>
          </a:bodyPr>
          <a:lstStyle>
            <a:lvl1pPr algn="l" defTabSz="1828709" rtl="0" eaLnBrk="1" latinLnBrk="0" hangingPunct="1">
              <a:lnSpc>
                <a:spcPct val="90000"/>
              </a:lnSpc>
              <a:spcBef>
                <a:spcPct val="0"/>
              </a:spcBef>
              <a:buNone/>
              <a:defRPr sz="8800" kern="1200">
                <a:solidFill>
                  <a:schemeClr val="tx1"/>
                </a:solidFill>
                <a:latin typeface="+mj-lt"/>
                <a:ea typeface="+mj-ea"/>
                <a:cs typeface="+mj-cs"/>
              </a:defRPr>
            </a:lvl1pPr>
          </a:lstStyle>
          <a:p>
            <a:r>
              <a:rPr lang="fr-FR" sz="4400" b="1" dirty="0" smtClean="0">
                <a:solidFill>
                  <a:srgbClr val="C99E64"/>
                </a:solidFill>
                <a:latin typeface="Open Sans Semibold" charset="0"/>
                <a:ea typeface="Open Sans Semibold" charset="0"/>
                <a:cs typeface="Open Sans Semibold" charset="0"/>
              </a:rPr>
              <a:t>TRUST</a:t>
            </a:r>
            <a:endParaRPr lang="en-US" sz="4400" b="1" dirty="0">
              <a:solidFill>
                <a:srgbClr val="C99E64"/>
              </a:solidFill>
              <a:latin typeface="Open Sans Semibold" charset="0"/>
              <a:ea typeface="Open Sans Semibold" charset="0"/>
              <a:cs typeface="Open Sans Semibold" charset="0"/>
            </a:endParaRPr>
          </a:p>
        </p:txBody>
      </p:sp>
      <p:cxnSp>
        <p:nvCxnSpPr>
          <p:cNvPr id="13" name="Connecteur droit avec flèche 12"/>
          <p:cNvCxnSpPr/>
          <p:nvPr/>
        </p:nvCxnSpPr>
        <p:spPr>
          <a:xfrm>
            <a:off x="6340976" y="9407238"/>
            <a:ext cx="3236925" cy="0"/>
          </a:xfrm>
          <a:prstGeom prst="straightConnector1">
            <a:avLst/>
          </a:prstGeom>
          <a:ln w="76200">
            <a:solidFill>
              <a:srgbClr val="004566"/>
            </a:solidFill>
            <a:tailEnd type="triangle"/>
          </a:ln>
        </p:spPr>
        <p:style>
          <a:lnRef idx="2">
            <a:schemeClr val="dk1"/>
          </a:lnRef>
          <a:fillRef idx="0">
            <a:schemeClr val="dk1"/>
          </a:fillRef>
          <a:effectRef idx="1">
            <a:schemeClr val="dk1"/>
          </a:effectRef>
          <a:fontRef idx="minor">
            <a:schemeClr val="tx1"/>
          </a:fontRef>
        </p:style>
      </p:cxnSp>
      <p:cxnSp>
        <p:nvCxnSpPr>
          <p:cNvPr id="14" name="Connecteur droit avec flèche 13"/>
          <p:cNvCxnSpPr/>
          <p:nvPr/>
        </p:nvCxnSpPr>
        <p:spPr>
          <a:xfrm>
            <a:off x="14812592" y="9407238"/>
            <a:ext cx="3916680" cy="0"/>
          </a:xfrm>
          <a:prstGeom prst="straightConnector1">
            <a:avLst/>
          </a:prstGeom>
          <a:ln w="76200">
            <a:solidFill>
              <a:srgbClr val="004566"/>
            </a:solidFill>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 xmlns:p14="http://schemas.microsoft.com/office/powerpoint/2010/main" val="42497274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ce réservé du contenu 3"/>
          <p:cNvPicPr>
            <a:picLocks noGrp="1" noChangeAspect="1"/>
          </p:cNvPicPr>
          <p:nvPr>
            <p:ph idx="1"/>
          </p:nvPr>
        </p:nvPicPr>
        <p:blipFill>
          <a:blip r:embed="rId2">
            <a:extLst>
              <a:ext uri="{28A0092B-C50C-407E-A947-70E740481C1C}">
                <a14:useLocalDpi xmlns="" xmlns:a14="http://schemas.microsoft.com/office/drawing/2010/main" val="0"/>
              </a:ext>
            </a:extLst>
          </a:blip>
          <a:stretch>
            <a:fillRect/>
          </a:stretch>
        </p:blipFill>
        <p:spPr>
          <a:xfrm>
            <a:off x="-1" y="0"/>
            <a:ext cx="24382413" cy="13715108"/>
          </a:xfrm>
        </p:spPr>
      </p:pic>
      <p:sp>
        <p:nvSpPr>
          <p:cNvPr id="5" name="Title Placeholder 1"/>
          <p:cNvSpPr txBox="1">
            <a:spLocks/>
          </p:cNvSpPr>
          <p:nvPr/>
        </p:nvSpPr>
        <p:spPr>
          <a:xfrm>
            <a:off x="1676291" y="730251"/>
            <a:ext cx="21029831" cy="2651126"/>
          </a:xfrm>
          <a:prstGeom prst="rect">
            <a:avLst/>
          </a:prstGeom>
        </p:spPr>
        <p:txBody>
          <a:bodyPr vert="horz" lIns="91440" tIns="45720" rIns="91440" bIns="45720" rtlCol="0" anchor="ctr">
            <a:normAutofit/>
          </a:bodyPr>
          <a:lstStyle>
            <a:lvl1pPr algn="l" defTabSz="1828709" rtl="0" eaLnBrk="1" latinLnBrk="0" hangingPunct="1">
              <a:lnSpc>
                <a:spcPct val="90000"/>
              </a:lnSpc>
              <a:spcBef>
                <a:spcPct val="0"/>
              </a:spcBef>
              <a:buNone/>
              <a:defRPr sz="8800" kern="1200">
                <a:solidFill>
                  <a:schemeClr val="tx1"/>
                </a:solidFill>
                <a:latin typeface="+mj-lt"/>
                <a:ea typeface="+mj-ea"/>
                <a:cs typeface="+mj-cs"/>
              </a:defRPr>
            </a:lvl1pPr>
          </a:lstStyle>
          <a:p>
            <a:r>
              <a:rPr lang="en-US" sz="6000" b="1" dirty="0" smtClean="0">
                <a:solidFill>
                  <a:srgbClr val="004566"/>
                </a:solidFill>
                <a:latin typeface="Open Sans" charset="0"/>
                <a:ea typeface="Open Sans" charset="0"/>
                <a:cs typeface="Open Sans" charset="0"/>
              </a:rPr>
              <a:t>TARGET MARKET &amp; OPPORTUNITY</a:t>
            </a:r>
          </a:p>
          <a:p>
            <a:r>
              <a:rPr lang="en-US" sz="6000" dirty="0" smtClean="0">
                <a:solidFill>
                  <a:srgbClr val="004566"/>
                </a:solidFill>
                <a:latin typeface="Open Sans Light" charset="0"/>
                <a:ea typeface="Open Sans Light" charset="0"/>
                <a:cs typeface="Open Sans Light" charset="0"/>
              </a:rPr>
              <a:t>Our pilot market : newly built real estate</a:t>
            </a:r>
            <a:endParaRPr lang="en-US" sz="6000" dirty="0">
              <a:solidFill>
                <a:srgbClr val="004566"/>
              </a:solidFill>
              <a:latin typeface="Open Sans Light" charset="0"/>
              <a:ea typeface="Open Sans Light" charset="0"/>
              <a:cs typeface="Open Sans Light" charset="0"/>
            </a:endParaRPr>
          </a:p>
        </p:txBody>
      </p:sp>
      <p:sp>
        <p:nvSpPr>
          <p:cNvPr id="7" name="Text Placeholder 2"/>
          <p:cNvSpPr txBox="1">
            <a:spLocks/>
          </p:cNvSpPr>
          <p:nvPr/>
        </p:nvSpPr>
        <p:spPr>
          <a:xfrm>
            <a:off x="2284413" y="3151983"/>
            <a:ext cx="19605770" cy="2082494"/>
          </a:xfrm>
          <a:prstGeom prst="rect">
            <a:avLst/>
          </a:prstGeom>
        </p:spPr>
        <p:txBody>
          <a:bodyPr vert="horz" lIns="91440" tIns="45720" rIns="91440" bIns="45720" rtlCol="0">
            <a:normAutofit/>
          </a:bodyPr>
          <a:lstStyle>
            <a:lvl1pPr marL="457177" indent="-457177" algn="l" defTabSz="1828709" rtl="0" eaLnBrk="1" latinLnBrk="0" hangingPunct="1">
              <a:lnSpc>
                <a:spcPct val="90000"/>
              </a:lnSpc>
              <a:spcBef>
                <a:spcPts val="2000"/>
              </a:spcBef>
              <a:buFont typeface="Arial" panose="020B0604020202020204" pitchFamily="34" charset="0"/>
              <a:buChar char="•"/>
              <a:defRPr sz="5600" kern="1200">
                <a:solidFill>
                  <a:schemeClr val="tx1"/>
                </a:solidFill>
                <a:latin typeface="+mn-lt"/>
                <a:ea typeface="+mn-ea"/>
                <a:cs typeface="+mn-cs"/>
              </a:defRPr>
            </a:lvl1pPr>
            <a:lvl2pPr marL="1371531" indent="-457177" algn="l" defTabSz="1828709" rtl="0" eaLnBrk="1" latinLnBrk="0" hangingPunct="1">
              <a:lnSpc>
                <a:spcPct val="90000"/>
              </a:lnSpc>
              <a:spcBef>
                <a:spcPts val="1000"/>
              </a:spcBef>
              <a:buFont typeface="Arial" panose="020B0604020202020204" pitchFamily="34" charset="0"/>
              <a:buChar char="•"/>
              <a:defRPr sz="4800" kern="1200">
                <a:solidFill>
                  <a:schemeClr val="tx1"/>
                </a:solidFill>
                <a:latin typeface="+mn-lt"/>
                <a:ea typeface="+mn-ea"/>
                <a:cs typeface="+mn-cs"/>
              </a:defRPr>
            </a:lvl2pPr>
            <a:lvl3pPr marL="2285886" indent="-457177" algn="l" defTabSz="1828709" rtl="0" eaLnBrk="1" latinLnBrk="0" hangingPunct="1">
              <a:lnSpc>
                <a:spcPct val="90000"/>
              </a:lnSpc>
              <a:spcBef>
                <a:spcPts val="1000"/>
              </a:spcBef>
              <a:buFont typeface="Arial" panose="020B0604020202020204" pitchFamily="34" charset="0"/>
              <a:buChar char="•"/>
              <a:defRPr sz="4000" kern="1200">
                <a:solidFill>
                  <a:schemeClr val="tx1"/>
                </a:solidFill>
                <a:latin typeface="+mn-lt"/>
                <a:ea typeface="+mn-ea"/>
                <a:cs typeface="+mn-cs"/>
              </a:defRPr>
            </a:lvl3pPr>
            <a:lvl4pPr marL="3200240" indent="-457177" algn="l" defTabSz="1828709"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4pPr>
            <a:lvl5pPr marL="4114594" indent="-457177" algn="l" defTabSz="1828709"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5pPr>
            <a:lvl6pPr marL="5028949" indent="-457177" algn="l" defTabSz="1828709"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303" indent="-457177" algn="l" defTabSz="1828709"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7657" indent="-457177" algn="l" defTabSz="1828709"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011" indent="-457177" algn="l" defTabSz="1828709"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pPr marL="0" indent="0" algn="ctr">
              <a:buNone/>
            </a:pPr>
            <a:r>
              <a:rPr lang="fr-FR" sz="5400" b="1" dirty="0" err="1" smtClean="0">
                <a:solidFill>
                  <a:srgbClr val="C99E64"/>
                </a:solidFill>
                <a:latin typeface="Open Sans Semibold" charset="0"/>
                <a:ea typeface="Open Sans Semibold" charset="0"/>
                <a:cs typeface="Open Sans Semibold" charset="0"/>
              </a:rPr>
              <a:t>Weight</a:t>
            </a:r>
            <a:endParaRPr lang="en-US" sz="5400" b="1" dirty="0">
              <a:solidFill>
                <a:srgbClr val="C99E64"/>
              </a:solidFill>
              <a:latin typeface="Open Sans Semibold" charset="0"/>
              <a:ea typeface="Open Sans Semibold" charset="0"/>
              <a:cs typeface="Open Sans Semibold" charset="0"/>
            </a:endParaRPr>
          </a:p>
        </p:txBody>
      </p:sp>
      <p:sp>
        <p:nvSpPr>
          <p:cNvPr id="8" name="Title Placeholder 1"/>
          <p:cNvSpPr txBox="1">
            <a:spLocks/>
          </p:cNvSpPr>
          <p:nvPr/>
        </p:nvSpPr>
        <p:spPr>
          <a:xfrm>
            <a:off x="1676291" y="6847031"/>
            <a:ext cx="21592783" cy="4582969"/>
          </a:xfrm>
          <a:prstGeom prst="rect">
            <a:avLst/>
          </a:prstGeom>
        </p:spPr>
        <p:txBody>
          <a:bodyPr vert="horz" lIns="91440" tIns="45720" rIns="91440" bIns="45720" rtlCol="0" anchor="ctr">
            <a:normAutofit/>
          </a:bodyPr>
          <a:lstStyle>
            <a:lvl1pPr algn="l" defTabSz="1828709" rtl="0" eaLnBrk="1" latinLnBrk="0" hangingPunct="1">
              <a:lnSpc>
                <a:spcPct val="90000"/>
              </a:lnSpc>
              <a:spcBef>
                <a:spcPct val="0"/>
              </a:spcBef>
              <a:buNone/>
              <a:defRPr sz="8800" kern="1200">
                <a:solidFill>
                  <a:schemeClr val="tx1"/>
                </a:solidFill>
                <a:latin typeface="+mj-lt"/>
                <a:ea typeface="+mj-ea"/>
                <a:cs typeface="+mj-cs"/>
              </a:defRPr>
            </a:lvl1pPr>
          </a:lstStyle>
          <a:p>
            <a:pPr algn="ctr"/>
            <a:r>
              <a:rPr lang="en-US" sz="4400" b="1" dirty="0" smtClean="0">
                <a:solidFill>
                  <a:srgbClr val="004566"/>
                </a:solidFill>
                <a:latin typeface="Open Sans" charset="0"/>
                <a:ea typeface="Open Sans" charset="0"/>
                <a:cs typeface="Open Sans" charset="0"/>
              </a:rPr>
              <a:t>On this market, marketing margins remain between </a:t>
            </a:r>
            <a:r>
              <a:rPr lang="en-US" sz="4400" b="1" dirty="0" smtClean="0">
                <a:solidFill>
                  <a:srgbClr val="004566"/>
                </a:solidFill>
                <a:latin typeface="Open Sans Semibold" charset="0"/>
                <a:ea typeface="Open Sans Semibold" charset="0"/>
                <a:cs typeface="Open Sans Semibold" charset="0"/>
              </a:rPr>
              <a:t>6% to 14% of the retail price</a:t>
            </a:r>
          </a:p>
          <a:p>
            <a:endParaRPr lang="en-US" sz="4400" b="1" dirty="0" smtClean="0">
              <a:solidFill>
                <a:srgbClr val="004566"/>
              </a:solidFill>
              <a:latin typeface="Open Sans Semibold" charset="0"/>
              <a:ea typeface="Open Sans Semibold" charset="0"/>
              <a:cs typeface="Open Sans Semibold" charset="0"/>
            </a:endParaRPr>
          </a:p>
          <a:p>
            <a:r>
              <a:rPr lang="en-US" sz="4400" b="1" dirty="0" smtClean="0">
                <a:solidFill>
                  <a:srgbClr val="004566"/>
                </a:solidFill>
                <a:latin typeface="Open Sans Semibold" charset="0"/>
                <a:ea typeface="Open Sans Semibold" charset="0"/>
                <a:cs typeface="Open Sans Semibold" charset="0"/>
              </a:rPr>
              <a:t>By giving 70% of the marketing margin to buyers and only retaining 30%</a:t>
            </a:r>
          </a:p>
          <a:p>
            <a:r>
              <a:rPr lang="en-US" sz="4400" b="1" dirty="0" err="1" smtClean="0">
                <a:solidFill>
                  <a:srgbClr val="004566"/>
                </a:solidFill>
                <a:latin typeface="Open Sans Semibold" charset="0"/>
                <a:ea typeface="Open Sans Semibold" charset="0"/>
                <a:cs typeface="Open Sans Semibold" charset="0"/>
              </a:rPr>
              <a:t>CleverPlace</a:t>
            </a:r>
            <a:r>
              <a:rPr lang="en-US" sz="4400" b="1" dirty="0" smtClean="0">
                <a:solidFill>
                  <a:srgbClr val="FF0000"/>
                </a:solidFill>
                <a:latin typeface="Open Sans Semibold" charset="0"/>
                <a:ea typeface="Open Sans Semibold" charset="0"/>
                <a:cs typeface="Open Sans Semibold" charset="0"/>
              </a:rPr>
              <a:t> </a:t>
            </a:r>
            <a:r>
              <a:rPr lang="en-US" sz="4400" b="1" dirty="0" smtClean="0">
                <a:solidFill>
                  <a:srgbClr val="004566"/>
                </a:solidFill>
                <a:latin typeface="Open Sans Semibold" charset="0"/>
                <a:ea typeface="Open Sans Semibold" charset="0"/>
                <a:cs typeface="Open Sans Semibold" charset="0"/>
              </a:rPr>
              <a:t>will generate:</a:t>
            </a:r>
          </a:p>
          <a:p>
            <a:pPr algn="ctr"/>
            <a:endParaRPr lang="en-US" sz="4400" b="1" dirty="0" smtClean="0">
              <a:solidFill>
                <a:srgbClr val="004566"/>
              </a:solidFill>
              <a:latin typeface="Open Sans Semibold" charset="0"/>
              <a:ea typeface="Open Sans Semibold" charset="0"/>
              <a:cs typeface="Open Sans Semibold" charset="0"/>
            </a:endParaRPr>
          </a:p>
          <a:p>
            <a:pPr algn="ctr"/>
            <a:r>
              <a:rPr lang="en-US" sz="4400" b="1" dirty="0" smtClean="0">
                <a:solidFill>
                  <a:srgbClr val="004566"/>
                </a:solidFill>
                <a:latin typeface="Open Sans Semibold" charset="0"/>
                <a:ea typeface="Open Sans Semibold" charset="0"/>
                <a:cs typeface="Open Sans Semibold" charset="0"/>
              </a:rPr>
              <a:t>- </a:t>
            </a:r>
            <a:r>
              <a:rPr lang="en-US" sz="4400" b="1" dirty="0" smtClean="0">
                <a:solidFill>
                  <a:srgbClr val="004566"/>
                </a:solidFill>
                <a:latin typeface="Open Sans Semibold" charset="0"/>
                <a:ea typeface="Open Sans Semibold" charset="0"/>
                <a:cs typeface="Open Sans Semibold" charset="0"/>
              </a:rPr>
              <a:t>15 Million dollars of profits in France</a:t>
            </a:r>
          </a:p>
          <a:p>
            <a:pPr algn="ctr"/>
            <a:r>
              <a:rPr lang="en-US" sz="4400" b="1" dirty="0" smtClean="0">
                <a:solidFill>
                  <a:srgbClr val="004566"/>
                </a:solidFill>
                <a:latin typeface="Open Sans Semibold" charset="0"/>
                <a:ea typeface="Open Sans Semibold" charset="0"/>
                <a:cs typeface="Open Sans Semibold" charset="0"/>
              </a:rPr>
              <a:t>- 2,7 </a:t>
            </a:r>
            <a:r>
              <a:rPr lang="en-US" sz="4400" b="1" dirty="0">
                <a:solidFill>
                  <a:srgbClr val="004566"/>
                </a:solidFill>
                <a:latin typeface="Open Sans Semibold" charset="0"/>
                <a:ea typeface="Open Sans Semibold" charset="0"/>
                <a:cs typeface="Open Sans Semibold" charset="0"/>
              </a:rPr>
              <a:t>Billion </a:t>
            </a:r>
            <a:r>
              <a:rPr lang="en-US" sz="4400" b="1" dirty="0" smtClean="0">
                <a:solidFill>
                  <a:srgbClr val="004566"/>
                </a:solidFill>
                <a:latin typeface="Open Sans Semibold" charset="0"/>
                <a:ea typeface="Open Sans Semibold" charset="0"/>
                <a:cs typeface="Open Sans Semibold" charset="0"/>
              </a:rPr>
              <a:t>dollars </a:t>
            </a:r>
            <a:r>
              <a:rPr lang="en-US" sz="4400" b="1" dirty="0">
                <a:solidFill>
                  <a:srgbClr val="004566"/>
                </a:solidFill>
                <a:latin typeface="Open Sans Semibold" charset="0"/>
                <a:ea typeface="Open Sans Semibold" charset="0"/>
                <a:cs typeface="Open Sans Semibold" charset="0"/>
              </a:rPr>
              <a:t>of profits</a:t>
            </a:r>
            <a:r>
              <a:rPr lang="en-US" sz="4400" b="1" dirty="0" smtClean="0">
                <a:solidFill>
                  <a:srgbClr val="004566"/>
                </a:solidFill>
                <a:latin typeface="Open Sans Semibold" charset="0"/>
                <a:ea typeface="Open Sans Semibold" charset="0"/>
                <a:cs typeface="Open Sans Semibold" charset="0"/>
              </a:rPr>
              <a:t> Worldwide</a:t>
            </a:r>
          </a:p>
          <a:p>
            <a:pPr algn="ctr"/>
            <a:endParaRPr lang="en-US" sz="4400" b="1" dirty="0">
              <a:solidFill>
                <a:srgbClr val="004566"/>
              </a:solidFill>
              <a:latin typeface="Open Sans Semibold" charset="0"/>
              <a:ea typeface="Open Sans Semibold" charset="0"/>
              <a:cs typeface="Open Sans Semibold" charset="0"/>
            </a:endParaRPr>
          </a:p>
        </p:txBody>
      </p:sp>
      <p:sp>
        <p:nvSpPr>
          <p:cNvPr id="15" name="Title Placeholder 1"/>
          <p:cNvSpPr txBox="1">
            <a:spLocks/>
          </p:cNvSpPr>
          <p:nvPr/>
        </p:nvSpPr>
        <p:spPr>
          <a:xfrm>
            <a:off x="1676291" y="9026656"/>
            <a:ext cx="21029831" cy="1597313"/>
          </a:xfrm>
          <a:prstGeom prst="rect">
            <a:avLst/>
          </a:prstGeom>
        </p:spPr>
        <p:txBody>
          <a:bodyPr vert="horz" lIns="91440" tIns="45720" rIns="91440" bIns="45720" rtlCol="0" anchor="ctr">
            <a:normAutofit/>
          </a:bodyPr>
          <a:lstStyle>
            <a:lvl1pPr algn="l" defTabSz="1828709" rtl="0" eaLnBrk="1" latinLnBrk="0" hangingPunct="1">
              <a:lnSpc>
                <a:spcPct val="90000"/>
              </a:lnSpc>
              <a:spcBef>
                <a:spcPct val="0"/>
              </a:spcBef>
              <a:buNone/>
              <a:defRPr sz="8800" kern="1200">
                <a:solidFill>
                  <a:schemeClr val="tx1"/>
                </a:solidFill>
                <a:latin typeface="+mj-lt"/>
                <a:ea typeface="+mj-ea"/>
                <a:cs typeface="+mj-cs"/>
              </a:defRPr>
            </a:lvl1pPr>
          </a:lstStyle>
          <a:p>
            <a:pPr algn="ctr"/>
            <a:endParaRPr lang="en-US" sz="4400" b="1" dirty="0">
              <a:solidFill>
                <a:srgbClr val="004566"/>
              </a:solidFill>
              <a:latin typeface="Open Sans Semibold" charset="0"/>
              <a:ea typeface="Open Sans Semibold" charset="0"/>
              <a:cs typeface="Open Sans Semibold" charset="0"/>
            </a:endParaRPr>
          </a:p>
        </p:txBody>
      </p:sp>
      <p:sp>
        <p:nvSpPr>
          <p:cNvPr id="16" name="Text Placeholder 2"/>
          <p:cNvSpPr txBox="1">
            <a:spLocks/>
          </p:cNvSpPr>
          <p:nvPr/>
        </p:nvSpPr>
        <p:spPr>
          <a:xfrm>
            <a:off x="4343344" y="4193230"/>
            <a:ext cx="15695722" cy="2082494"/>
          </a:xfrm>
          <a:prstGeom prst="rect">
            <a:avLst/>
          </a:prstGeom>
        </p:spPr>
        <p:txBody>
          <a:bodyPr vert="horz" lIns="91440" tIns="45720" rIns="91440" bIns="45720" rtlCol="0">
            <a:normAutofit/>
          </a:bodyPr>
          <a:lstStyle>
            <a:lvl1pPr marL="457177" indent="-457177" algn="l" defTabSz="1828709" rtl="0" eaLnBrk="1" latinLnBrk="0" hangingPunct="1">
              <a:lnSpc>
                <a:spcPct val="90000"/>
              </a:lnSpc>
              <a:spcBef>
                <a:spcPts val="2000"/>
              </a:spcBef>
              <a:buFont typeface="Arial" panose="020B0604020202020204" pitchFamily="34" charset="0"/>
              <a:buChar char="•"/>
              <a:defRPr sz="5600" kern="1200">
                <a:solidFill>
                  <a:schemeClr val="tx1"/>
                </a:solidFill>
                <a:latin typeface="+mn-lt"/>
                <a:ea typeface="+mn-ea"/>
                <a:cs typeface="+mn-cs"/>
              </a:defRPr>
            </a:lvl1pPr>
            <a:lvl2pPr marL="1371531" indent="-457177" algn="l" defTabSz="1828709" rtl="0" eaLnBrk="1" latinLnBrk="0" hangingPunct="1">
              <a:lnSpc>
                <a:spcPct val="90000"/>
              </a:lnSpc>
              <a:spcBef>
                <a:spcPts val="1000"/>
              </a:spcBef>
              <a:buFont typeface="Arial" panose="020B0604020202020204" pitchFamily="34" charset="0"/>
              <a:buChar char="•"/>
              <a:defRPr sz="4800" kern="1200">
                <a:solidFill>
                  <a:schemeClr val="tx1"/>
                </a:solidFill>
                <a:latin typeface="+mn-lt"/>
                <a:ea typeface="+mn-ea"/>
                <a:cs typeface="+mn-cs"/>
              </a:defRPr>
            </a:lvl2pPr>
            <a:lvl3pPr marL="2285886" indent="-457177" algn="l" defTabSz="1828709" rtl="0" eaLnBrk="1" latinLnBrk="0" hangingPunct="1">
              <a:lnSpc>
                <a:spcPct val="90000"/>
              </a:lnSpc>
              <a:spcBef>
                <a:spcPts val="1000"/>
              </a:spcBef>
              <a:buFont typeface="Arial" panose="020B0604020202020204" pitchFamily="34" charset="0"/>
              <a:buChar char="•"/>
              <a:defRPr sz="4000" kern="1200">
                <a:solidFill>
                  <a:schemeClr val="tx1"/>
                </a:solidFill>
                <a:latin typeface="+mn-lt"/>
                <a:ea typeface="+mn-ea"/>
                <a:cs typeface="+mn-cs"/>
              </a:defRPr>
            </a:lvl3pPr>
            <a:lvl4pPr marL="3200240" indent="-457177" algn="l" defTabSz="1828709"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4pPr>
            <a:lvl5pPr marL="4114594" indent="-457177" algn="l" defTabSz="1828709"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5pPr>
            <a:lvl6pPr marL="5028949" indent="-457177" algn="l" defTabSz="1828709"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303" indent="-457177" algn="l" defTabSz="1828709"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7657" indent="-457177" algn="l" defTabSz="1828709"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011" indent="-457177" algn="l" defTabSz="1828709"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pPr marL="0" indent="0" algn="ctr">
              <a:buNone/>
            </a:pPr>
            <a:r>
              <a:rPr lang="fr-FR" sz="6000" b="1" dirty="0" smtClean="0">
                <a:solidFill>
                  <a:srgbClr val="004566"/>
                </a:solidFill>
                <a:latin typeface="Open Sans Semibold" charset="0"/>
                <a:ea typeface="Open Sans Semibold" charset="0"/>
                <a:cs typeface="Open Sans Semibold" charset="0"/>
              </a:rPr>
              <a:t>Worldwide: </a:t>
            </a:r>
            <a:r>
              <a:rPr lang="fr-FR" sz="6000" dirty="0" smtClean="0">
                <a:solidFill>
                  <a:srgbClr val="004566"/>
                </a:solidFill>
                <a:latin typeface="Open Sans Light" charset="0"/>
                <a:ea typeface="Open Sans Light" charset="0"/>
                <a:cs typeface="Open Sans Light" charset="0"/>
              </a:rPr>
              <a:t>10 000 Billion dollars</a:t>
            </a:r>
          </a:p>
          <a:p>
            <a:pPr marL="0" indent="0" algn="ctr">
              <a:buNone/>
            </a:pPr>
            <a:r>
              <a:rPr lang="fr-FR" sz="6000" b="1" dirty="0" smtClean="0">
                <a:solidFill>
                  <a:srgbClr val="004566"/>
                </a:solidFill>
                <a:latin typeface="Open Sans Semibold" charset="0"/>
                <a:ea typeface="Open Sans Semibold" charset="0"/>
                <a:cs typeface="Open Sans Semibold" charset="0"/>
              </a:rPr>
              <a:t>France: </a:t>
            </a:r>
            <a:r>
              <a:rPr lang="fr-FR" sz="6000" dirty="0" smtClean="0">
                <a:solidFill>
                  <a:srgbClr val="004566"/>
                </a:solidFill>
                <a:latin typeface="Open Sans Light" charset="0"/>
                <a:ea typeface="Open Sans Light" charset="0"/>
                <a:cs typeface="Open Sans Light" charset="0"/>
              </a:rPr>
              <a:t>74 Billion dollars</a:t>
            </a:r>
            <a:endParaRPr lang="en-US" sz="6000" dirty="0">
              <a:solidFill>
                <a:srgbClr val="004566"/>
              </a:solidFill>
              <a:latin typeface="Open Sans Light" charset="0"/>
              <a:ea typeface="Open Sans Light" charset="0"/>
              <a:cs typeface="Open Sans Light" charset="0"/>
            </a:endParaRPr>
          </a:p>
        </p:txBody>
      </p:sp>
    </p:spTree>
    <p:extLst>
      <p:ext uri="{BB962C8B-B14F-4D97-AF65-F5344CB8AC3E}">
        <p14:creationId xmlns="" xmlns:p14="http://schemas.microsoft.com/office/powerpoint/2010/main" val="36423722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ce réservé du contenu 3"/>
          <p:cNvPicPr>
            <a:picLocks noGrp="1" noChangeAspect="1"/>
          </p:cNvPicPr>
          <p:nvPr>
            <p:ph idx="1"/>
          </p:nvPr>
        </p:nvPicPr>
        <p:blipFill>
          <a:blip r:embed="rId2">
            <a:extLst>
              <a:ext uri="{28A0092B-C50C-407E-A947-70E740481C1C}">
                <a14:useLocalDpi xmlns="" xmlns:a14="http://schemas.microsoft.com/office/drawing/2010/main" val="0"/>
              </a:ext>
            </a:extLst>
          </a:blip>
          <a:stretch>
            <a:fillRect/>
          </a:stretch>
        </p:blipFill>
        <p:spPr>
          <a:xfrm>
            <a:off x="-1" y="0"/>
            <a:ext cx="24382413" cy="13715108"/>
          </a:xfrm>
        </p:spPr>
      </p:pic>
      <p:sp>
        <p:nvSpPr>
          <p:cNvPr id="5" name="Title Placeholder 1"/>
          <p:cNvSpPr txBox="1">
            <a:spLocks/>
          </p:cNvSpPr>
          <p:nvPr/>
        </p:nvSpPr>
        <p:spPr>
          <a:xfrm>
            <a:off x="1676291" y="730251"/>
            <a:ext cx="21029831" cy="3122772"/>
          </a:xfrm>
          <a:prstGeom prst="rect">
            <a:avLst/>
          </a:prstGeom>
        </p:spPr>
        <p:txBody>
          <a:bodyPr vert="horz" lIns="91440" tIns="45720" rIns="91440" bIns="45720" rtlCol="0" anchor="ctr">
            <a:normAutofit/>
          </a:bodyPr>
          <a:lstStyle>
            <a:lvl1pPr algn="l" defTabSz="1828709" rtl="0" eaLnBrk="1" latinLnBrk="0" hangingPunct="1">
              <a:lnSpc>
                <a:spcPct val="90000"/>
              </a:lnSpc>
              <a:spcBef>
                <a:spcPct val="0"/>
              </a:spcBef>
              <a:buNone/>
              <a:defRPr sz="8800" kern="1200">
                <a:solidFill>
                  <a:schemeClr val="tx1"/>
                </a:solidFill>
                <a:latin typeface="+mj-lt"/>
                <a:ea typeface="+mj-ea"/>
                <a:cs typeface="+mj-cs"/>
              </a:defRPr>
            </a:lvl1pPr>
          </a:lstStyle>
          <a:p>
            <a:r>
              <a:rPr lang="en-US" sz="6000" b="1" smtClean="0">
                <a:solidFill>
                  <a:srgbClr val="004566"/>
                </a:solidFill>
                <a:latin typeface="Open Sans" charset="0"/>
                <a:ea typeface="Open Sans" charset="0"/>
                <a:cs typeface="Open Sans" charset="0"/>
              </a:rPr>
              <a:t>SOLUTION</a:t>
            </a:r>
            <a:r>
              <a:rPr lang="en-US" sz="6000" b="1" smtClean="0">
                <a:solidFill>
                  <a:srgbClr val="004566"/>
                </a:solidFill>
                <a:latin typeface="Open Sans" charset="0"/>
                <a:ea typeface="Open Sans" charset="0"/>
                <a:cs typeface="Open Sans" charset="0"/>
              </a:rPr>
              <a:t> </a:t>
            </a:r>
            <a:endParaRPr lang="en-US" sz="6000" b="1" smtClean="0">
              <a:solidFill>
                <a:srgbClr val="004566"/>
              </a:solidFill>
              <a:latin typeface="Open Sans" charset="0"/>
              <a:ea typeface="Open Sans" charset="0"/>
              <a:cs typeface="Open Sans" charset="0"/>
            </a:endParaRPr>
          </a:p>
          <a:p>
            <a:r>
              <a:rPr lang="en-US" sz="6000" b="1" smtClean="0"/>
              <a:t>CleverPlace</a:t>
            </a:r>
            <a:r>
              <a:rPr lang="en-US" sz="6000" b="1"/>
              <a:t>: the open-source e-commerce platform</a:t>
            </a:r>
          </a:p>
          <a:p>
            <a:endParaRPr lang="en-US" sz="6000">
              <a:solidFill>
                <a:srgbClr val="004566"/>
              </a:solidFill>
              <a:latin typeface="Open Sans Light" charset="0"/>
              <a:ea typeface="Open Sans Light" charset="0"/>
              <a:cs typeface="Open Sans Light" charset="0"/>
            </a:endParaRPr>
          </a:p>
        </p:txBody>
      </p:sp>
      <p:sp>
        <p:nvSpPr>
          <p:cNvPr id="7" name="Text Placeholder 2"/>
          <p:cNvSpPr txBox="1">
            <a:spLocks/>
          </p:cNvSpPr>
          <p:nvPr/>
        </p:nvSpPr>
        <p:spPr>
          <a:xfrm>
            <a:off x="2118157" y="3341933"/>
            <a:ext cx="19605770" cy="1022179"/>
          </a:xfrm>
          <a:prstGeom prst="rect">
            <a:avLst/>
          </a:prstGeom>
        </p:spPr>
        <p:txBody>
          <a:bodyPr vert="horz" lIns="91440" tIns="45720" rIns="91440" bIns="45720" rtlCol="0">
            <a:normAutofit/>
          </a:bodyPr>
          <a:lstStyle>
            <a:lvl1pPr marL="457177" indent="-457177" algn="l" defTabSz="1828709" rtl="0" eaLnBrk="1" latinLnBrk="0" hangingPunct="1">
              <a:lnSpc>
                <a:spcPct val="90000"/>
              </a:lnSpc>
              <a:spcBef>
                <a:spcPts val="2000"/>
              </a:spcBef>
              <a:buFont typeface="Arial" panose="020B0604020202020204" pitchFamily="34" charset="0"/>
              <a:buChar char="•"/>
              <a:defRPr sz="5600" kern="1200">
                <a:solidFill>
                  <a:schemeClr val="tx1"/>
                </a:solidFill>
                <a:latin typeface="+mn-lt"/>
                <a:ea typeface="+mn-ea"/>
                <a:cs typeface="+mn-cs"/>
              </a:defRPr>
            </a:lvl1pPr>
            <a:lvl2pPr marL="1371531" indent="-457177" algn="l" defTabSz="1828709" rtl="0" eaLnBrk="1" latinLnBrk="0" hangingPunct="1">
              <a:lnSpc>
                <a:spcPct val="90000"/>
              </a:lnSpc>
              <a:spcBef>
                <a:spcPts val="1000"/>
              </a:spcBef>
              <a:buFont typeface="Arial" panose="020B0604020202020204" pitchFamily="34" charset="0"/>
              <a:buChar char="•"/>
              <a:defRPr sz="4800" kern="1200">
                <a:solidFill>
                  <a:schemeClr val="tx1"/>
                </a:solidFill>
                <a:latin typeface="+mn-lt"/>
                <a:ea typeface="+mn-ea"/>
                <a:cs typeface="+mn-cs"/>
              </a:defRPr>
            </a:lvl2pPr>
            <a:lvl3pPr marL="2285886" indent="-457177" algn="l" defTabSz="1828709" rtl="0" eaLnBrk="1" latinLnBrk="0" hangingPunct="1">
              <a:lnSpc>
                <a:spcPct val="90000"/>
              </a:lnSpc>
              <a:spcBef>
                <a:spcPts val="1000"/>
              </a:spcBef>
              <a:buFont typeface="Arial" panose="020B0604020202020204" pitchFamily="34" charset="0"/>
              <a:buChar char="•"/>
              <a:defRPr sz="4000" kern="1200">
                <a:solidFill>
                  <a:schemeClr val="tx1"/>
                </a:solidFill>
                <a:latin typeface="+mn-lt"/>
                <a:ea typeface="+mn-ea"/>
                <a:cs typeface="+mn-cs"/>
              </a:defRPr>
            </a:lvl3pPr>
            <a:lvl4pPr marL="3200240" indent="-457177" algn="l" defTabSz="1828709"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4pPr>
            <a:lvl5pPr marL="4114594" indent="-457177" algn="l" defTabSz="1828709"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5pPr>
            <a:lvl6pPr marL="5028949" indent="-457177" algn="l" defTabSz="1828709"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303" indent="-457177" algn="l" defTabSz="1828709"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7657" indent="-457177" algn="l" defTabSz="1828709"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011" indent="-457177" algn="l" defTabSz="1828709"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pPr marL="0" indent="0" algn="ctr">
              <a:buNone/>
            </a:pPr>
            <a:r>
              <a:rPr lang="en-US" sz="5400" b="1" smtClean="0">
                <a:solidFill>
                  <a:srgbClr val="C99E64"/>
                </a:solidFill>
                <a:latin typeface="Open Sans Semibold" charset="0"/>
                <a:ea typeface="Open Sans Semibold" charset="0"/>
                <a:cs typeface="Open Sans Semibold" charset="0"/>
              </a:rPr>
              <a:t>Our value proposition</a:t>
            </a:r>
            <a:endParaRPr lang="en-US" sz="5400" b="1">
              <a:solidFill>
                <a:srgbClr val="C99E64"/>
              </a:solidFill>
              <a:latin typeface="Open Sans Semibold" charset="0"/>
              <a:ea typeface="Open Sans Semibold" charset="0"/>
              <a:cs typeface="Open Sans Semibold" charset="0"/>
            </a:endParaRPr>
          </a:p>
        </p:txBody>
      </p:sp>
      <p:sp>
        <p:nvSpPr>
          <p:cNvPr id="16" name="Text Placeholder 2"/>
          <p:cNvSpPr txBox="1">
            <a:spLocks/>
          </p:cNvSpPr>
          <p:nvPr/>
        </p:nvSpPr>
        <p:spPr>
          <a:xfrm>
            <a:off x="2658483" y="4425499"/>
            <a:ext cx="19065444" cy="2082494"/>
          </a:xfrm>
          <a:prstGeom prst="rect">
            <a:avLst/>
          </a:prstGeom>
        </p:spPr>
        <p:txBody>
          <a:bodyPr vert="horz" lIns="91440" tIns="45720" rIns="91440" bIns="45720" rtlCol="0">
            <a:normAutofit/>
          </a:bodyPr>
          <a:lstStyle>
            <a:lvl1pPr marL="457177" indent="-457177" algn="l" defTabSz="1828709" rtl="0" eaLnBrk="1" latinLnBrk="0" hangingPunct="1">
              <a:lnSpc>
                <a:spcPct val="90000"/>
              </a:lnSpc>
              <a:spcBef>
                <a:spcPts val="2000"/>
              </a:spcBef>
              <a:buFont typeface="Arial" panose="020B0604020202020204" pitchFamily="34" charset="0"/>
              <a:buChar char="•"/>
              <a:defRPr sz="5600" kern="1200">
                <a:solidFill>
                  <a:schemeClr val="tx1"/>
                </a:solidFill>
                <a:latin typeface="+mn-lt"/>
                <a:ea typeface="+mn-ea"/>
                <a:cs typeface="+mn-cs"/>
              </a:defRPr>
            </a:lvl1pPr>
            <a:lvl2pPr marL="1371531" indent="-457177" algn="l" defTabSz="1828709" rtl="0" eaLnBrk="1" latinLnBrk="0" hangingPunct="1">
              <a:lnSpc>
                <a:spcPct val="90000"/>
              </a:lnSpc>
              <a:spcBef>
                <a:spcPts val="1000"/>
              </a:spcBef>
              <a:buFont typeface="Arial" panose="020B0604020202020204" pitchFamily="34" charset="0"/>
              <a:buChar char="•"/>
              <a:defRPr sz="4800" kern="1200">
                <a:solidFill>
                  <a:schemeClr val="tx1"/>
                </a:solidFill>
                <a:latin typeface="+mn-lt"/>
                <a:ea typeface="+mn-ea"/>
                <a:cs typeface="+mn-cs"/>
              </a:defRPr>
            </a:lvl2pPr>
            <a:lvl3pPr marL="2285886" indent="-457177" algn="l" defTabSz="1828709" rtl="0" eaLnBrk="1" latinLnBrk="0" hangingPunct="1">
              <a:lnSpc>
                <a:spcPct val="90000"/>
              </a:lnSpc>
              <a:spcBef>
                <a:spcPts val="1000"/>
              </a:spcBef>
              <a:buFont typeface="Arial" panose="020B0604020202020204" pitchFamily="34" charset="0"/>
              <a:buChar char="•"/>
              <a:defRPr sz="4000" kern="1200">
                <a:solidFill>
                  <a:schemeClr val="tx1"/>
                </a:solidFill>
                <a:latin typeface="+mn-lt"/>
                <a:ea typeface="+mn-ea"/>
                <a:cs typeface="+mn-cs"/>
              </a:defRPr>
            </a:lvl3pPr>
            <a:lvl4pPr marL="3200240" indent="-457177" algn="l" defTabSz="1828709"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4pPr>
            <a:lvl5pPr marL="4114594" indent="-457177" algn="l" defTabSz="1828709"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5pPr>
            <a:lvl6pPr marL="5028949" indent="-457177" algn="l" defTabSz="1828709"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303" indent="-457177" algn="l" defTabSz="1828709"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7657" indent="-457177" algn="l" defTabSz="1828709"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011" indent="-457177" algn="l" defTabSz="1828709"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pPr marL="0" indent="0"/>
            <a:r>
              <a:rPr lang="en-US" sz="3200" b="1" smtClean="0"/>
              <a:t>Promoting </a:t>
            </a:r>
            <a:r>
              <a:rPr lang="en-US" sz="3200" b="1"/>
              <a:t>transparency, trust and security by processing all operations on the </a:t>
            </a:r>
            <a:r>
              <a:rPr lang="en-US" sz="3200" b="1" smtClean="0"/>
              <a:t>blockchain</a:t>
            </a:r>
            <a:endParaRPr lang="en-US" sz="3200"/>
          </a:p>
          <a:p>
            <a:pPr marL="0" indent="0"/>
            <a:r>
              <a:rPr lang="en-US" sz="3200" b="1" smtClean="0"/>
              <a:t>Rewarding </a:t>
            </a:r>
            <a:r>
              <a:rPr lang="en-US" sz="3200" b="1"/>
              <a:t>buyers with a significant cashback against tokens on each </a:t>
            </a:r>
            <a:r>
              <a:rPr lang="en-US" sz="3200" b="1" smtClean="0"/>
              <a:t>purchase</a:t>
            </a:r>
          </a:p>
          <a:p>
            <a:pPr marL="0" indent="0"/>
            <a:r>
              <a:rPr lang="en-US" sz="3200" b="1" smtClean="0"/>
              <a:t>Rewarding </a:t>
            </a:r>
            <a:r>
              <a:rPr lang="en-US" sz="3200" b="1"/>
              <a:t>token holders by redistributing all the tokens received between </a:t>
            </a:r>
            <a:r>
              <a:rPr lang="en-US" sz="3200" b="1" smtClean="0"/>
              <a:t>them</a:t>
            </a:r>
            <a:endParaRPr lang="en-US" sz="3200" b="1"/>
          </a:p>
        </p:txBody>
      </p:sp>
      <p:sp>
        <p:nvSpPr>
          <p:cNvPr id="9" name="Text Placeholder 2"/>
          <p:cNvSpPr txBox="1">
            <a:spLocks/>
          </p:cNvSpPr>
          <p:nvPr/>
        </p:nvSpPr>
        <p:spPr>
          <a:xfrm>
            <a:off x="2284413" y="6651636"/>
            <a:ext cx="19605770" cy="1022179"/>
          </a:xfrm>
          <a:prstGeom prst="rect">
            <a:avLst/>
          </a:prstGeom>
        </p:spPr>
        <p:txBody>
          <a:bodyPr vert="horz" lIns="91440" tIns="45720" rIns="91440" bIns="45720" rtlCol="0">
            <a:normAutofit/>
          </a:bodyPr>
          <a:lstStyle>
            <a:lvl1pPr marL="457177" indent="-457177" algn="l" defTabSz="1828709" rtl="0" eaLnBrk="1" latinLnBrk="0" hangingPunct="1">
              <a:lnSpc>
                <a:spcPct val="90000"/>
              </a:lnSpc>
              <a:spcBef>
                <a:spcPts val="2000"/>
              </a:spcBef>
              <a:buFont typeface="Arial" panose="020B0604020202020204" pitchFamily="34" charset="0"/>
              <a:buChar char="•"/>
              <a:defRPr sz="5600" kern="1200">
                <a:solidFill>
                  <a:schemeClr val="tx1"/>
                </a:solidFill>
                <a:latin typeface="+mn-lt"/>
                <a:ea typeface="+mn-ea"/>
                <a:cs typeface="+mn-cs"/>
              </a:defRPr>
            </a:lvl1pPr>
            <a:lvl2pPr marL="1371531" indent="-457177" algn="l" defTabSz="1828709" rtl="0" eaLnBrk="1" latinLnBrk="0" hangingPunct="1">
              <a:lnSpc>
                <a:spcPct val="90000"/>
              </a:lnSpc>
              <a:spcBef>
                <a:spcPts val="1000"/>
              </a:spcBef>
              <a:buFont typeface="Arial" panose="020B0604020202020204" pitchFamily="34" charset="0"/>
              <a:buChar char="•"/>
              <a:defRPr sz="4800" kern="1200">
                <a:solidFill>
                  <a:schemeClr val="tx1"/>
                </a:solidFill>
                <a:latin typeface="+mn-lt"/>
                <a:ea typeface="+mn-ea"/>
                <a:cs typeface="+mn-cs"/>
              </a:defRPr>
            </a:lvl2pPr>
            <a:lvl3pPr marL="2285886" indent="-457177" algn="l" defTabSz="1828709" rtl="0" eaLnBrk="1" latinLnBrk="0" hangingPunct="1">
              <a:lnSpc>
                <a:spcPct val="90000"/>
              </a:lnSpc>
              <a:spcBef>
                <a:spcPts val="1000"/>
              </a:spcBef>
              <a:buFont typeface="Arial" panose="020B0604020202020204" pitchFamily="34" charset="0"/>
              <a:buChar char="•"/>
              <a:defRPr sz="4000" kern="1200">
                <a:solidFill>
                  <a:schemeClr val="tx1"/>
                </a:solidFill>
                <a:latin typeface="+mn-lt"/>
                <a:ea typeface="+mn-ea"/>
                <a:cs typeface="+mn-cs"/>
              </a:defRPr>
            </a:lvl3pPr>
            <a:lvl4pPr marL="3200240" indent="-457177" algn="l" defTabSz="1828709"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4pPr>
            <a:lvl5pPr marL="4114594" indent="-457177" algn="l" defTabSz="1828709"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5pPr>
            <a:lvl6pPr marL="5028949" indent="-457177" algn="l" defTabSz="1828709"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303" indent="-457177" algn="l" defTabSz="1828709"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7657" indent="-457177" algn="l" defTabSz="1828709"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011" indent="-457177" algn="l" defTabSz="1828709"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pPr marL="0" indent="0" algn="ctr">
              <a:buNone/>
            </a:pPr>
            <a:r>
              <a:rPr lang="en-US" sz="5400" b="1" smtClean="0">
                <a:solidFill>
                  <a:srgbClr val="C99E64"/>
                </a:solidFill>
                <a:latin typeface="Open Sans Semibold" charset="0"/>
                <a:ea typeface="Open Sans Semibold" charset="0"/>
                <a:cs typeface="Open Sans Semibold" charset="0"/>
              </a:rPr>
              <a:t>Our </a:t>
            </a:r>
            <a:r>
              <a:rPr lang="en-US" sz="5400" b="1" smtClean="0">
                <a:solidFill>
                  <a:srgbClr val="C99E64"/>
                </a:solidFill>
                <a:latin typeface="Open Sans Semibold" charset="0"/>
                <a:ea typeface="Open Sans Semibold" charset="0"/>
                <a:cs typeface="Open Sans Semibold" charset="0"/>
              </a:rPr>
              <a:t>Unique Selling </a:t>
            </a:r>
            <a:r>
              <a:rPr lang="en-US" sz="5400" b="1" smtClean="0">
                <a:solidFill>
                  <a:srgbClr val="C99E64"/>
                </a:solidFill>
                <a:latin typeface="Open Sans Semibold" charset="0"/>
                <a:ea typeface="Open Sans Semibold" charset="0"/>
                <a:cs typeface="Open Sans Semibold" charset="0"/>
              </a:rPr>
              <a:t>Point</a:t>
            </a:r>
            <a:endParaRPr lang="en-US" sz="5400" b="1">
              <a:solidFill>
                <a:srgbClr val="C99E64"/>
              </a:solidFill>
              <a:latin typeface="Open Sans Semibold" charset="0"/>
              <a:ea typeface="Open Sans Semibold" charset="0"/>
              <a:cs typeface="Open Sans Semibold" charset="0"/>
            </a:endParaRPr>
          </a:p>
        </p:txBody>
      </p:sp>
      <p:sp>
        <p:nvSpPr>
          <p:cNvPr id="10" name="Text Placeholder 2"/>
          <p:cNvSpPr txBox="1">
            <a:spLocks/>
          </p:cNvSpPr>
          <p:nvPr/>
        </p:nvSpPr>
        <p:spPr>
          <a:xfrm>
            <a:off x="386337" y="7630120"/>
            <a:ext cx="23609736" cy="4118536"/>
          </a:xfrm>
          <a:prstGeom prst="rect">
            <a:avLst/>
          </a:prstGeom>
        </p:spPr>
        <p:txBody>
          <a:bodyPr vert="horz" lIns="91440" tIns="45720" rIns="91440" bIns="45720" rtlCol="0">
            <a:normAutofit/>
          </a:bodyPr>
          <a:lstStyle>
            <a:lvl1pPr marL="457177" indent="-457177" algn="l" defTabSz="1828709" rtl="0" eaLnBrk="1" latinLnBrk="0" hangingPunct="1">
              <a:lnSpc>
                <a:spcPct val="90000"/>
              </a:lnSpc>
              <a:spcBef>
                <a:spcPts val="2000"/>
              </a:spcBef>
              <a:buFont typeface="Arial" panose="020B0604020202020204" pitchFamily="34" charset="0"/>
              <a:buChar char="•"/>
              <a:defRPr sz="5600" kern="1200">
                <a:solidFill>
                  <a:schemeClr val="tx1"/>
                </a:solidFill>
                <a:latin typeface="+mn-lt"/>
                <a:ea typeface="+mn-ea"/>
                <a:cs typeface="+mn-cs"/>
              </a:defRPr>
            </a:lvl1pPr>
            <a:lvl2pPr marL="1371531" indent="-457177" algn="l" defTabSz="1828709" rtl="0" eaLnBrk="1" latinLnBrk="0" hangingPunct="1">
              <a:lnSpc>
                <a:spcPct val="90000"/>
              </a:lnSpc>
              <a:spcBef>
                <a:spcPts val="1000"/>
              </a:spcBef>
              <a:buFont typeface="Arial" panose="020B0604020202020204" pitchFamily="34" charset="0"/>
              <a:buChar char="•"/>
              <a:defRPr sz="4800" kern="1200">
                <a:solidFill>
                  <a:schemeClr val="tx1"/>
                </a:solidFill>
                <a:latin typeface="+mn-lt"/>
                <a:ea typeface="+mn-ea"/>
                <a:cs typeface="+mn-cs"/>
              </a:defRPr>
            </a:lvl2pPr>
            <a:lvl3pPr marL="2285886" indent="-457177" algn="l" defTabSz="1828709" rtl="0" eaLnBrk="1" latinLnBrk="0" hangingPunct="1">
              <a:lnSpc>
                <a:spcPct val="90000"/>
              </a:lnSpc>
              <a:spcBef>
                <a:spcPts val="1000"/>
              </a:spcBef>
              <a:buFont typeface="Arial" panose="020B0604020202020204" pitchFamily="34" charset="0"/>
              <a:buChar char="•"/>
              <a:defRPr sz="4000" kern="1200">
                <a:solidFill>
                  <a:schemeClr val="tx1"/>
                </a:solidFill>
                <a:latin typeface="+mn-lt"/>
                <a:ea typeface="+mn-ea"/>
                <a:cs typeface="+mn-cs"/>
              </a:defRPr>
            </a:lvl3pPr>
            <a:lvl4pPr marL="3200240" indent="-457177" algn="l" defTabSz="1828709"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4pPr>
            <a:lvl5pPr marL="4114594" indent="-457177" algn="l" defTabSz="1828709"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5pPr>
            <a:lvl6pPr marL="5028949" indent="-457177" algn="l" defTabSz="1828709"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303" indent="-457177" algn="l" defTabSz="1828709"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7657" indent="-457177" algn="l" defTabSz="1828709"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011" indent="-457177" algn="l" defTabSz="1828709"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pPr marL="0" indent="0" algn="ctr">
              <a:spcBef>
                <a:spcPts val="1000"/>
              </a:spcBef>
              <a:buNone/>
            </a:pPr>
            <a:r>
              <a:rPr lang="en-US" sz="3200" b="1" smtClean="0">
                <a:solidFill>
                  <a:srgbClr val="004566"/>
                </a:solidFill>
                <a:latin typeface="Open Sans Semibold" charset="0"/>
                <a:ea typeface="Open Sans Semibold" charset="0"/>
                <a:cs typeface="Open Sans Semibold" charset="0"/>
              </a:rPr>
              <a:t>On each </a:t>
            </a:r>
            <a:r>
              <a:rPr lang="en-US" sz="3200" b="1" smtClean="0">
                <a:solidFill>
                  <a:srgbClr val="004566"/>
                </a:solidFill>
                <a:latin typeface="Open Sans Semibold" charset="0"/>
                <a:ea typeface="Open Sans Semibold" charset="0"/>
                <a:cs typeface="Open Sans Semibold" charset="0"/>
              </a:rPr>
              <a:t>purchase</a:t>
            </a:r>
            <a:r>
              <a:rPr lang="en-US" sz="3200" b="1" smtClean="0">
                <a:solidFill>
                  <a:srgbClr val="004566"/>
                </a:solidFill>
                <a:latin typeface="Open Sans Semibold" charset="0"/>
                <a:ea typeface="Open Sans Semibold" charset="0"/>
                <a:cs typeface="Open Sans Semibold" charset="0"/>
              </a:rPr>
              <a:t>, the buyer can receive a cashback worth </a:t>
            </a:r>
            <a:r>
              <a:rPr lang="en-US" sz="3200" b="1" smtClean="0">
                <a:solidFill>
                  <a:srgbClr val="004566"/>
                </a:solidFill>
                <a:latin typeface="Open Sans Semibold" charset="0"/>
                <a:ea typeface="Open Sans Semibold" charset="0"/>
                <a:cs typeface="Open Sans Semibold" charset="0"/>
              </a:rPr>
              <a:t>70</a:t>
            </a:r>
            <a:r>
              <a:rPr lang="en-US" sz="3200" b="1" smtClean="0">
                <a:solidFill>
                  <a:srgbClr val="004566"/>
                </a:solidFill>
                <a:latin typeface="Open Sans Semibold" charset="0"/>
                <a:ea typeface="Open Sans Semibold" charset="0"/>
                <a:cs typeface="Open Sans Semibold" charset="0"/>
              </a:rPr>
              <a:t>% of the platform </a:t>
            </a:r>
            <a:r>
              <a:rPr lang="en-US" sz="3200" b="1" smtClean="0">
                <a:solidFill>
                  <a:srgbClr val="004566"/>
                </a:solidFill>
                <a:latin typeface="Open Sans Semibold" charset="0"/>
                <a:ea typeface="Open Sans Semibold" charset="0"/>
                <a:cs typeface="Open Sans Semibold" charset="0"/>
              </a:rPr>
              <a:t>margin</a:t>
            </a:r>
            <a:endParaRPr lang="en-US" sz="3200" b="1" smtClean="0">
              <a:solidFill>
                <a:srgbClr val="004566"/>
              </a:solidFill>
              <a:latin typeface="Open Sans Semibold" charset="0"/>
              <a:ea typeface="Open Sans Semibold" charset="0"/>
              <a:cs typeface="Open Sans Semibold" charset="0"/>
            </a:endParaRPr>
          </a:p>
          <a:p>
            <a:pPr marL="0" indent="0" algn="ctr">
              <a:spcBef>
                <a:spcPts val="1000"/>
              </a:spcBef>
              <a:buNone/>
            </a:pPr>
            <a:endParaRPr lang="en-US" sz="3200" b="1" smtClean="0">
              <a:solidFill>
                <a:srgbClr val="004566"/>
              </a:solidFill>
              <a:latin typeface="Open Sans Semibold" charset="0"/>
              <a:ea typeface="Open Sans Semibold" charset="0"/>
              <a:cs typeface="Open Sans Semibold" charset="0"/>
            </a:endParaRPr>
          </a:p>
          <a:p>
            <a:pPr marL="0" indent="0">
              <a:buNone/>
            </a:pPr>
            <a:r>
              <a:rPr lang="en-US" sz="3200" i="1" u="sng" smtClean="0">
                <a:solidFill>
                  <a:srgbClr val="004566"/>
                </a:solidFill>
                <a:latin typeface="Open Sans" charset="0"/>
                <a:ea typeface="Open Sans" charset="0"/>
                <a:cs typeface="Open Sans" charset="0"/>
              </a:rPr>
              <a:t>Concrete </a:t>
            </a:r>
            <a:r>
              <a:rPr lang="en-US" sz="3200" i="1" u="sng" smtClean="0">
                <a:solidFill>
                  <a:srgbClr val="004566"/>
                </a:solidFill>
                <a:latin typeface="Open Sans" charset="0"/>
                <a:ea typeface="Open Sans" charset="0"/>
                <a:cs typeface="Open Sans" charset="0"/>
              </a:rPr>
              <a:t>example:</a:t>
            </a:r>
            <a:endParaRPr lang="en-US" sz="3200" i="1" u="sng" smtClean="0">
              <a:solidFill>
                <a:srgbClr val="004566"/>
              </a:solidFill>
              <a:latin typeface="Open Sans" charset="0"/>
              <a:ea typeface="Open Sans" charset="0"/>
              <a:cs typeface="Open Sans" charset="0"/>
            </a:endParaRPr>
          </a:p>
          <a:p>
            <a:pPr marL="0" indent="0">
              <a:buNone/>
            </a:pPr>
            <a:r>
              <a:rPr lang="en-US" sz="3200" i="1" smtClean="0">
                <a:solidFill>
                  <a:srgbClr val="004566"/>
                </a:solidFill>
                <a:latin typeface="Open Sans" charset="0"/>
                <a:ea typeface="Open Sans" charset="0"/>
                <a:cs typeface="Open Sans" charset="0"/>
              </a:rPr>
              <a:t>When purchasing an appartment worth </a:t>
            </a:r>
            <a:r>
              <a:rPr lang="en-US" sz="3200" i="1" smtClean="0">
                <a:solidFill>
                  <a:srgbClr val="004566"/>
                </a:solidFill>
                <a:latin typeface="Open Sans" charset="0"/>
                <a:ea typeface="Open Sans" charset="0"/>
                <a:cs typeface="Open Sans" charset="0"/>
              </a:rPr>
              <a:t>€</a:t>
            </a:r>
            <a:r>
              <a:rPr lang="en-US" sz="3200" i="1" smtClean="0">
                <a:solidFill>
                  <a:srgbClr val="004566"/>
                </a:solidFill>
                <a:latin typeface="Open Sans" charset="0"/>
                <a:ea typeface="Open Sans" charset="0"/>
                <a:cs typeface="Open Sans" charset="0"/>
              </a:rPr>
              <a:t>300.000 on </a:t>
            </a:r>
            <a:r>
              <a:rPr lang="en-US" sz="3200" i="1" smtClean="0">
                <a:solidFill>
                  <a:srgbClr val="004566"/>
                </a:solidFill>
                <a:latin typeface="Open Sans" charset="0"/>
                <a:ea typeface="Open Sans" charset="0"/>
                <a:cs typeface="Open Sans" charset="0"/>
              </a:rPr>
              <a:t>CleverPlace</a:t>
            </a:r>
            <a:r>
              <a:rPr lang="en-US" sz="3200" i="1" smtClean="0">
                <a:solidFill>
                  <a:srgbClr val="004566"/>
                </a:solidFill>
                <a:latin typeface="Open Sans" charset="0"/>
                <a:ea typeface="Open Sans" charset="0"/>
                <a:cs typeface="Open Sans" charset="0"/>
              </a:rPr>
              <a:t>, the buyer receives a cashback of </a:t>
            </a:r>
            <a:r>
              <a:rPr lang="en-US" sz="3200" i="1" smtClean="0">
                <a:solidFill>
                  <a:srgbClr val="004566"/>
                </a:solidFill>
                <a:latin typeface="Open Sans" charset="0"/>
                <a:ea typeface="Open Sans" charset="0"/>
                <a:cs typeface="Open Sans" charset="0"/>
              </a:rPr>
              <a:t>€</a:t>
            </a:r>
            <a:r>
              <a:rPr lang="en-US" sz="3200" i="1" smtClean="0">
                <a:solidFill>
                  <a:srgbClr val="004566"/>
                </a:solidFill>
                <a:latin typeface="Open Sans" charset="0"/>
                <a:ea typeface="Open Sans" charset="0"/>
                <a:cs typeface="Open Sans" charset="0"/>
              </a:rPr>
              <a:t>21 </a:t>
            </a:r>
            <a:r>
              <a:rPr lang="en-US" sz="3200" i="1" smtClean="0">
                <a:solidFill>
                  <a:srgbClr val="004566"/>
                </a:solidFill>
                <a:latin typeface="Open Sans" charset="0"/>
                <a:ea typeface="Open Sans" charset="0"/>
                <a:cs typeface="Open Sans" charset="0"/>
              </a:rPr>
              <a:t>000</a:t>
            </a:r>
            <a:endParaRPr lang="en-US" sz="3200" i="1" smtClean="0">
              <a:solidFill>
                <a:srgbClr val="004566"/>
              </a:solidFill>
              <a:latin typeface="Open Sans" charset="0"/>
              <a:ea typeface="Open Sans" charset="0"/>
              <a:cs typeface="Open Sans" charset="0"/>
            </a:endParaRPr>
          </a:p>
          <a:p>
            <a:pPr marL="0" indent="0" algn="ctr">
              <a:spcBef>
                <a:spcPts val="1000"/>
              </a:spcBef>
              <a:buNone/>
            </a:pPr>
            <a:endParaRPr lang="en-US" sz="3200" b="1">
              <a:solidFill>
                <a:srgbClr val="004566"/>
              </a:solidFill>
              <a:latin typeface="Open Sans Semibold" charset="0"/>
              <a:ea typeface="Open Sans Semibold" charset="0"/>
              <a:cs typeface="Open Sans Semibold" charset="0"/>
            </a:endParaRPr>
          </a:p>
        </p:txBody>
      </p:sp>
    </p:spTree>
    <p:extLst>
      <p:ext uri="{BB962C8B-B14F-4D97-AF65-F5344CB8AC3E}">
        <p14:creationId xmlns="" xmlns:p14="http://schemas.microsoft.com/office/powerpoint/2010/main" val="6993352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ce réservé du contenu 3"/>
          <p:cNvPicPr>
            <a:picLocks noGrp="1" noChangeAspect="1"/>
          </p:cNvPicPr>
          <p:nvPr>
            <p:ph idx="1"/>
          </p:nvPr>
        </p:nvPicPr>
        <p:blipFill>
          <a:blip r:embed="rId2">
            <a:extLst>
              <a:ext uri="{28A0092B-C50C-407E-A947-70E740481C1C}">
                <a14:useLocalDpi xmlns="" xmlns:a14="http://schemas.microsoft.com/office/drawing/2010/main" val="0"/>
              </a:ext>
            </a:extLst>
          </a:blip>
          <a:stretch>
            <a:fillRect/>
          </a:stretch>
        </p:blipFill>
        <p:spPr>
          <a:xfrm>
            <a:off x="-1" y="0"/>
            <a:ext cx="24382413" cy="13715108"/>
          </a:xfrm>
        </p:spPr>
      </p:pic>
      <p:sp>
        <p:nvSpPr>
          <p:cNvPr id="5" name="Title Placeholder 1"/>
          <p:cNvSpPr txBox="1">
            <a:spLocks/>
          </p:cNvSpPr>
          <p:nvPr/>
        </p:nvSpPr>
        <p:spPr>
          <a:xfrm>
            <a:off x="1676291" y="730251"/>
            <a:ext cx="21029831" cy="2651126"/>
          </a:xfrm>
          <a:prstGeom prst="rect">
            <a:avLst/>
          </a:prstGeom>
        </p:spPr>
        <p:txBody>
          <a:bodyPr vert="horz" lIns="91440" tIns="45720" rIns="91440" bIns="45720" rtlCol="0" anchor="ctr">
            <a:normAutofit/>
          </a:bodyPr>
          <a:lstStyle>
            <a:lvl1pPr algn="l" defTabSz="1828709" rtl="0" eaLnBrk="1" latinLnBrk="0" hangingPunct="1">
              <a:lnSpc>
                <a:spcPct val="90000"/>
              </a:lnSpc>
              <a:spcBef>
                <a:spcPct val="0"/>
              </a:spcBef>
              <a:buNone/>
              <a:defRPr sz="8800" kern="1200">
                <a:solidFill>
                  <a:schemeClr val="tx1"/>
                </a:solidFill>
                <a:latin typeface="+mj-lt"/>
                <a:ea typeface="+mj-ea"/>
                <a:cs typeface="+mj-cs"/>
              </a:defRPr>
            </a:lvl1pPr>
          </a:lstStyle>
          <a:p>
            <a:r>
              <a:rPr lang="en-US" sz="6000" b="1" smtClean="0">
                <a:solidFill>
                  <a:srgbClr val="004566"/>
                </a:solidFill>
                <a:latin typeface="Open Sans" charset="0"/>
                <a:ea typeface="Open Sans" charset="0"/>
                <a:cs typeface="Open Sans" charset="0"/>
              </a:rPr>
              <a:t>REVENUE MODEL OR BUSINESS MODEL</a:t>
            </a:r>
            <a:endParaRPr lang="en-US" sz="6000" b="1">
              <a:solidFill>
                <a:srgbClr val="004566"/>
              </a:solidFill>
              <a:latin typeface="Open Sans" charset="0"/>
              <a:ea typeface="Open Sans" charset="0"/>
              <a:cs typeface="Open Sans" charset="0"/>
            </a:endParaRPr>
          </a:p>
        </p:txBody>
      </p:sp>
      <p:sp>
        <p:nvSpPr>
          <p:cNvPr id="7" name="Text Placeholder 2"/>
          <p:cNvSpPr txBox="1">
            <a:spLocks/>
          </p:cNvSpPr>
          <p:nvPr/>
        </p:nvSpPr>
        <p:spPr>
          <a:xfrm>
            <a:off x="2284413" y="3853023"/>
            <a:ext cx="19605770" cy="1022179"/>
          </a:xfrm>
          <a:prstGeom prst="rect">
            <a:avLst/>
          </a:prstGeom>
        </p:spPr>
        <p:txBody>
          <a:bodyPr vert="horz" lIns="91440" tIns="45720" rIns="91440" bIns="45720" rtlCol="0">
            <a:normAutofit/>
          </a:bodyPr>
          <a:lstStyle>
            <a:lvl1pPr marL="457177" indent="-457177" algn="l" defTabSz="1828709" rtl="0" eaLnBrk="1" latinLnBrk="0" hangingPunct="1">
              <a:lnSpc>
                <a:spcPct val="90000"/>
              </a:lnSpc>
              <a:spcBef>
                <a:spcPts val="2000"/>
              </a:spcBef>
              <a:buFont typeface="Arial" panose="020B0604020202020204" pitchFamily="34" charset="0"/>
              <a:buChar char="•"/>
              <a:defRPr sz="5600" kern="1200">
                <a:solidFill>
                  <a:schemeClr val="tx1"/>
                </a:solidFill>
                <a:latin typeface="+mn-lt"/>
                <a:ea typeface="+mn-ea"/>
                <a:cs typeface="+mn-cs"/>
              </a:defRPr>
            </a:lvl1pPr>
            <a:lvl2pPr marL="1371531" indent="-457177" algn="l" defTabSz="1828709" rtl="0" eaLnBrk="1" latinLnBrk="0" hangingPunct="1">
              <a:lnSpc>
                <a:spcPct val="90000"/>
              </a:lnSpc>
              <a:spcBef>
                <a:spcPts val="1000"/>
              </a:spcBef>
              <a:buFont typeface="Arial" panose="020B0604020202020204" pitchFamily="34" charset="0"/>
              <a:buChar char="•"/>
              <a:defRPr sz="4800" kern="1200">
                <a:solidFill>
                  <a:schemeClr val="tx1"/>
                </a:solidFill>
                <a:latin typeface="+mn-lt"/>
                <a:ea typeface="+mn-ea"/>
                <a:cs typeface="+mn-cs"/>
              </a:defRPr>
            </a:lvl2pPr>
            <a:lvl3pPr marL="2285886" indent="-457177" algn="l" defTabSz="1828709" rtl="0" eaLnBrk="1" latinLnBrk="0" hangingPunct="1">
              <a:lnSpc>
                <a:spcPct val="90000"/>
              </a:lnSpc>
              <a:spcBef>
                <a:spcPts val="1000"/>
              </a:spcBef>
              <a:buFont typeface="Arial" panose="020B0604020202020204" pitchFamily="34" charset="0"/>
              <a:buChar char="•"/>
              <a:defRPr sz="4000" kern="1200">
                <a:solidFill>
                  <a:schemeClr val="tx1"/>
                </a:solidFill>
                <a:latin typeface="+mn-lt"/>
                <a:ea typeface="+mn-ea"/>
                <a:cs typeface="+mn-cs"/>
              </a:defRPr>
            </a:lvl3pPr>
            <a:lvl4pPr marL="3200240" indent="-457177" algn="l" defTabSz="1828709"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4pPr>
            <a:lvl5pPr marL="4114594" indent="-457177" algn="l" defTabSz="1828709"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5pPr>
            <a:lvl6pPr marL="5028949" indent="-457177" algn="l" defTabSz="1828709"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303" indent="-457177" algn="l" defTabSz="1828709"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7657" indent="-457177" algn="l" defTabSz="1828709"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011" indent="-457177" algn="l" defTabSz="1828709"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pPr marL="0" indent="0" algn="ctr">
              <a:buNone/>
            </a:pPr>
            <a:r>
              <a:rPr lang="en-US" sz="5400" b="1" smtClean="0">
                <a:solidFill>
                  <a:srgbClr val="C99E64"/>
                </a:solidFill>
                <a:latin typeface="Open Sans Semibold" charset="0"/>
                <a:ea typeface="Open Sans Semibold" charset="0"/>
                <a:cs typeface="Open Sans Semibold" charset="0"/>
              </a:rPr>
              <a:t>Newly</a:t>
            </a:r>
            <a:r>
              <a:rPr lang="en-US" sz="5400" b="1" smtClean="0">
                <a:solidFill>
                  <a:srgbClr val="C99E64"/>
                </a:solidFill>
                <a:latin typeface="Open Sans Semibold" charset="0"/>
                <a:ea typeface="Open Sans Semibold" charset="0"/>
                <a:cs typeface="Open Sans Semibold" charset="0"/>
              </a:rPr>
              <a:t> built </a:t>
            </a:r>
            <a:r>
              <a:rPr lang="en-US" sz="5400" b="1" smtClean="0">
                <a:solidFill>
                  <a:srgbClr val="C99E64"/>
                </a:solidFill>
                <a:latin typeface="Open Sans Semibold" charset="0"/>
                <a:ea typeface="Open Sans Semibold" charset="0"/>
                <a:cs typeface="Open Sans Semibold" charset="0"/>
              </a:rPr>
              <a:t>real</a:t>
            </a:r>
            <a:r>
              <a:rPr lang="en-US" sz="5400" b="1" smtClean="0">
                <a:solidFill>
                  <a:srgbClr val="FF0000"/>
                </a:solidFill>
                <a:latin typeface="Open Sans Semibold" charset="0"/>
                <a:ea typeface="Open Sans Semibold" charset="0"/>
                <a:cs typeface="Open Sans Semibold" charset="0"/>
              </a:rPr>
              <a:t> </a:t>
            </a:r>
            <a:r>
              <a:rPr lang="en-US" sz="5400" b="1" smtClean="0">
                <a:solidFill>
                  <a:srgbClr val="C99E64"/>
                </a:solidFill>
                <a:latin typeface="Open Sans Semibold" charset="0"/>
                <a:ea typeface="Open Sans Semibold" charset="0"/>
                <a:cs typeface="Open Sans Semibold" charset="0"/>
              </a:rPr>
              <a:t>estate in </a:t>
            </a:r>
            <a:r>
              <a:rPr lang="en-US" sz="5400" b="1" smtClean="0">
                <a:solidFill>
                  <a:srgbClr val="C99E64"/>
                </a:solidFill>
                <a:latin typeface="Open Sans Semibold" charset="0"/>
                <a:ea typeface="Open Sans Semibold" charset="0"/>
                <a:cs typeface="Open Sans Semibold" charset="0"/>
              </a:rPr>
              <a:t>France</a:t>
            </a:r>
            <a:endParaRPr lang="en-US" sz="5400" b="1">
              <a:solidFill>
                <a:srgbClr val="C99E64"/>
              </a:solidFill>
              <a:latin typeface="Open Sans Semibold" charset="0"/>
              <a:ea typeface="Open Sans Semibold" charset="0"/>
              <a:cs typeface="Open Sans Semibold" charset="0"/>
            </a:endParaRPr>
          </a:p>
        </p:txBody>
      </p:sp>
      <p:sp>
        <p:nvSpPr>
          <p:cNvPr id="16" name="Text Placeholder 2"/>
          <p:cNvSpPr txBox="1">
            <a:spLocks/>
          </p:cNvSpPr>
          <p:nvPr/>
        </p:nvSpPr>
        <p:spPr>
          <a:xfrm>
            <a:off x="2658483" y="4831506"/>
            <a:ext cx="19065444" cy="5878057"/>
          </a:xfrm>
          <a:prstGeom prst="rect">
            <a:avLst/>
          </a:prstGeom>
        </p:spPr>
        <p:txBody>
          <a:bodyPr vert="horz" lIns="91440" tIns="45720" rIns="91440" bIns="45720" rtlCol="0">
            <a:normAutofit/>
          </a:bodyPr>
          <a:lstStyle>
            <a:lvl1pPr marL="457177" indent="-457177" algn="l" defTabSz="1828709" rtl="0" eaLnBrk="1" latinLnBrk="0" hangingPunct="1">
              <a:lnSpc>
                <a:spcPct val="90000"/>
              </a:lnSpc>
              <a:spcBef>
                <a:spcPts val="2000"/>
              </a:spcBef>
              <a:buFont typeface="Arial" panose="020B0604020202020204" pitchFamily="34" charset="0"/>
              <a:buChar char="•"/>
              <a:defRPr sz="5600" kern="1200">
                <a:solidFill>
                  <a:schemeClr val="tx1"/>
                </a:solidFill>
                <a:latin typeface="+mn-lt"/>
                <a:ea typeface="+mn-ea"/>
                <a:cs typeface="+mn-cs"/>
              </a:defRPr>
            </a:lvl1pPr>
            <a:lvl2pPr marL="1371531" indent="-457177" algn="l" defTabSz="1828709" rtl="0" eaLnBrk="1" latinLnBrk="0" hangingPunct="1">
              <a:lnSpc>
                <a:spcPct val="90000"/>
              </a:lnSpc>
              <a:spcBef>
                <a:spcPts val="1000"/>
              </a:spcBef>
              <a:buFont typeface="Arial" panose="020B0604020202020204" pitchFamily="34" charset="0"/>
              <a:buChar char="•"/>
              <a:defRPr sz="4800" kern="1200">
                <a:solidFill>
                  <a:schemeClr val="tx1"/>
                </a:solidFill>
                <a:latin typeface="+mn-lt"/>
                <a:ea typeface="+mn-ea"/>
                <a:cs typeface="+mn-cs"/>
              </a:defRPr>
            </a:lvl2pPr>
            <a:lvl3pPr marL="2285886" indent="-457177" algn="l" defTabSz="1828709" rtl="0" eaLnBrk="1" latinLnBrk="0" hangingPunct="1">
              <a:lnSpc>
                <a:spcPct val="90000"/>
              </a:lnSpc>
              <a:spcBef>
                <a:spcPts val="1000"/>
              </a:spcBef>
              <a:buFont typeface="Arial" panose="020B0604020202020204" pitchFamily="34" charset="0"/>
              <a:buChar char="•"/>
              <a:defRPr sz="4000" kern="1200">
                <a:solidFill>
                  <a:schemeClr val="tx1"/>
                </a:solidFill>
                <a:latin typeface="+mn-lt"/>
                <a:ea typeface="+mn-ea"/>
                <a:cs typeface="+mn-cs"/>
              </a:defRPr>
            </a:lvl3pPr>
            <a:lvl4pPr marL="3200240" indent="-457177" algn="l" defTabSz="1828709"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4pPr>
            <a:lvl5pPr marL="4114594" indent="-457177" algn="l" defTabSz="1828709"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5pPr>
            <a:lvl6pPr marL="5028949" indent="-457177" algn="l" defTabSz="1828709"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303" indent="-457177" algn="l" defTabSz="1828709"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7657" indent="-457177" algn="l" defTabSz="1828709"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011" indent="-457177" algn="l" defTabSz="1828709"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pPr marL="0" indent="0" algn="ctr">
              <a:buNone/>
            </a:pPr>
            <a:r>
              <a:rPr lang="en-US" sz="3200" b="1" smtClean="0">
                <a:solidFill>
                  <a:srgbClr val="004566"/>
                </a:solidFill>
                <a:latin typeface="Open Sans Semibold" charset="0"/>
                <a:ea typeface="Open Sans Semibold" charset="0"/>
                <a:cs typeface="Open Sans Semibold" charset="0"/>
              </a:rPr>
              <a:t>A need for 500.000 new housing units per </a:t>
            </a:r>
            <a:r>
              <a:rPr lang="en-US" sz="3200" b="1" smtClean="0">
                <a:solidFill>
                  <a:srgbClr val="004566"/>
                </a:solidFill>
                <a:latin typeface="Open Sans Semibold" charset="0"/>
                <a:ea typeface="Open Sans Semibold" charset="0"/>
                <a:cs typeface="Open Sans Semibold" charset="0"/>
              </a:rPr>
              <a:t>year</a:t>
            </a:r>
            <a:endParaRPr lang="en-US" sz="3200" b="1" smtClean="0">
              <a:solidFill>
                <a:srgbClr val="004566"/>
              </a:solidFill>
              <a:latin typeface="Open Sans Semibold" charset="0"/>
              <a:ea typeface="Open Sans Semibold" charset="0"/>
              <a:cs typeface="Open Sans Semibold" charset="0"/>
            </a:endParaRPr>
          </a:p>
          <a:p>
            <a:pPr marL="0" indent="0" algn="ctr">
              <a:buNone/>
            </a:pPr>
            <a:r>
              <a:rPr lang="en-US" sz="3200" b="1" smtClean="0">
                <a:solidFill>
                  <a:srgbClr val="004566"/>
                </a:solidFill>
                <a:latin typeface="Open Sans Semibold" charset="0"/>
                <a:ea typeface="Open Sans Semibold" charset="0"/>
                <a:cs typeface="Open Sans Semibold" charset="0"/>
              </a:rPr>
              <a:t>A turnover of 60 Billion euros per </a:t>
            </a:r>
            <a:r>
              <a:rPr lang="en-US" sz="3200" b="1" smtClean="0">
                <a:solidFill>
                  <a:srgbClr val="004566"/>
                </a:solidFill>
                <a:latin typeface="Open Sans Semibold" charset="0"/>
                <a:ea typeface="Open Sans Semibold" charset="0"/>
                <a:cs typeface="Open Sans Semibold" charset="0"/>
              </a:rPr>
              <a:t>year</a:t>
            </a:r>
            <a:endParaRPr lang="en-US" sz="3200" b="1" smtClean="0">
              <a:solidFill>
                <a:srgbClr val="004566"/>
              </a:solidFill>
              <a:latin typeface="Open Sans Semibold" charset="0"/>
              <a:ea typeface="Open Sans Semibold" charset="0"/>
              <a:cs typeface="Open Sans Semibold" charset="0"/>
            </a:endParaRPr>
          </a:p>
          <a:p>
            <a:pPr marL="0" indent="0" algn="ctr">
              <a:buNone/>
            </a:pPr>
            <a:r>
              <a:rPr lang="en-US" sz="3200" b="1" smtClean="0">
                <a:solidFill>
                  <a:srgbClr val="004566"/>
                </a:solidFill>
                <a:latin typeface="Open Sans Semibold" charset="0"/>
                <a:ea typeface="Open Sans Semibold" charset="0"/>
                <a:cs typeface="Open Sans Semibold" charset="0"/>
              </a:rPr>
              <a:t>No major marketplace covering the whole </a:t>
            </a:r>
            <a:r>
              <a:rPr lang="en-US" sz="3200" b="1" smtClean="0">
                <a:solidFill>
                  <a:srgbClr val="004566"/>
                </a:solidFill>
                <a:latin typeface="Open Sans Semibold" charset="0"/>
                <a:ea typeface="Open Sans Semibold" charset="0"/>
                <a:cs typeface="Open Sans Semibold" charset="0"/>
              </a:rPr>
              <a:t>market</a:t>
            </a:r>
            <a:endParaRPr lang="en-US" sz="3200" b="1" smtClean="0">
              <a:solidFill>
                <a:srgbClr val="004566"/>
              </a:solidFill>
              <a:latin typeface="Open Sans Semibold" charset="0"/>
              <a:ea typeface="Open Sans Semibold" charset="0"/>
              <a:cs typeface="Open Sans Semibold" charset="0"/>
            </a:endParaRPr>
          </a:p>
          <a:p>
            <a:pPr marL="0" indent="0" algn="ctr">
              <a:buNone/>
            </a:pPr>
            <a:r>
              <a:rPr lang="en-US" sz="3200" b="1" smtClean="0">
                <a:solidFill>
                  <a:srgbClr val="004566"/>
                </a:solidFill>
                <a:latin typeface="Open Sans Semibold" charset="0"/>
                <a:ea typeface="Open Sans Semibold" charset="0"/>
                <a:cs typeface="Open Sans Semibold" charset="0"/>
              </a:rPr>
              <a:t>Our </a:t>
            </a:r>
            <a:r>
              <a:rPr lang="en-US" sz="3200" b="1" smtClean="0">
                <a:solidFill>
                  <a:srgbClr val="004566"/>
                </a:solidFill>
                <a:latin typeface="Open Sans Semibold" charset="0"/>
                <a:ea typeface="Open Sans Semibold" charset="0"/>
                <a:cs typeface="Open Sans Semibold" charset="0"/>
              </a:rPr>
              <a:t>team</a:t>
            </a:r>
            <a:r>
              <a:rPr lang="en-US" sz="3200" b="1" smtClean="0">
                <a:solidFill>
                  <a:srgbClr val="004566"/>
                </a:solidFill>
                <a:latin typeface="Open Sans Semibold" charset="0"/>
                <a:ea typeface="Open Sans Semibold" charset="0"/>
                <a:cs typeface="Open Sans Semibold" charset="0"/>
              </a:rPr>
              <a:t>: 20 </a:t>
            </a:r>
            <a:r>
              <a:rPr lang="en-US" sz="3200" b="1" smtClean="0">
                <a:solidFill>
                  <a:srgbClr val="004566"/>
                </a:solidFill>
                <a:latin typeface="Open Sans Semibold" charset="0"/>
                <a:ea typeface="Open Sans Semibold" charset="0"/>
                <a:cs typeface="Open Sans Semibold" charset="0"/>
              </a:rPr>
              <a:t>years</a:t>
            </a:r>
            <a:r>
              <a:rPr lang="en-US" sz="3200" b="1" smtClean="0">
                <a:solidFill>
                  <a:srgbClr val="004566"/>
                </a:solidFill>
                <a:latin typeface="Open Sans Semibold" charset="0"/>
                <a:ea typeface="Open Sans Semibold" charset="0"/>
                <a:cs typeface="Open Sans Semibold" charset="0"/>
              </a:rPr>
              <a:t>+ of expertise on this </a:t>
            </a:r>
            <a:r>
              <a:rPr lang="en-US" sz="3200" b="1" smtClean="0">
                <a:solidFill>
                  <a:srgbClr val="004566"/>
                </a:solidFill>
                <a:latin typeface="Open Sans Semibold" charset="0"/>
                <a:ea typeface="Open Sans Semibold" charset="0"/>
                <a:cs typeface="Open Sans Semibold" charset="0"/>
              </a:rPr>
              <a:t>market</a:t>
            </a:r>
            <a:endParaRPr lang="en-US" sz="3200" b="1" smtClean="0">
              <a:solidFill>
                <a:srgbClr val="004566"/>
              </a:solidFill>
              <a:latin typeface="Open Sans Semibold" charset="0"/>
              <a:ea typeface="Open Sans Semibold" charset="0"/>
              <a:cs typeface="Open Sans Semibold" charset="0"/>
            </a:endParaRPr>
          </a:p>
          <a:p>
            <a:pPr marL="0" indent="0" algn="ctr">
              <a:buNone/>
            </a:pPr>
            <a:endParaRPr lang="en-US" sz="3200" b="1" smtClean="0">
              <a:solidFill>
                <a:srgbClr val="004566"/>
              </a:solidFill>
              <a:latin typeface="Open Sans Semibold" charset="0"/>
              <a:ea typeface="Open Sans Semibold" charset="0"/>
              <a:cs typeface="Open Sans Semibold" charset="0"/>
            </a:endParaRPr>
          </a:p>
          <a:p>
            <a:pPr marL="0" indent="0" algn="ctr">
              <a:buNone/>
            </a:pPr>
            <a:r>
              <a:rPr lang="en-US" sz="4800" b="1" smtClean="0">
                <a:solidFill>
                  <a:srgbClr val="004566"/>
                </a:solidFill>
                <a:latin typeface="Open Sans" charset="0"/>
                <a:ea typeface="Open Sans" charset="0"/>
                <a:cs typeface="Open Sans" charset="0"/>
              </a:rPr>
              <a:t>CleverPlace</a:t>
            </a:r>
            <a:r>
              <a:rPr lang="en-US" sz="4800" b="1" smtClean="0">
                <a:solidFill>
                  <a:srgbClr val="004566"/>
                </a:solidFill>
                <a:latin typeface="Open Sans" charset="0"/>
                <a:ea typeface="Open Sans" charset="0"/>
                <a:cs typeface="Open Sans" charset="0"/>
              </a:rPr>
              <a:t>: </a:t>
            </a:r>
            <a:r>
              <a:rPr lang="en-US" sz="4800" b="1" smtClean="0">
                <a:solidFill>
                  <a:srgbClr val="004566"/>
                </a:solidFill>
                <a:latin typeface="Open Sans Semibold" charset="0"/>
                <a:ea typeface="Open Sans Semibold" charset="0"/>
                <a:cs typeface="Open Sans Semibold" charset="0"/>
              </a:rPr>
              <a:t>3</a:t>
            </a:r>
            <a:r>
              <a:rPr lang="en-US" sz="4800" b="1" smtClean="0">
                <a:solidFill>
                  <a:srgbClr val="004566"/>
                </a:solidFill>
                <a:latin typeface="Open Sans Semibold" charset="0"/>
                <a:ea typeface="Open Sans Semibold" charset="0"/>
                <a:cs typeface="Open Sans Semibold" charset="0"/>
              </a:rPr>
              <a:t>% of the French market </a:t>
            </a:r>
            <a:r>
              <a:rPr lang="en-US" sz="4800" b="1" smtClean="0">
                <a:solidFill>
                  <a:srgbClr val="004566"/>
                </a:solidFill>
                <a:latin typeface="Open Sans Semibold" charset="0"/>
                <a:ea typeface="Open Sans Semibold" charset="0"/>
                <a:cs typeface="Open Sans Semibold" charset="0"/>
              </a:rPr>
              <a:t>conquered</a:t>
            </a:r>
            <a:endParaRPr lang="en-US" sz="4800" b="1" smtClean="0">
              <a:solidFill>
                <a:srgbClr val="004566"/>
              </a:solidFill>
              <a:latin typeface="Open Sans Semibold" charset="0"/>
              <a:ea typeface="Open Sans Semibold" charset="0"/>
              <a:cs typeface="Open Sans Semibold" charset="0"/>
            </a:endParaRPr>
          </a:p>
          <a:p>
            <a:pPr marL="0" indent="0" algn="ctr">
              <a:buNone/>
            </a:pPr>
            <a:r>
              <a:rPr lang="en-US" sz="4800" b="1" smtClean="0">
                <a:solidFill>
                  <a:srgbClr val="004566"/>
                </a:solidFill>
                <a:latin typeface="Open Sans Semibold" charset="0"/>
                <a:ea typeface="Open Sans Semibold" charset="0"/>
                <a:cs typeface="Open Sans Semibold" charset="0"/>
              </a:rPr>
              <a:t>= 15 Millions € of profit per </a:t>
            </a:r>
            <a:r>
              <a:rPr lang="en-US" sz="4800" b="1" smtClean="0">
                <a:solidFill>
                  <a:srgbClr val="004566"/>
                </a:solidFill>
                <a:latin typeface="Open Sans Semibold" charset="0"/>
                <a:ea typeface="Open Sans Semibold" charset="0"/>
                <a:cs typeface="Open Sans Semibold" charset="0"/>
              </a:rPr>
              <a:t>year</a:t>
            </a:r>
            <a:endParaRPr lang="en-US" sz="4800">
              <a:solidFill>
                <a:srgbClr val="004566"/>
              </a:solidFill>
              <a:latin typeface="Open Sans Light" charset="0"/>
              <a:ea typeface="Open Sans Light" charset="0"/>
              <a:cs typeface="Open Sans Light" charset="0"/>
            </a:endParaRPr>
          </a:p>
        </p:txBody>
      </p:sp>
    </p:spTree>
    <p:extLst>
      <p:ext uri="{BB962C8B-B14F-4D97-AF65-F5344CB8AC3E}">
        <p14:creationId xmlns="" xmlns:p14="http://schemas.microsoft.com/office/powerpoint/2010/main" val="24235707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ce réservé du contenu 3"/>
          <p:cNvPicPr>
            <a:picLocks noGrp="1" noChangeAspect="1"/>
          </p:cNvPicPr>
          <p:nvPr>
            <p:ph idx="1"/>
          </p:nvPr>
        </p:nvPicPr>
        <p:blipFill>
          <a:blip r:embed="rId2">
            <a:extLst>
              <a:ext uri="{28A0092B-C50C-407E-A947-70E740481C1C}">
                <a14:useLocalDpi xmlns="" xmlns:a14="http://schemas.microsoft.com/office/drawing/2010/main" val="0"/>
              </a:ext>
            </a:extLst>
          </a:blip>
          <a:stretch>
            <a:fillRect/>
          </a:stretch>
        </p:blipFill>
        <p:spPr>
          <a:xfrm>
            <a:off x="-1" y="0"/>
            <a:ext cx="24382413" cy="13715108"/>
          </a:xfrm>
        </p:spPr>
      </p:pic>
      <p:sp>
        <p:nvSpPr>
          <p:cNvPr id="5" name="Title Placeholder 1"/>
          <p:cNvSpPr txBox="1">
            <a:spLocks/>
          </p:cNvSpPr>
          <p:nvPr/>
        </p:nvSpPr>
        <p:spPr>
          <a:xfrm>
            <a:off x="1676291" y="730251"/>
            <a:ext cx="21029831" cy="2651126"/>
          </a:xfrm>
          <a:prstGeom prst="rect">
            <a:avLst/>
          </a:prstGeom>
        </p:spPr>
        <p:txBody>
          <a:bodyPr vert="horz" lIns="91440" tIns="45720" rIns="91440" bIns="45720" rtlCol="0" anchor="ctr">
            <a:normAutofit/>
          </a:bodyPr>
          <a:lstStyle>
            <a:lvl1pPr algn="l" defTabSz="1828709" rtl="0" eaLnBrk="1" latinLnBrk="0" hangingPunct="1">
              <a:lnSpc>
                <a:spcPct val="90000"/>
              </a:lnSpc>
              <a:spcBef>
                <a:spcPct val="0"/>
              </a:spcBef>
              <a:buNone/>
              <a:defRPr sz="8800" kern="1200">
                <a:solidFill>
                  <a:schemeClr val="tx1"/>
                </a:solidFill>
                <a:latin typeface="+mj-lt"/>
                <a:ea typeface="+mj-ea"/>
                <a:cs typeface="+mj-cs"/>
              </a:defRPr>
            </a:lvl1pPr>
          </a:lstStyle>
          <a:p>
            <a:r>
              <a:rPr lang="en-US" sz="6000" b="1" smtClean="0">
                <a:solidFill>
                  <a:srgbClr val="004566"/>
                </a:solidFill>
                <a:latin typeface="Open Sans" charset="0"/>
                <a:ea typeface="Open Sans" charset="0"/>
                <a:cs typeface="Open Sans" charset="0"/>
              </a:rPr>
              <a:t>TRACTION &amp; VALIDATION</a:t>
            </a:r>
          </a:p>
          <a:p>
            <a:r>
              <a:rPr lang="en-US" sz="6000" smtClean="0">
                <a:solidFill>
                  <a:srgbClr val="004566"/>
                </a:solidFill>
                <a:latin typeface="Open Sans Light" charset="0"/>
                <a:ea typeface="Open Sans Light" charset="0"/>
                <a:cs typeface="Open Sans Light" charset="0"/>
              </a:rPr>
              <a:t>Roadmap</a:t>
            </a:r>
            <a:endParaRPr lang="en-US" sz="6000">
              <a:solidFill>
                <a:srgbClr val="004566"/>
              </a:solidFill>
              <a:latin typeface="Open Sans Light" charset="0"/>
              <a:ea typeface="Open Sans Light" charset="0"/>
              <a:cs typeface="Open Sans Light" charset="0"/>
            </a:endParaRPr>
          </a:p>
        </p:txBody>
      </p:sp>
      <p:sp>
        <p:nvSpPr>
          <p:cNvPr id="8" name="Text Placeholder 2"/>
          <p:cNvSpPr txBox="1">
            <a:spLocks/>
          </p:cNvSpPr>
          <p:nvPr/>
        </p:nvSpPr>
        <p:spPr>
          <a:xfrm>
            <a:off x="2658483" y="3740727"/>
            <a:ext cx="19065444" cy="7813963"/>
          </a:xfrm>
          <a:prstGeom prst="rect">
            <a:avLst/>
          </a:prstGeom>
        </p:spPr>
        <p:txBody>
          <a:bodyPr vert="horz" lIns="91440" tIns="45720" rIns="91440" bIns="45720" rtlCol="0">
            <a:normAutofit/>
          </a:bodyPr>
          <a:lstStyle>
            <a:lvl1pPr marL="457177" indent="-457177" algn="l" defTabSz="1828709" rtl="0" eaLnBrk="1" latinLnBrk="0" hangingPunct="1">
              <a:lnSpc>
                <a:spcPct val="90000"/>
              </a:lnSpc>
              <a:spcBef>
                <a:spcPts val="2000"/>
              </a:spcBef>
              <a:buFont typeface="Arial" panose="020B0604020202020204" pitchFamily="34" charset="0"/>
              <a:buChar char="•"/>
              <a:defRPr sz="5600" kern="1200">
                <a:solidFill>
                  <a:schemeClr val="tx1"/>
                </a:solidFill>
                <a:latin typeface="+mn-lt"/>
                <a:ea typeface="+mn-ea"/>
                <a:cs typeface="+mn-cs"/>
              </a:defRPr>
            </a:lvl1pPr>
            <a:lvl2pPr marL="1371531" indent="-457177" algn="l" defTabSz="1828709" rtl="0" eaLnBrk="1" latinLnBrk="0" hangingPunct="1">
              <a:lnSpc>
                <a:spcPct val="90000"/>
              </a:lnSpc>
              <a:spcBef>
                <a:spcPts val="1000"/>
              </a:spcBef>
              <a:buFont typeface="Arial" panose="020B0604020202020204" pitchFamily="34" charset="0"/>
              <a:buChar char="•"/>
              <a:defRPr sz="4800" kern="1200">
                <a:solidFill>
                  <a:schemeClr val="tx1"/>
                </a:solidFill>
                <a:latin typeface="+mn-lt"/>
                <a:ea typeface="+mn-ea"/>
                <a:cs typeface="+mn-cs"/>
              </a:defRPr>
            </a:lvl2pPr>
            <a:lvl3pPr marL="2285886" indent="-457177" algn="l" defTabSz="1828709" rtl="0" eaLnBrk="1" latinLnBrk="0" hangingPunct="1">
              <a:lnSpc>
                <a:spcPct val="90000"/>
              </a:lnSpc>
              <a:spcBef>
                <a:spcPts val="1000"/>
              </a:spcBef>
              <a:buFont typeface="Arial" panose="020B0604020202020204" pitchFamily="34" charset="0"/>
              <a:buChar char="•"/>
              <a:defRPr sz="4000" kern="1200">
                <a:solidFill>
                  <a:schemeClr val="tx1"/>
                </a:solidFill>
                <a:latin typeface="+mn-lt"/>
                <a:ea typeface="+mn-ea"/>
                <a:cs typeface="+mn-cs"/>
              </a:defRPr>
            </a:lvl3pPr>
            <a:lvl4pPr marL="3200240" indent="-457177" algn="l" defTabSz="1828709"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4pPr>
            <a:lvl5pPr marL="4114594" indent="-457177" algn="l" defTabSz="1828709"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5pPr>
            <a:lvl6pPr marL="5028949" indent="-457177" algn="l" defTabSz="1828709"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303" indent="-457177" algn="l" defTabSz="1828709"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7657" indent="-457177" algn="l" defTabSz="1828709"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011" indent="-457177" algn="l" defTabSz="1828709"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pPr marL="0" indent="0">
              <a:buNone/>
            </a:pPr>
            <a:r>
              <a:rPr lang="en-US" sz="3200" b="1" smtClean="0">
                <a:solidFill>
                  <a:srgbClr val="C99E64"/>
                </a:solidFill>
                <a:latin typeface="Open Sans Semibold" charset="0"/>
                <a:ea typeface="Open Sans Semibold" charset="0"/>
                <a:cs typeface="Open Sans Semibold" charset="0"/>
              </a:rPr>
              <a:t>1 • </a:t>
            </a:r>
            <a:r>
              <a:rPr lang="en-US" sz="3200" b="1" smtClean="0">
                <a:solidFill>
                  <a:srgbClr val="004566"/>
                </a:solidFill>
                <a:latin typeface="Open Sans Semibold" charset="0"/>
                <a:ea typeface="Open Sans Semibold" charset="0"/>
                <a:cs typeface="Open Sans Semibold" charset="0"/>
              </a:rPr>
              <a:t>The presale: </a:t>
            </a:r>
            <a:r>
              <a:rPr lang="en-US" sz="3200" smtClean="0">
                <a:solidFill>
                  <a:srgbClr val="004566"/>
                </a:solidFill>
                <a:latin typeface="Open Sans Light" charset="0"/>
                <a:ea typeface="Open Sans Light" charset="0"/>
                <a:cs typeface="Open Sans Light" charset="0"/>
              </a:rPr>
              <a:t>From May 14, 2018 to June 10, 2018</a:t>
            </a:r>
          </a:p>
          <a:p>
            <a:pPr marL="0" indent="0">
              <a:buNone/>
            </a:pPr>
            <a:r>
              <a:rPr lang="en-US" sz="3200" b="1" smtClean="0">
                <a:solidFill>
                  <a:srgbClr val="C99E64"/>
                </a:solidFill>
                <a:latin typeface="Open Sans Semibold" charset="0"/>
                <a:ea typeface="Open Sans Semibold" charset="0"/>
                <a:cs typeface="Open Sans Semibold" charset="0"/>
              </a:rPr>
              <a:t>2 • </a:t>
            </a:r>
            <a:r>
              <a:rPr lang="en-US" sz="3200" b="1" smtClean="0">
                <a:solidFill>
                  <a:srgbClr val="004566"/>
                </a:solidFill>
                <a:latin typeface="Open Sans Semibold" charset="0"/>
                <a:ea typeface="Open Sans Semibold" charset="0"/>
                <a:cs typeface="Open Sans Semibold" charset="0"/>
              </a:rPr>
              <a:t>The sale: </a:t>
            </a:r>
            <a:r>
              <a:rPr lang="en-US" sz="3200" smtClean="0">
                <a:solidFill>
                  <a:srgbClr val="004566"/>
                </a:solidFill>
                <a:latin typeface="Open Sans Light" charset="0"/>
                <a:ea typeface="Open Sans Light" charset="0"/>
                <a:cs typeface="Open Sans Light" charset="0"/>
              </a:rPr>
              <a:t>From June 18, 2018 to July 15, 2018</a:t>
            </a:r>
          </a:p>
          <a:p>
            <a:pPr marL="0" indent="0">
              <a:buNone/>
            </a:pPr>
            <a:r>
              <a:rPr lang="en-US" sz="3200" b="1" smtClean="0">
                <a:solidFill>
                  <a:srgbClr val="C99E64"/>
                </a:solidFill>
                <a:latin typeface="Open Sans Semibold" charset="0"/>
                <a:ea typeface="Open Sans Semibold" charset="0"/>
                <a:cs typeface="Open Sans Semibold" charset="0"/>
              </a:rPr>
              <a:t>3 • </a:t>
            </a:r>
            <a:r>
              <a:rPr lang="en-US" sz="3200" b="1" smtClean="0">
                <a:solidFill>
                  <a:srgbClr val="004566"/>
                </a:solidFill>
                <a:latin typeface="Open Sans Semibold" charset="0"/>
                <a:ea typeface="Open Sans Semibold" charset="0"/>
                <a:cs typeface="Open Sans Semibold" charset="0"/>
              </a:rPr>
              <a:t>July 2018: </a:t>
            </a:r>
            <a:r>
              <a:rPr lang="en-US" sz="3200" smtClean="0">
                <a:solidFill>
                  <a:srgbClr val="004566"/>
                </a:solidFill>
                <a:latin typeface="Open Sans Light" charset="0"/>
                <a:ea typeface="Open Sans Light" charset="0"/>
                <a:cs typeface="Open Sans Light" charset="0"/>
              </a:rPr>
              <a:t>Start of the platform development</a:t>
            </a:r>
          </a:p>
          <a:p>
            <a:pPr marL="0" indent="0">
              <a:buNone/>
            </a:pPr>
            <a:r>
              <a:rPr lang="en-US" sz="3200" b="1" smtClean="0">
                <a:solidFill>
                  <a:srgbClr val="C99E64"/>
                </a:solidFill>
                <a:latin typeface="Open Sans Semibold" charset="0"/>
                <a:ea typeface="Open Sans Semibold" charset="0"/>
                <a:cs typeface="Open Sans Semibold" charset="0"/>
              </a:rPr>
              <a:t>4 • </a:t>
            </a:r>
            <a:r>
              <a:rPr lang="en-US" sz="3200" b="1" smtClean="0">
                <a:solidFill>
                  <a:srgbClr val="004566"/>
                </a:solidFill>
                <a:latin typeface="Open Sans Semibold" charset="0"/>
                <a:ea typeface="Open Sans Semibold" charset="0"/>
                <a:cs typeface="Open Sans Semibold" charset="0"/>
              </a:rPr>
              <a:t>November 2018: </a:t>
            </a:r>
            <a:r>
              <a:rPr lang="en-US" sz="3200" smtClean="0">
                <a:solidFill>
                  <a:srgbClr val="004566"/>
                </a:solidFill>
                <a:latin typeface="Open Sans Light" charset="0"/>
                <a:ea typeface="Open Sans Light" charset="0"/>
                <a:cs typeface="Open Sans Light" charset="0"/>
              </a:rPr>
              <a:t>Back-office &amp; global procurement are operational</a:t>
            </a:r>
          </a:p>
          <a:p>
            <a:pPr marL="0" indent="0">
              <a:buNone/>
            </a:pPr>
            <a:r>
              <a:rPr lang="en-US" sz="3200" b="1" smtClean="0">
                <a:solidFill>
                  <a:srgbClr val="C99E64"/>
                </a:solidFill>
                <a:latin typeface="Open Sans Semibold" charset="0"/>
                <a:ea typeface="Open Sans Semibold" charset="0"/>
                <a:cs typeface="Open Sans Semibold" charset="0"/>
              </a:rPr>
              <a:t>5 • </a:t>
            </a:r>
            <a:r>
              <a:rPr lang="en-US" sz="3200" b="1" smtClean="0">
                <a:solidFill>
                  <a:srgbClr val="004566"/>
                </a:solidFill>
                <a:latin typeface="Open Sans Semibold" charset="0"/>
                <a:ea typeface="Open Sans Semibold" charset="0"/>
                <a:cs typeface="Open Sans Semibold" charset="0"/>
              </a:rPr>
              <a:t>February 2019: </a:t>
            </a:r>
            <a:r>
              <a:rPr lang="en-US" sz="3200" smtClean="0">
                <a:solidFill>
                  <a:srgbClr val="004566"/>
                </a:solidFill>
                <a:latin typeface="Open Sans Light" charset="0"/>
                <a:ea typeface="Open Sans Light" charset="0"/>
                <a:cs typeface="Open Sans Light" charset="0"/>
              </a:rPr>
              <a:t>Public launch of the platform</a:t>
            </a:r>
          </a:p>
          <a:p>
            <a:pPr marL="0" indent="0">
              <a:buNone/>
            </a:pPr>
            <a:r>
              <a:rPr lang="en-US" sz="3200" b="1" smtClean="0">
                <a:solidFill>
                  <a:srgbClr val="C99E64"/>
                </a:solidFill>
                <a:latin typeface="Open Sans Semibold" charset="0"/>
                <a:ea typeface="Open Sans Semibold" charset="0"/>
                <a:cs typeface="Open Sans Semibold" charset="0"/>
              </a:rPr>
              <a:t>6 • </a:t>
            </a:r>
            <a:r>
              <a:rPr lang="en-US" sz="3200" b="1" smtClean="0">
                <a:solidFill>
                  <a:srgbClr val="004566"/>
                </a:solidFill>
                <a:latin typeface="Open Sans Semibold" charset="0"/>
                <a:ea typeface="Open Sans Semibold" charset="0"/>
                <a:cs typeface="Open Sans Semibold" charset="0"/>
              </a:rPr>
              <a:t>March 2019: </a:t>
            </a:r>
            <a:r>
              <a:rPr lang="en-US" sz="3200" smtClean="0">
                <a:solidFill>
                  <a:srgbClr val="004566"/>
                </a:solidFill>
                <a:latin typeface="Open Sans Light" charset="0"/>
                <a:ea typeface="Open Sans Light" charset="0"/>
                <a:cs typeface="Open Sans Light" charset="0"/>
              </a:rPr>
              <a:t>Development of the open-source version of the platform</a:t>
            </a:r>
          </a:p>
          <a:p>
            <a:pPr marL="0" indent="0">
              <a:buNone/>
            </a:pPr>
            <a:r>
              <a:rPr lang="en-US" sz="3200" b="1" smtClean="0">
                <a:solidFill>
                  <a:srgbClr val="C99E64"/>
                </a:solidFill>
                <a:latin typeface="Open Sans Semibold" charset="0"/>
                <a:ea typeface="Open Sans Semibold" charset="0"/>
                <a:cs typeface="Open Sans Semibold" charset="0"/>
              </a:rPr>
              <a:t>7 • </a:t>
            </a:r>
            <a:r>
              <a:rPr lang="en-US" sz="3200" b="1" smtClean="0">
                <a:solidFill>
                  <a:srgbClr val="004566"/>
                </a:solidFill>
                <a:latin typeface="Open Sans Semibold" charset="0"/>
                <a:ea typeface="Open Sans Semibold" charset="0"/>
                <a:cs typeface="Open Sans Semibold" charset="0"/>
              </a:rPr>
              <a:t>2019: </a:t>
            </a:r>
            <a:r>
              <a:rPr lang="en-US" sz="3200" smtClean="0">
                <a:solidFill>
                  <a:srgbClr val="004566"/>
                </a:solidFill>
                <a:latin typeface="Open Sans Light" charset="0"/>
                <a:ea typeface="Open Sans Light" charset="0"/>
                <a:cs typeface="Open Sans Light" charset="0"/>
              </a:rPr>
              <a:t>Payment of the cashback associated with the first transactions sold on the platform</a:t>
            </a:r>
          </a:p>
          <a:p>
            <a:pPr marL="0" indent="0">
              <a:buNone/>
            </a:pPr>
            <a:r>
              <a:rPr lang="en-US" sz="3200" b="1" smtClean="0">
                <a:solidFill>
                  <a:srgbClr val="C99E64"/>
                </a:solidFill>
                <a:latin typeface="Open Sans Semibold" charset="0"/>
                <a:ea typeface="Open Sans Semibold" charset="0"/>
                <a:cs typeface="Open Sans Semibold" charset="0"/>
              </a:rPr>
              <a:t>8 • </a:t>
            </a:r>
            <a:r>
              <a:rPr lang="en-US" sz="3200" b="1" smtClean="0">
                <a:solidFill>
                  <a:srgbClr val="004566"/>
                </a:solidFill>
                <a:latin typeface="Open Sans Semibold" charset="0"/>
                <a:ea typeface="Open Sans Semibold" charset="0"/>
                <a:cs typeface="Open Sans Semibold" charset="0"/>
              </a:rPr>
              <a:t>2020: </a:t>
            </a:r>
            <a:r>
              <a:rPr lang="en-US" sz="3200" smtClean="0">
                <a:solidFill>
                  <a:srgbClr val="004566"/>
                </a:solidFill>
                <a:latin typeface="Open Sans Light" charset="0"/>
                <a:ea typeface="Open Sans Light" charset="0"/>
                <a:cs typeface="Open Sans Light" charset="0"/>
              </a:rPr>
              <a:t>2% of the French market is conquered</a:t>
            </a:r>
          </a:p>
          <a:p>
            <a:pPr marL="0" indent="0">
              <a:buNone/>
            </a:pPr>
            <a:r>
              <a:rPr lang="en-US" sz="3200" b="1" smtClean="0">
                <a:solidFill>
                  <a:srgbClr val="C99E64"/>
                </a:solidFill>
                <a:latin typeface="Open Sans Semibold" charset="0"/>
                <a:ea typeface="Open Sans Semibold" charset="0"/>
                <a:cs typeface="Open Sans Semibold" charset="0"/>
              </a:rPr>
              <a:t>9 • </a:t>
            </a:r>
            <a:r>
              <a:rPr lang="en-US" sz="3200" b="1" smtClean="0">
                <a:solidFill>
                  <a:srgbClr val="004566"/>
                </a:solidFill>
                <a:latin typeface="Open Sans Semibold" charset="0"/>
                <a:ea typeface="Open Sans Semibold" charset="0"/>
                <a:cs typeface="Open Sans Semibold" charset="0"/>
              </a:rPr>
              <a:t>2021: </a:t>
            </a:r>
            <a:r>
              <a:rPr lang="en-US" sz="3200" smtClean="0">
                <a:solidFill>
                  <a:srgbClr val="004566"/>
                </a:solidFill>
                <a:latin typeface="Open Sans Light" charset="0"/>
                <a:ea typeface="Open Sans Light" charset="0"/>
                <a:cs typeface="Open Sans Light" charset="0"/>
              </a:rPr>
              <a:t>3% of the French market is conquered</a:t>
            </a:r>
          </a:p>
          <a:p>
            <a:pPr marL="0" indent="0">
              <a:buNone/>
            </a:pPr>
            <a:r>
              <a:rPr lang="en-US" sz="3200" b="1" smtClean="0">
                <a:solidFill>
                  <a:srgbClr val="C99E64"/>
                </a:solidFill>
                <a:latin typeface="Open Sans Semibold" charset="0"/>
                <a:ea typeface="Open Sans Semibold" charset="0"/>
                <a:cs typeface="Open Sans Semibold" charset="0"/>
              </a:rPr>
              <a:t>10 • </a:t>
            </a:r>
            <a:r>
              <a:rPr lang="en-US" sz="3200" b="1" smtClean="0">
                <a:solidFill>
                  <a:srgbClr val="004566"/>
                </a:solidFill>
                <a:latin typeface="Open Sans Semibold" charset="0"/>
                <a:ea typeface="Open Sans Semibold" charset="0"/>
                <a:cs typeface="Open Sans Semibold" charset="0"/>
              </a:rPr>
              <a:t>2022: </a:t>
            </a:r>
            <a:r>
              <a:rPr lang="en-US" sz="3200" smtClean="0">
                <a:solidFill>
                  <a:srgbClr val="004566"/>
                </a:solidFill>
                <a:latin typeface="Open Sans Light" charset="0"/>
                <a:ea typeface="Open Sans Light" charset="0"/>
                <a:cs typeface="Open Sans Light" charset="0"/>
              </a:rPr>
              <a:t>Extension of the community to other countries, deployment of the platform on new markets</a:t>
            </a:r>
          </a:p>
          <a:p>
            <a:pPr marL="0" indent="0">
              <a:buNone/>
            </a:pPr>
            <a:endParaRPr lang="en-US" sz="3200" smtClean="0">
              <a:solidFill>
                <a:srgbClr val="004566"/>
              </a:solidFill>
              <a:latin typeface="Open Sans Light" charset="0"/>
              <a:ea typeface="Open Sans Light" charset="0"/>
              <a:cs typeface="Open Sans Light" charset="0"/>
            </a:endParaRPr>
          </a:p>
        </p:txBody>
      </p:sp>
      <p:sp>
        <p:nvSpPr>
          <p:cNvPr id="9" name="Rectangle 8"/>
          <p:cNvSpPr/>
          <p:nvPr/>
        </p:nvSpPr>
        <p:spPr>
          <a:xfrm>
            <a:off x="1828800" y="3976255"/>
            <a:ext cx="55418" cy="6442364"/>
          </a:xfrm>
          <a:prstGeom prst="rect">
            <a:avLst/>
          </a:prstGeom>
          <a:solidFill>
            <a:srgbClr val="00456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100976765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ce réservé du contenu 3"/>
          <p:cNvPicPr>
            <a:picLocks noGrp="1" noChangeAspect="1"/>
          </p:cNvPicPr>
          <p:nvPr>
            <p:ph idx="1"/>
          </p:nvPr>
        </p:nvPicPr>
        <p:blipFill>
          <a:blip r:embed="rId2">
            <a:extLst>
              <a:ext uri="{28A0092B-C50C-407E-A947-70E740481C1C}">
                <a14:useLocalDpi xmlns="" xmlns:a14="http://schemas.microsoft.com/office/drawing/2010/main" val="0"/>
              </a:ext>
            </a:extLst>
          </a:blip>
          <a:stretch>
            <a:fillRect/>
          </a:stretch>
        </p:blipFill>
        <p:spPr>
          <a:xfrm>
            <a:off x="-1" y="0"/>
            <a:ext cx="24382413" cy="13715108"/>
          </a:xfrm>
        </p:spPr>
      </p:pic>
      <p:sp>
        <p:nvSpPr>
          <p:cNvPr id="5" name="Title Placeholder 1"/>
          <p:cNvSpPr txBox="1">
            <a:spLocks/>
          </p:cNvSpPr>
          <p:nvPr/>
        </p:nvSpPr>
        <p:spPr>
          <a:xfrm>
            <a:off x="1676291" y="730251"/>
            <a:ext cx="21029831" cy="2651126"/>
          </a:xfrm>
          <a:prstGeom prst="rect">
            <a:avLst/>
          </a:prstGeom>
        </p:spPr>
        <p:txBody>
          <a:bodyPr vert="horz" lIns="91440" tIns="45720" rIns="91440" bIns="45720" rtlCol="0" anchor="ctr">
            <a:normAutofit/>
          </a:bodyPr>
          <a:lstStyle>
            <a:lvl1pPr algn="l" defTabSz="1828709" rtl="0" eaLnBrk="1" latinLnBrk="0" hangingPunct="1">
              <a:lnSpc>
                <a:spcPct val="90000"/>
              </a:lnSpc>
              <a:spcBef>
                <a:spcPct val="0"/>
              </a:spcBef>
              <a:buNone/>
              <a:defRPr sz="8800" kern="1200">
                <a:solidFill>
                  <a:schemeClr val="tx1"/>
                </a:solidFill>
                <a:latin typeface="+mj-lt"/>
                <a:ea typeface="+mj-ea"/>
                <a:cs typeface="+mj-cs"/>
              </a:defRPr>
            </a:lvl1pPr>
          </a:lstStyle>
          <a:p>
            <a:r>
              <a:rPr lang="en-US" sz="6000" b="1" smtClean="0">
                <a:solidFill>
                  <a:srgbClr val="004566"/>
                </a:solidFill>
                <a:latin typeface="Open Sans" charset="0"/>
                <a:ea typeface="Open Sans" charset="0"/>
                <a:cs typeface="Open Sans" charset="0"/>
              </a:rPr>
              <a:t>MARKETING &amp; SALES STRATEGY</a:t>
            </a:r>
          </a:p>
          <a:p>
            <a:r>
              <a:rPr lang="en-US" sz="6000" smtClean="0">
                <a:solidFill>
                  <a:srgbClr val="004566"/>
                </a:solidFill>
                <a:latin typeface="Open Sans Light" charset="0"/>
                <a:ea typeface="Open Sans Light" charset="0"/>
                <a:cs typeface="Open Sans Light" charset="0"/>
              </a:rPr>
              <a:t> </a:t>
            </a:r>
            <a:endParaRPr lang="en-US" sz="6000">
              <a:solidFill>
                <a:srgbClr val="004566"/>
              </a:solidFill>
              <a:latin typeface="Open Sans Light" charset="0"/>
              <a:ea typeface="Open Sans Light" charset="0"/>
              <a:cs typeface="Open Sans Light" charset="0"/>
            </a:endParaRPr>
          </a:p>
        </p:txBody>
      </p:sp>
      <p:sp>
        <p:nvSpPr>
          <p:cNvPr id="8" name="Text Placeholder 2"/>
          <p:cNvSpPr txBox="1">
            <a:spLocks/>
          </p:cNvSpPr>
          <p:nvPr/>
        </p:nvSpPr>
        <p:spPr>
          <a:xfrm>
            <a:off x="2658482" y="2815389"/>
            <a:ext cx="19407433" cy="8739301"/>
          </a:xfrm>
          <a:prstGeom prst="rect">
            <a:avLst/>
          </a:prstGeom>
        </p:spPr>
        <p:txBody>
          <a:bodyPr vert="horz" lIns="91440" tIns="45720" rIns="91440" bIns="45720" rtlCol="0">
            <a:noAutofit/>
          </a:bodyPr>
          <a:lstStyle>
            <a:lvl1pPr marL="457177" indent="-457177" algn="l" defTabSz="1828709" rtl="0" eaLnBrk="1" latinLnBrk="0" hangingPunct="1">
              <a:lnSpc>
                <a:spcPct val="90000"/>
              </a:lnSpc>
              <a:spcBef>
                <a:spcPts val="2000"/>
              </a:spcBef>
              <a:buFont typeface="Arial" panose="020B0604020202020204" pitchFamily="34" charset="0"/>
              <a:buChar char="•"/>
              <a:defRPr sz="5600" kern="1200">
                <a:solidFill>
                  <a:schemeClr val="tx1"/>
                </a:solidFill>
                <a:latin typeface="+mn-lt"/>
                <a:ea typeface="+mn-ea"/>
                <a:cs typeface="+mn-cs"/>
              </a:defRPr>
            </a:lvl1pPr>
            <a:lvl2pPr marL="1371531" indent="-457177" algn="l" defTabSz="1828709" rtl="0" eaLnBrk="1" latinLnBrk="0" hangingPunct="1">
              <a:lnSpc>
                <a:spcPct val="90000"/>
              </a:lnSpc>
              <a:spcBef>
                <a:spcPts val="1000"/>
              </a:spcBef>
              <a:buFont typeface="Arial" panose="020B0604020202020204" pitchFamily="34" charset="0"/>
              <a:buChar char="•"/>
              <a:defRPr sz="4800" kern="1200">
                <a:solidFill>
                  <a:schemeClr val="tx1"/>
                </a:solidFill>
                <a:latin typeface="+mn-lt"/>
                <a:ea typeface="+mn-ea"/>
                <a:cs typeface="+mn-cs"/>
              </a:defRPr>
            </a:lvl2pPr>
            <a:lvl3pPr marL="2285886" indent="-457177" algn="l" defTabSz="1828709" rtl="0" eaLnBrk="1" latinLnBrk="0" hangingPunct="1">
              <a:lnSpc>
                <a:spcPct val="90000"/>
              </a:lnSpc>
              <a:spcBef>
                <a:spcPts val="1000"/>
              </a:spcBef>
              <a:buFont typeface="Arial" panose="020B0604020202020204" pitchFamily="34" charset="0"/>
              <a:buChar char="•"/>
              <a:defRPr sz="4000" kern="1200">
                <a:solidFill>
                  <a:schemeClr val="tx1"/>
                </a:solidFill>
                <a:latin typeface="+mn-lt"/>
                <a:ea typeface="+mn-ea"/>
                <a:cs typeface="+mn-cs"/>
              </a:defRPr>
            </a:lvl3pPr>
            <a:lvl4pPr marL="3200240" indent="-457177" algn="l" defTabSz="1828709"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4pPr>
            <a:lvl5pPr marL="4114594" indent="-457177" algn="l" defTabSz="1828709"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5pPr>
            <a:lvl6pPr marL="5028949" indent="-457177" algn="l" defTabSz="1828709"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303" indent="-457177" algn="l" defTabSz="1828709"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7657" indent="-457177" algn="l" defTabSz="1828709"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011" indent="-457177" algn="l" defTabSz="1828709"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pPr marL="0" indent="0">
              <a:buNone/>
            </a:pPr>
            <a:r>
              <a:rPr lang="en-US" sz="2400" b="1" dirty="0" smtClean="0">
                <a:solidFill>
                  <a:srgbClr val="C99E64"/>
                </a:solidFill>
                <a:latin typeface="Open Sans Semibold" charset="0"/>
                <a:ea typeface="Open Sans Semibold" charset="0"/>
                <a:cs typeface="Open Sans Semibold" charset="0"/>
              </a:rPr>
              <a:t>1 • </a:t>
            </a:r>
            <a:r>
              <a:rPr lang="en-US" sz="2400" b="1" dirty="0" smtClean="0">
                <a:solidFill>
                  <a:srgbClr val="004566"/>
                </a:solidFill>
                <a:latin typeface="Open Sans Semibold" charset="0"/>
                <a:ea typeface="Open Sans Semibold" charset="0"/>
                <a:cs typeface="Open Sans Semibold" charset="0"/>
              </a:rPr>
              <a:t>Developing </a:t>
            </a:r>
            <a:r>
              <a:rPr lang="en-US" sz="2400" b="1" dirty="0" err="1" smtClean="0">
                <a:solidFill>
                  <a:srgbClr val="004566"/>
                </a:solidFill>
                <a:latin typeface="Open Sans Semibold" charset="0"/>
                <a:ea typeface="Open Sans Semibold" charset="0"/>
                <a:cs typeface="Open Sans Semibold" charset="0"/>
              </a:rPr>
              <a:t>CleverPlace</a:t>
            </a:r>
            <a:r>
              <a:rPr lang="en-US" sz="2400" b="1" dirty="0" smtClean="0">
                <a:solidFill>
                  <a:srgbClr val="004566"/>
                </a:solidFill>
                <a:latin typeface="Open Sans Semibold" charset="0"/>
                <a:ea typeface="Open Sans Semibold" charset="0"/>
                <a:cs typeface="Open Sans Semibold" charset="0"/>
              </a:rPr>
              <a:t> on our pilot market: </a:t>
            </a:r>
          </a:p>
          <a:p>
            <a:pPr marL="0" indent="0">
              <a:buNone/>
            </a:pPr>
            <a:r>
              <a:rPr lang="en-US" sz="2400" b="1" dirty="0" smtClean="0">
                <a:solidFill>
                  <a:srgbClr val="004566"/>
                </a:solidFill>
                <a:latin typeface="Open Sans Semibold" charset="0"/>
                <a:ea typeface="Open Sans Semibold" charset="0"/>
                <a:cs typeface="Open Sans Semibold" charset="0"/>
              </a:rPr>
              <a:t>      </a:t>
            </a:r>
            <a:r>
              <a:rPr lang="en-US" sz="2400" dirty="0" smtClean="0">
                <a:solidFill>
                  <a:srgbClr val="004566"/>
                </a:solidFill>
                <a:latin typeface="Open Sans Light" charset="0"/>
                <a:ea typeface="Open Sans Light" charset="0"/>
                <a:cs typeface="Open Sans Light" charset="0"/>
              </a:rPr>
              <a:t>Newly built real estate in France</a:t>
            </a:r>
          </a:p>
          <a:p>
            <a:pPr marL="0" indent="0">
              <a:buNone/>
            </a:pPr>
            <a:endParaRPr lang="en-US" sz="2400" dirty="0" smtClean="0">
              <a:solidFill>
                <a:srgbClr val="004566"/>
              </a:solidFill>
              <a:latin typeface="Open Sans Light" charset="0"/>
              <a:ea typeface="Open Sans Light" charset="0"/>
              <a:cs typeface="Open Sans Light" charset="0"/>
            </a:endParaRPr>
          </a:p>
          <a:p>
            <a:pPr marL="0" indent="0">
              <a:spcBef>
                <a:spcPts val="1000"/>
              </a:spcBef>
              <a:buNone/>
            </a:pPr>
            <a:r>
              <a:rPr lang="en-US" sz="2400" b="1" dirty="0" err="1" smtClean="0">
                <a:solidFill>
                  <a:srgbClr val="004566"/>
                </a:solidFill>
                <a:latin typeface="Open Sans Semibold" charset="0"/>
                <a:ea typeface="Open Sans Semibold" charset="0"/>
                <a:cs typeface="Open Sans Semibold" charset="0"/>
              </a:rPr>
              <a:t>CleverPlace</a:t>
            </a:r>
            <a:r>
              <a:rPr lang="en-US" sz="2400" b="1" dirty="0" smtClean="0">
                <a:solidFill>
                  <a:srgbClr val="004566"/>
                </a:solidFill>
                <a:latin typeface="Open Sans Semibold" charset="0"/>
                <a:ea typeface="Open Sans Semibold" charset="0"/>
                <a:cs typeface="Open Sans Semibold" charset="0"/>
              </a:rPr>
              <a:t> will give access to the majority of new real estate programs available on the market + extensive info on each product</a:t>
            </a:r>
          </a:p>
          <a:p>
            <a:pPr marL="0" indent="0" algn="ctr">
              <a:spcBef>
                <a:spcPts val="1000"/>
              </a:spcBef>
              <a:buNone/>
            </a:pPr>
            <a:endParaRPr lang="en-US" sz="2400" b="1" dirty="0" smtClean="0">
              <a:solidFill>
                <a:srgbClr val="004566"/>
              </a:solidFill>
              <a:latin typeface="Open Sans Semibold" charset="0"/>
              <a:ea typeface="Open Sans Semibold" charset="0"/>
              <a:cs typeface="Open Sans Semibold" charset="0"/>
            </a:endParaRPr>
          </a:p>
          <a:p>
            <a:pPr marL="0" indent="0" algn="ctr">
              <a:spcBef>
                <a:spcPts val="1000"/>
              </a:spcBef>
              <a:buNone/>
            </a:pPr>
            <a:r>
              <a:rPr lang="en-US" sz="2400" b="1" dirty="0" smtClean="0">
                <a:solidFill>
                  <a:srgbClr val="004566"/>
                </a:solidFill>
                <a:latin typeface="Open Sans" charset="0"/>
                <a:ea typeface="Open Sans" charset="0"/>
                <a:cs typeface="Open Sans" charset="0"/>
              </a:rPr>
              <a:t>From Day 1: </a:t>
            </a:r>
            <a:r>
              <a:rPr lang="en-US" sz="2400" b="1" dirty="0" smtClean="0">
                <a:solidFill>
                  <a:srgbClr val="004566"/>
                </a:solidFill>
                <a:latin typeface="Open Sans Semibold" charset="0"/>
                <a:ea typeface="Open Sans Semibold" charset="0"/>
                <a:cs typeface="Open Sans Semibold" charset="0"/>
              </a:rPr>
              <a:t>2.000 real estate developments = 60.000 housing units will be available on </a:t>
            </a:r>
            <a:r>
              <a:rPr lang="en-US" sz="2400" b="1" dirty="0" err="1" smtClean="0">
                <a:solidFill>
                  <a:srgbClr val="004566"/>
                </a:solidFill>
                <a:latin typeface="Open Sans Semibold" charset="0"/>
                <a:ea typeface="Open Sans Semibold" charset="0"/>
                <a:cs typeface="Open Sans Semibold" charset="0"/>
              </a:rPr>
              <a:t>CleverPlace</a:t>
            </a:r>
            <a:endParaRPr lang="en-US" sz="2400" dirty="0">
              <a:solidFill>
                <a:srgbClr val="004566"/>
              </a:solidFill>
              <a:latin typeface="Open Sans Light" charset="0"/>
              <a:ea typeface="Open Sans Light" charset="0"/>
              <a:cs typeface="Open Sans Light" charset="0"/>
            </a:endParaRPr>
          </a:p>
          <a:p>
            <a:pPr marL="0" indent="0">
              <a:buNone/>
            </a:pPr>
            <a:endParaRPr lang="en-US" sz="2400" dirty="0" smtClean="0">
              <a:solidFill>
                <a:srgbClr val="004566"/>
              </a:solidFill>
              <a:latin typeface="Open Sans Light" charset="0"/>
              <a:ea typeface="Open Sans Light" charset="0"/>
              <a:cs typeface="Open Sans Light" charset="0"/>
            </a:endParaRPr>
          </a:p>
          <a:p>
            <a:pPr marL="0" indent="0">
              <a:buNone/>
            </a:pPr>
            <a:r>
              <a:rPr lang="en-US" sz="2400" b="1" dirty="0" smtClean="0">
                <a:solidFill>
                  <a:srgbClr val="C99E64"/>
                </a:solidFill>
                <a:latin typeface="Open Sans Semibold" charset="0"/>
                <a:ea typeface="Open Sans Semibold" charset="0"/>
                <a:cs typeface="Open Sans Semibold" charset="0"/>
              </a:rPr>
              <a:t>2 • </a:t>
            </a:r>
            <a:r>
              <a:rPr lang="en-US" sz="2400" b="1" dirty="0" smtClean="0">
                <a:solidFill>
                  <a:srgbClr val="004566"/>
                </a:solidFill>
                <a:latin typeface="Open Sans Semibold" charset="0"/>
                <a:ea typeface="Open Sans Semibold" charset="0"/>
                <a:cs typeface="Open Sans Semibold" charset="0"/>
              </a:rPr>
              <a:t>Developing the open-source solution of </a:t>
            </a:r>
            <a:r>
              <a:rPr lang="en-US" sz="2400" b="1" dirty="0" err="1" smtClean="0">
                <a:solidFill>
                  <a:srgbClr val="004566"/>
                </a:solidFill>
                <a:latin typeface="Open Sans Semibold" charset="0"/>
                <a:ea typeface="Open Sans Semibold" charset="0"/>
                <a:cs typeface="Open Sans Semibold" charset="0"/>
              </a:rPr>
              <a:t>CleverPlace</a:t>
            </a:r>
            <a:r>
              <a:rPr lang="en-US" sz="2400" b="1" dirty="0" smtClean="0">
                <a:solidFill>
                  <a:srgbClr val="004566"/>
                </a:solidFill>
                <a:latin typeface="Open Sans Semibold" charset="0"/>
                <a:ea typeface="Open Sans Semibold" charset="0"/>
                <a:cs typeface="Open Sans Semibold" charset="0"/>
              </a:rPr>
              <a:t>: </a:t>
            </a:r>
          </a:p>
          <a:p>
            <a:endParaRPr lang="en-US" sz="2000" dirty="0">
              <a:solidFill>
                <a:srgbClr val="FF0000"/>
              </a:solidFill>
            </a:endParaRPr>
          </a:p>
          <a:p>
            <a:pPr marL="0" indent="0">
              <a:buNone/>
            </a:pPr>
            <a:r>
              <a:rPr lang="en-US" sz="2400" dirty="0">
                <a:solidFill>
                  <a:srgbClr val="004566"/>
                </a:solidFill>
                <a:latin typeface="Open Sans Light" charset="0"/>
                <a:ea typeface="Open Sans Light" charset="0"/>
                <a:cs typeface="Open Sans Light" charset="0"/>
              </a:rPr>
              <a:t>We will allow anyone to deploy the platform and gather their own community on any given market, relying on our core principles:</a:t>
            </a:r>
          </a:p>
          <a:p>
            <a:r>
              <a:rPr lang="en-US" sz="2400" dirty="0">
                <a:solidFill>
                  <a:srgbClr val="004566"/>
                </a:solidFill>
                <a:latin typeface="Open Sans Light" charset="0"/>
                <a:ea typeface="Open Sans Light" charset="0"/>
                <a:cs typeface="Open Sans Light" charset="0"/>
              </a:rPr>
              <a:t>Rewarding buyers with a high amount of </a:t>
            </a:r>
            <a:r>
              <a:rPr lang="en-US" sz="2400" dirty="0" err="1">
                <a:solidFill>
                  <a:srgbClr val="004566"/>
                </a:solidFill>
                <a:latin typeface="Open Sans Light" charset="0"/>
                <a:ea typeface="Open Sans Light" charset="0"/>
                <a:cs typeface="Open Sans Light" charset="0"/>
              </a:rPr>
              <a:t>cashback</a:t>
            </a:r>
            <a:r>
              <a:rPr lang="en-US" sz="2400" dirty="0">
                <a:solidFill>
                  <a:srgbClr val="004566"/>
                </a:solidFill>
                <a:latin typeface="Open Sans Light" charset="0"/>
                <a:ea typeface="Open Sans Light" charset="0"/>
                <a:cs typeface="Open Sans Light" charset="0"/>
              </a:rPr>
              <a:t> against </a:t>
            </a:r>
            <a:r>
              <a:rPr lang="en-US" sz="2400" dirty="0" err="1">
                <a:solidFill>
                  <a:srgbClr val="004566"/>
                </a:solidFill>
                <a:latin typeface="Open Sans Light" charset="0"/>
                <a:ea typeface="Open Sans Light" charset="0"/>
                <a:cs typeface="Open Sans Light" charset="0"/>
              </a:rPr>
              <a:t>CleverTokens</a:t>
            </a:r>
            <a:endParaRPr lang="en-US" sz="2400" dirty="0">
              <a:solidFill>
                <a:srgbClr val="004566"/>
              </a:solidFill>
              <a:latin typeface="Open Sans Light" charset="0"/>
              <a:ea typeface="Open Sans Light" charset="0"/>
              <a:cs typeface="Open Sans Light" charset="0"/>
            </a:endParaRPr>
          </a:p>
          <a:p>
            <a:r>
              <a:rPr lang="en-US" sz="2400" dirty="0">
                <a:solidFill>
                  <a:srgbClr val="004566"/>
                </a:solidFill>
                <a:latin typeface="Open Sans Light" charset="0"/>
                <a:ea typeface="Open Sans Light" charset="0"/>
                <a:cs typeface="Open Sans Light" charset="0"/>
              </a:rPr>
              <a:t>A community-based platform: all the tokens received by the platform will be distributed to all </a:t>
            </a:r>
            <a:r>
              <a:rPr lang="en-US" sz="2400" dirty="0" err="1">
                <a:solidFill>
                  <a:srgbClr val="004566"/>
                </a:solidFill>
                <a:latin typeface="Open Sans Light" charset="0"/>
                <a:ea typeface="Open Sans Light" charset="0"/>
                <a:cs typeface="Open Sans Light" charset="0"/>
              </a:rPr>
              <a:t>CleverToken</a:t>
            </a:r>
            <a:r>
              <a:rPr lang="en-US" sz="2400" dirty="0">
                <a:solidFill>
                  <a:srgbClr val="004566"/>
                </a:solidFill>
                <a:latin typeface="Open Sans Light" charset="0"/>
                <a:ea typeface="Open Sans Light" charset="0"/>
                <a:cs typeface="Open Sans Light" charset="0"/>
              </a:rPr>
              <a:t> holders</a:t>
            </a:r>
          </a:p>
          <a:p>
            <a:r>
              <a:rPr lang="en-US" sz="2400" dirty="0">
                <a:solidFill>
                  <a:srgbClr val="004566"/>
                </a:solidFill>
                <a:latin typeface="Open Sans Light" charset="0"/>
                <a:ea typeface="Open Sans Light" charset="0"/>
                <a:cs typeface="Open Sans Light" charset="0"/>
              </a:rPr>
              <a:t>Transparency: margins and prices on all products sold on the platform will be visible to </a:t>
            </a:r>
            <a:r>
              <a:rPr lang="en-US" sz="2400" dirty="0" err="1">
                <a:solidFill>
                  <a:srgbClr val="004566"/>
                </a:solidFill>
                <a:latin typeface="Open Sans Light" charset="0"/>
                <a:ea typeface="Open Sans Light" charset="0"/>
                <a:cs typeface="Open Sans Light" charset="0"/>
              </a:rPr>
              <a:t>CleverToken</a:t>
            </a:r>
            <a:r>
              <a:rPr lang="en-US" sz="2400" dirty="0">
                <a:solidFill>
                  <a:srgbClr val="004566"/>
                </a:solidFill>
                <a:latin typeface="Open Sans Light" charset="0"/>
                <a:ea typeface="Open Sans Light" charset="0"/>
                <a:cs typeface="Open Sans Light" charset="0"/>
              </a:rPr>
              <a:t> holders</a:t>
            </a:r>
          </a:p>
          <a:p>
            <a:r>
              <a:rPr lang="en-US" sz="2400" dirty="0">
                <a:solidFill>
                  <a:srgbClr val="004566"/>
                </a:solidFill>
                <a:latin typeface="Open Sans Light" charset="0"/>
                <a:ea typeface="Open Sans Light" charset="0"/>
                <a:cs typeface="Open Sans Light" charset="0"/>
              </a:rPr>
              <a:t>Trust: all the operations processed on the platform will be registered on the </a:t>
            </a:r>
            <a:r>
              <a:rPr lang="en-US" sz="2400" dirty="0" err="1">
                <a:solidFill>
                  <a:srgbClr val="004566"/>
                </a:solidFill>
                <a:latin typeface="Open Sans Light" charset="0"/>
                <a:ea typeface="Open Sans Light" charset="0"/>
                <a:cs typeface="Open Sans Light" charset="0"/>
              </a:rPr>
              <a:t>blockchain</a:t>
            </a:r>
            <a:endParaRPr lang="en-US" sz="2400" dirty="0">
              <a:solidFill>
                <a:srgbClr val="004566"/>
              </a:solidFill>
              <a:latin typeface="Open Sans Light" charset="0"/>
              <a:ea typeface="Open Sans Light" charset="0"/>
              <a:cs typeface="Open Sans Light" charset="0"/>
            </a:endParaRPr>
          </a:p>
          <a:p>
            <a:r>
              <a:rPr lang="en-US" sz="2400" dirty="0">
                <a:solidFill>
                  <a:srgbClr val="004566"/>
                </a:solidFill>
                <a:latin typeface="Open Sans Light" charset="0"/>
                <a:ea typeface="Open Sans Light" charset="0"/>
                <a:cs typeface="Open Sans Light" charset="0"/>
              </a:rPr>
              <a:t>Free access to all the </a:t>
            </a:r>
            <a:r>
              <a:rPr lang="en-US" sz="2400" dirty="0" smtClean="0">
                <a:solidFill>
                  <a:srgbClr val="004566"/>
                </a:solidFill>
                <a:latin typeface="Open Sans Light" charset="0"/>
                <a:ea typeface="Open Sans Light" charset="0"/>
                <a:cs typeface="Open Sans Light" charset="0"/>
              </a:rPr>
              <a:t>functionalities </a:t>
            </a:r>
            <a:r>
              <a:rPr lang="en-US" sz="2400" dirty="0">
                <a:solidFill>
                  <a:srgbClr val="004566"/>
                </a:solidFill>
                <a:latin typeface="Open Sans Light" charset="0"/>
                <a:ea typeface="Open Sans Light" charset="0"/>
                <a:cs typeface="Open Sans Light" charset="0"/>
              </a:rPr>
              <a:t>and benefits of the platform for </a:t>
            </a:r>
            <a:r>
              <a:rPr lang="en-US" sz="2400" dirty="0" err="1" smtClean="0">
                <a:solidFill>
                  <a:srgbClr val="004566"/>
                </a:solidFill>
                <a:latin typeface="Open Sans Light" charset="0"/>
                <a:ea typeface="Open Sans Light" charset="0"/>
                <a:cs typeface="Open Sans Light" charset="0"/>
              </a:rPr>
              <a:t>CleverToken</a:t>
            </a:r>
            <a:r>
              <a:rPr lang="en-US" sz="2400" dirty="0" smtClean="0">
                <a:solidFill>
                  <a:srgbClr val="004566"/>
                </a:solidFill>
                <a:latin typeface="Open Sans Light" charset="0"/>
                <a:ea typeface="Open Sans Light" charset="0"/>
                <a:cs typeface="Open Sans Light" charset="0"/>
              </a:rPr>
              <a:t> holders</a:t>
            </a:r>
            <a:endParaRPr lang="en-US" sz="2400" dirty="0">
              <a:solidFill>
                <a:srgbClr val="004566"/>
              </a:solidFill>
              <a:latin typeface="Open Sans Light" charset="0"/>
              <a:ea typeface="Open Sans Light" charset="0"/>
              <a:cs typeface="Open Sans Light" charset="0"/>
            </a:endParaRPr>
          </a:p>
        </p:txBody>
      </p:sp>
      <p:sp>
        <p:nvSpPr>
          <p:cNvPr id="6" name="Rectangle 5"/>
          <p:cNvSpPr/>
          <p:nvPr/>
        </p:nvSpPr>
        <p:spPr>
          <a:xfrm flipH="1">
            <a:off x="1884217" y="2815389"/>
            <a:ext cx="45719" cy="8398043"/>
          </a:xfrm>
          <a:prstGeom prst="rect">
            <a:avLst/>
          </a:prstGeom>
          <a:solidFill>
            <a:srgbClr val="00456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189242362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ce réservé du contenu 3"/>
          <p:cNvPicPr>
            <a:picLocks noGrp="1" noChangeAspect="1"/>
          </p:cNvPicPr>
          <p:nvPr>
            <p:ph idx="1"/>
          </p:nvPr>
        </p:nvPicPr>
        <p:blipFill>
          <a:blip r:embed="rId2">
            <a:extLst>
              <a:ext uri="{28A0092B-C50C-407E-A947-70E740481C1C}">
                <a14:useLocalDpi xmlns="" xmlns:a14="http://schemas.microsoft.com/office/drawing/2010/main" val="0"/>
              </a:ext>
            </a:extLst>
          </a:blip>
          <a:stretch>
            <a:fillRect/>
          </a:stretch>
        </p:blipFill>
        <p:spPr>
          <a:xfrm>
            <a:off x="-1" y="0"/>
            <a:ext cx="24382413" cy="13715108"/>
          </a:xfrm>
        </p:spPr>
      </p:pic>
      <p:sp>
        <p:nvSpPr>
          <p:cNvPr id="5" name="Title Placeholder 1"/>
          <p:cNvSpPr txBox="1">
            <a:spLocks/>
          </p:cNvSpPr>
          <p:nvPr/>
        </p:nvSpPr>
        <p:spPr>
          <a:xfrm>
            <a:off x="1676291" y="730251"/>
            <a:ext cx="21029831" cy="2651126"/>
          </a:xfrm>
          <a:prstGeom prst="rect">
            <a:avLst/>
          </a:prstGeom>
        </p:spPr>
        <p:txBody>
          <a:bodyPr vert="horz" lIns="91440" tIns="45720" rIns="91440" bIns="45720" rtlCol="0" anchor="ctr">
            <a:normAutofit/>
          </a:bodyPr>
          <a:lstStyle>
            <a:lvl1pPr algn="l" defTabSz="1828709" rtl="0" eaLnBrk="1" latinLnBrk="0" hangingPunct="1">
              <a:lnSpc>
                <a:spcPct val="90000"/>
              </a:lnSpc>
              <a:spcBef>
                <a:spcPct val="0"/>
              </a:spcBef>
              <a:buNone/>
              <a:defRPr sz="8800" kern="1200">
                <a:solidFill>
                  <a:schemeClr val="tx1"/>
                </a:solidFill>
                <a:latin typeface="+mj-lt"/>
                <a:ea typeface="+mj-ea"/>
                <a:cs typeface="+mj-cs"/>
              </a:defRPr>
            </a:lvl1pPr>
          </a:lstStyle>
          <a:p>
            <a:r>
              <a:rPr lang="en-US" sz="6000" b="1" smtClean="0">
                <a:solidFill>
                  <a:srgbClr val="004566"/>
                </a:solidFill>
                <a:latin typeface="Open Sans" charset="0"/>
                <a:ea typeface="Open Sans" charset="0"/>
                <a:cs typeface="Open Sans" charset="0"/>
              </a:rPr>
              <a:t>OUR TEAM</a:t>
            </a:r>
          </a:p>
          <a:p>
            <a:r>
              <a:rPr lang="en-US" sz="6000" smtClean="0">
                <a:solidFill>
                  <a:srgbClr val="004566"/>
                </a:solidFill>
                <a:latin typeface="Open Sans Light" charset="0"/>
                <a:ea typeface="Open Sans Light" charset="0"/>
                <a:cs typeface="Open Sans Light" charset="0"/>
              </a:rPr>
              <a:t>10 founding </a:t>
            </a:r>
            <a:r>
              <a:rPr lang="en-US" sz="6000" smtClean="0">
                <a:solidFill>
                  <a:srgbClr val="004566"/>
                </a:solidFill>
                <a:latin typeface="Open Sans Light" charset="0"/>
                <a:ea typeface="Open Sans Light" charset="0"/>
                <a:cs typeface="Open Sans Light" charset="0"/>
              </a:rPr>
              <a:t>members</a:t>
            </a:r>
            <a:r>
              <a:rPr lang="en-US" sz="6000" smtClean="0">
                <a:solidFill>
                  <a:srgbClr val="004566"/>
                </a:solidFill>
                <a:latin typeface="Open Sans Light" charset="0"/>
                <a:ea typeface="Open Sans Light" charset="0"/>
                <a:cs typeface="Open Sans Light" charset="0"/>
              </a:rPr>
              <a:t>, 5 advisors &amp; 3 </a:t>
            </a:r>
            <a:r>
              <a:rPr lang="en-US" sz="6000" smtClean="0">
                <a:solidFill>
                  <a:srgbClr val="004566"/>
                </a:solidFill>
                <a:latin typeface="Open Sans Light" charset="0"/>
                <a:ea typeface="Open Sans Light" charset="0"/>
                <a:cs typeface="Open Sans Light" charset="0"/>
              </a:rPr>
              <a:t>partners</a:t>
            </a:r>
            <a:endParaRPr lang="en-US" sz="6000">
              <a:solidFill>
                <a:srgbClr val="004566"/>
              </a:solidFill>
              <a:latin typeface="Open Sans Light" charset="0"/>
              <a:ea typeface="Open Sans Light" charset="0"/>
              <a:cs typeface="Open Sans Light" charset="0"/>
            </a:endParaRPr>
          </a:p>
        </p:txBody>
      </p:sp>
      <p:sp>
        <p:nvSpPr>
          <p:cNvPr id="6" name="Text Placeholder 2"/>
          <p:cNvSpPr txBox="1">
            <a:spLocks/>
          </p:cNvSpPr>
          <p:nvPr/>
        </p:nvSpPr>
        <p:spPr>
          <a:xfrm>
            <a:off x="2676821" y="3853023"/>
            <a:ext cx="17823427" cy="1022179"/>
          </a:xfrm>
          <a:prstGeom prst="rect">
            <a:avLst/>
          </a:prstGeom>
        </p:spPr>
        <p:txBody>
          <a:bodyPr vert="horz" lIns="91440" tIns="45720" rIns="91440" bIns="45720" rtlCol="0">
            <a:normAutofit/>
          </a:bodyPr>
          <a:lstStyle>
            <a:lvl1pPr marL="457177" indent="-457177" algn="l" defTabSz="1828709" rtl="0" eaLnBrk="1" latinLnBrk="0" hangingPunct="1">
              <a:lnSpc>
                <a:spcPct val="90000"/>
              </a:lnSpc>
              <a:spcBef>
                <a:spcPts val="2000"/>
              </a:spcBef>
              <a:buFont typeface="Arial" panose="020B0604020202020204" pitchFamily="34" charset="0"/>
              <a:buChar char="•"/>
              <a:defRPr sz="5600" kern="1200">
                <a:solidFill>
                  <a:schemeClr val="tx1"/>
                </a:solidFill>
                <a:latin typeface="+mn-lt"/>
                <a:ea typeface="+mn-ea"/>
                <a:cs typeface="+mn-cs"/>
              </a:defRPr>
            </a:lvl1pPr>
            <a:lvl2pPr marL="1371531" indent="-457177" algn="l" defTabSz="1828709" rtl="0" eaLnBrk="1" latinLnBrk="0" hangingPunct="1">
              <a:lnSpc>
                <a:spcPct val="90000"/>
              </a:lnSpc>
              <a:spcBef>
                <a:spcPts val="1000"/>
              </a:spcBef>
              <a:buFont typeface="Arial" panose="020B0604020202020204" pitchFamily="34" charset="0"/>
              <a:buChar char="•"/>
              <a:defRPr sz="4800" kern="1200">
                <a:solidFill>
                  <a:schemeClr val="tx1"/>
                </a:solidFill>
                <a:latin typeface="+mn-lt"/>
                <a:ea typeface="+mn-ea"/>
                <a:cs typeface="+mn-cs"/>
              </a:defRPr>
            </a:lvl2pPr>
            <a:lvl3pPr marL="2285886" indent="-457177" algn="l" defTabSz="1828709" rtl="0" eaLnBrk="1" latinLnBrk="0" hangingPunct="1">
              <a:lnSpc>
                <a:spcPct val="90000"/>
              </a:lnSpc>
              <a:spcBef>
                <a:spcPts val="1000"/>
              </a:spcBef>
              <a:buFont typeface="Arial" panose="020B0604020202020204" pitchFamily="34" charset="0"/>
              <a:buChar char="•"/>
              <a:defRPr sz="4000" kern="1200">
                <a:solidFill>
                  <a:schemeClr val="tx1"/>
                </a:solidFill>
                <a:latin typeface="+mn-lt"/>
                <a:ea typeface="+mn-ea"/>
                <a:cs typeface="+mn-cs"/>
              </a:defRPr>
            </a:lvl3pPr>
            <a:lvl4pPr marL="3200240" indent="-457177" algn="l" defTabSz="1828709"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4pPr>
            <a:lvl5pPr marL="4114594" indent="-457177" algn="l" defTabSz="1828709"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5pPr>
            <a:lvl6pPr marL="5028949" indent="-457177" algn="l" defTabSz="1828709"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303" indent="-457177" algn="l" defTabSz="1828709"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7657" indent="-457177" algn="l" defTabSz="1828709"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011" indent="-457177" algn="l" defTabSz="1828709"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pPr marL="0" indent="0">
              <a:buNone/>
            </a:pPr>
            <a:r>
              <a:rPr lang="en-US" sz="5400" b="1" smtClean="0">
                <a:solidFill>
                  <a:srgbClr val="C99E64"/>
                </a:solidFill>
                <a:latin typeface="Open Sans Semibold" charset="0"/>
                <a:ea typeface="Open Sans Semibold" charset="0"/>
                <a:cs typeface="Open Sans Semibold" charset="0"/>
              </a:rPr>
              <a:t>20 </a:t>
            </a:r>
            <a:r>
              <a:rPr lang="en-US" sz="5400" b="1" smtClean="0">
                <a:solidFill>
                  <a:srgbClr val="C99E64"/>
                </a:solidFill>
                <a:latin typeface="Open Sans Semibold" charset="0"/>
                <a:ea typeface="Open Sans Semibold" charset="0"/>
                <a:cs typeface="Open Sans Semibold" charset="0"/>
              </a:rPr>
              <a:t>years</a:t>
            </a:r>
            <a:r>
              <a:rPr lang="en-US" sz="5400" b="1" smtClean="0">
                <a:solidFill>
                  <a:srgbClr val="C99E64"/>
                </a:solidFill>
                <a:latin typeface="Open Sans Semibold" charset="0"/>
                <a:ea typeface="Open Sans Semibold" charset="0"/>
                <a:cs typeface="Open Sans Semibold" charset="0"/>
              </a:rPr>
              <a:t>+ of expertise in the fields </a:t>
            </a:r>
            <a:r>
              <a:rPr lang="en-US" sz="5400" b="1" smtClean="0">
                <a:solidFill>
                  <a:srgbClr val="C99E64"/>
                </a:solidFill>
                <a:latin typeface="Open Sans Semibold" charset="0"/>
                <a:ea typeface="Open Sans Semibold" charset="0"/>
                <a:cs typeface="Open Sans Semibold" charset="0"/>
              </a:rPr>
              <a:t>of</a:t>
            </a:r>
            <a:r>
              <a:rPr lang="en-US" sz="5400" b="1" smtClean="0">
                <a:solidFill>
                  <a:srgbClr val="C99E64"/>
                </a:solidFill>
                <a:latin typeface="Open Sans Semibold" charset="0"/>
                <a:ea typeface="Open Sans Semibold" charset="0"/>
                <a:cs typeface="Open Sans Semibold" charset="0"/>
              </a:rPr>
              <a:t>:</a:t>
            </a:r>
            <a:endParaRPr lang="en-US" sz="5400" b="1">
              <a:solidFill>
                <a:srgbClr val="C99E64"/>
              </a:solidFill>
              <a:latin typeface="Open Sans Semibold" charset="0"/>
              <a:ea typeface="Open Sans Semibold" charset="0"/>
              <a:cs typeface="Open Sans Semibold" charset="0"/>
            </a:endParaRPr>
          </a:p>
        </p:txBody>
      </p:sp>
      <p:sp>
        <p:nvSpPr>
          <p:cNvPr id="7" name="Text Placeholder 2"/>
          <p:cNvSpPr txBox="1">
            <a:spLocks/>
          </p:cNvSpPr>
          <p:nvPr/>
        </p:nvSpPr>
        <p:spPr>
          <a:xfrm>
            <a:off x="2658483" y="4831506"/>
            <a:ext cx="19065444" cy="6473803"/>
          </a:xfrm>
          <a:prstGeom prst="rect">
            <a:avLst/>
          </a:prstGeom>
        </p:spPr>
        <p:txBody>
          <a:bodyPr vert="horz" lIns="91440" tIns="45720" rIns="91440" bIns="45720" rtlCol="0">
            <a:noAutofit/>
          </a:bodyPr>
          <a:lstStyle>
            <a:lvl1pPr marL="457177" indent="-457177" algn="l" defTabSz="1828709" rtl="0" eaLnBrk="1" latinLnBrk="0" hangingPunct="1">
              <a:lnSpc>
                <a:spcPct val="90000"/>
              </a:lnSpc>
              <a:spcBef>
                <a:spcPts val="2000"/>
              </a:spcBef>
              <a:buFont typeface="Arial" panose="020B0604020202020204" pitchFamily="34" charset="0"/>
              <a:buChar char="•"/>
              <a:defRPr sz="5600" kern="1200">
                <a:solidFill>
                  <a:schemeClr val="tx1"/>
                </a:solidFill>
                <a:latin typeface="+mn-lt"/>
                <a:ea typeface="+mn-ea"/>
                <a:cs typeface="+mn-cs"/>
              </a:defRPr>
            </a:lvl1pPr>
            <a:lvl2pPr marL="1371531" indent="-457177" algn="l" defTabSz="1828709" rtl="0" eaLnBrk="1" latinLnBrk="0" hangingPunct="1">
              <a:lnSpc>
                <a:spcPct val="90000"/>
              </a:lnSpc>
              <a:spcBef>
                <a:spcPts val="1000"/>
              </a:spcBef>
              <a:buFont typeface="Arial" panose="020B0604020202020204" pitchFamily="34" charset="0"/>
              <a:buChar char="•"/>
              <a:defRPr sz="4800" kern="1200">
                <a:solidFill>
                  <a:schemeClr val="tx1"/>
                </a:solidFill>
                <a:latin typeface="+mn-lt"/>
                <a:ea typeface="+mn-ea"/>
                <a:cs typeface="+mn-cs"/>
              </a:defRPr>
            </a:lvl2pPr>
            <a:lvl3pPr marL="2285886" indent="-457177" algn="l" defTabSz="1828709" rtl="0" eaLnBrk="1" latinLnBrk="0" hangingPunct="1">
              <a:lnSpc>
                <a:spcPct val="90000"/>
              </a:lnSpc>
              <a:spcBef>
                <a:spcPts val="1000"/>
              </a:spcBef>
              <a:buFont typeface="Arial" panose="020B0604020202020204" pitchFamily="34" charset="0"/>
              <a:buChar char="•"/>
              <a:defRPr sz="4000" kern="1200">
                <a:solidFill>
                  <a:schemeClr val="tx1"/>
                </a:solidFill>
                <a:latin typeface="+mn-lt"/>
                <a:ea typeface="+mn-ea"/>
                <a:cs typeface="+mn-cs"/>
              </a:defRPr>
            </a:lvl3pPr>
            <a:lvl4pPr marL="3200240" indent="-457177" algn="l" defTabSz="1828709"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4pPr>
            <a:lvl5pPr marL="4114594" indent="-457177" algn="l" defTabSz="1828709"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5pPr>
            <a:lvl6pPr marL="5028949" indent="-457177" algn="l" defTabSz="1828709"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303" indent="-457177" algn="l" defTabSz="1828709"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7657" indent="-457177" algn="l" defTabSz="1828709"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011" indent="-457177" algn="l" defTabSz="1828709"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pPr marL="0" indent="0">
              <a:buNone/>
            </a:pPr>
            <a:r>
              <a:rPr lang="en-US" sz="4000" b="1" smtClean="0">
                <a:solidFill>
                  <a:srgbClr val="C99E64"/>
                </a:solidFill>
                <a:latin typeface="Open Sans Semibold" charset="0"/>
                <a:ea typeface="Open Sans Semibold" charset="0"/>
                <a:cs typeface="Open Sans Semibold" charset="0"/>
              </a:rPr>
              <a:t>• </a:t>
            </a:r>
            <a:r>
              <a:rPr lang="en-US" sz="4000" b="1" smtClean="0">
                <a:solidFill>
                  <a:srgbClr val="004566"/>
                </a:solidFill>
                <a:latin typeface="Open Sans Semibold" charset="0"/>
                <a:ea typeface="Open Sans Semibold" charset="0"/>
                <a:cs typeface="Open Sans Semibold" charset="0"/>
              </a:rPr>
              <a:t>Financing</a:t>
            </a:r>
            <a:endParaRPr lang="en-US" sz="4000" b="1" smtClean="0">
              <a:solidFill>
                <a:srgbClr val="004566"/>
              </a:solidFill>
              <a:latin typeface="Open Sans Semibold" charset="0"/>
              <a:ea typeface="Open Sans Semibold" charset="0"/>
              <a:cs typeface="Open Sans Semibold" charset="0"/>
            </a:endParaRPr>
          </a:p>
          <a:p>
            <a:pPr marL="0" indent="0">
              <a:buNone/>
            </a:pPr>
            <a:r>
              <a:rPr lang="en-US" sz="4000" b="1" smtClean="0">
                <a:solidFill>
                  <a:srgbClr val="C99E64"/>
                </a:solidFill>
                <a:latin typeface="Open Sans Semibold" charset="0"/>
                <a:ea typeface="Open Sans Semibold" charset="0"/>
                <a:cs typeface="Open Sans Semibold" charset="0"/>
              </a:rPr>
              <a:t>• </a:t>
            </a:r>
            <a:r>
              <a:rPr lang="en-US" sz="4000" b="1" smtClean="0">
                <a:solidFill>
                  <a:srgbClr val="004566"/>
                </a:solidFill>
                <a:latin typeface="Open Sans Semibold" charset="0"/>
                <a:ea typeface="Open Sans Semibold" charset="0"/>
                <a:cs typeface="Open Sans Semibold" charset="0"/>
              </a:rPr>
              <a:t>Law</a:t>
            </a:r>
            <a:endParaRPr lang="en-US" sz="4000" b="1" smtClean="0">
              <a:solidFill>
                <a:srgbClr val="004566"/>
              </a:solidFill>
              <a:latin typeface="Open Sans Semibold" charset="0"/>
              <a:ea typeface="Open Sans Semibold" charset="0"/>
              <a:cs typeface="Open Sans Semibold" charset="0"/>
            </a:endParaRPr>
          </a:p>
          <a:p>
            <a:pPr marL="0" indent="0">
              <a:buNone/>
            </a:pPr>
            <a:r>
              <a:rPr lang="en-US" sz="4000" b="1" smtClean="0">
                <a:solidFill>
                  <a:srgbClr val="C99E64"/>
                </a:solidFill>
                <a:latin typeface="Open Sans Semibold" charset="0"/>
                <a:ea typeface="Open Sans Semibold" charset="0"/>
                <a:cs typeface="Open Sans Semibold" charset="0"/>
              </a:rPr>
              <a:t>• </a:t>
            </a:r>
            <a:r>
              <a:rPr lang="en-US" sz="4000" b="1" smtClean="0">
                <a:solidFill>
                  <a:srgbClr val="004566"/>
                </a:solidFill>
                <a:latin typeface="Open Sans Semibold" charset="0"/>
                <a:ea typeface="Open Sans Semibold" charset="0"/>
                <a:cs typeface="Open Sans Semibold" charset="0"/>
              </a:rPr>
              <a:t>Taxation</a:t>
            </a:r>
            <a:endParaRPr lang="en-US" sz="4000" b="1" smtClean="0">
              <a:solidFill>
                <a:srgbClr val="004566"/>
              </a:solidFill>
              <a:latin typeface="Open Sans Semibold" charset="0"/>
              <a:ea typeface="Open Sans Semibold" charset="0"/>
              <a:cs typeface="Open Sans Semibold" charset="0"/>
            </a:endParaRPr>
          </a:p>
          <a:p>
            <a:pPr marL="0" indent="0">
              <a:buNone/>
            </a:pPr>
            <a:r>
              <a:rPr lang="en-US" sz="4000" b="1" smtClean="0">
                <a:solidFill>
                  <a:srgbClr val="C99E64"/>
                </a:solidFill>
                <a:latin typeface="Open Sans Semibold" charset="0"/>
                <a:ea typeface="Open Sans Semibold" charset="0"/>
                <a:cs typeface="Open Sans Semibold" charset="0"/>
              </a:rPr>
              <a:t>•</a:t>
            </a:r>
            <a:r>
              <a:rPr lang="en-US" sz="4000" b="1" smtClean="0">
                <a:solidFill>
                  <a:srgbClr val="004566"/>
                </a:solidFill>
                <a:latin typeface="Open Sans Semibold" charset="0"/>
                <a:ea typeface="Open Sans Semibold" charset="0"/>
                <a:cs typeface="Open Sans Semibold" charset="0"/>
              </a:rPr>
              <a:t> </a:t>
            </a:r>
            <a:r>
              <a:rPr lang="en-US" sz="4000" b="1" smtClean="0">
                <a:solidFill>
                  <a:srgbClr val="004566"/>
                </a:solidFill>
                <a:latin typeface="Open Sans Semibold" charset="0"/>
                <a:ea typeface="Open Sans Semibold" charset="0"/>
                <a:cs typeface="Open Sans Semibold" charset="0"/>
              </a:rPr>
              <a:t>Insurance</a:t>
            </a:r>
            <a:endParaRPr lang="en-US" sz="4000" b="1" smtClean="0">
              <a:solidFill>
                <a:srgbClr val="004566"/>
              </a:solidFill>
              <a:latin typeface="Open Sans Semibold" charset="0"/>
              <a:ea typeface="Open Sans Semibold" charset="0"/>
              <a:cs typeface="Open Sans Semibold" charset="0"/>
            </a:endParaRPr>
          </a:p>
          <a:p>
            <a:pPr marL="0" indent="0">
              <a:buNone/>
            </a:pPr>
            <a:r>
              <a:rPr lang="en-US" sz="4000" b="1" smtClean="0">
                <a:solidFill>
                  <a:srgbClr val="C99E64"/>
                </a:solidFill>
                <a:latin typeface="Open Sans Semibold" charset="0"/>
                <a:ea typeface="Open Sans Semibold" charset="0"/>
                <a:cs typeface="Open Sans Semibold" charset="0"/>
              </a:rPr>
              <a:t>• </a:t>
            </a:r>
            <a:r>
              <a:rPr lang="en-US" sz="4000" b="1" smtClean="0">
                <a:solidFill>
                  <a:srgbClr val="004566"/>
                </a:solidFill>
                <a:latin typeface="Open Sans Semibold" charset="0"/>
                <a:ea typeface="Open Sans Semibold" charset="0"/>
                <a:cs typeface="Open Sans Semibold" charset="0"/>
              </a:rPr>
              <a:t>Debt </a:t>
            </a:r>
            <a:r>
              <a:rPr lang="en-US" sz="4000" b="1" smtClean="0">
                <a:solidFill>
                  <a:srgbClr val="004566"/>
                </a:solidFill>
                <a:latin typeface="Open Sans Semibold" charset="0"/>
                <a:ea typeface="Open Sans Semibold" charset="0"/>
                <a:cs typeface="Open Sans Semibold" charset="0"/>
              </a:rPr>
              <a:t>consolidation</a:t>
            </a:r>
            <a:endParaRPr lang="en-US" sz="4000" b="1" smtClean="0">
              <a:solidFill>
                <a:srgbClr val="004566"/>
              </a:solidFill>
              <a:latin typeface="Open Sans Semibold" charset="0"/>
              <a:ea typeface="Open Sans Semibold" charset="0"/>
              <a:cs typeface="Open Sans Semibold" charset="0"/>
            </a:endParaRPr>
          </a:p>
          <a:p>
            <a:pPr marL="0" indent="0">
              <a:buNone/>
            </a:pPr>
            <a:r>
              <a:rPr lang="en-US" sz="4000" b="1" smtClean="0">
                <a:solidFill>
                  <a:srgbClr val="C99E64"/>
                </a:solidFill>
                <a:latin typeface="Open Sans Semibold" charset="0"/>
                <a:ea typeface="Open Sans Semibold" charset="0"/>
                <a:cs typeface="Open Sans Semibold" charset="0"/>
              </a:rPr>
              <a:t>• </a:t>
            </a:r>
            <a:r>
              <a:rPr lang="en-US" sz="4000" b="1" smtClean="0">
                <a:solidFill>
                  <a:srgbClr val="004566"/>
                </a:solidFill>
                <a:latin typeface="Open Sans Semibold" charset="0"/>
                <a:ea typeface="Open Sans Semibold" charset="0"/>
                <a:cs typeface="Open Sans Semibold" charset="0"/>
              </a:rPr>
              <a:t>Wealth </a:t>
            </a:r>
            <a:r>
              <a:rPr lang="en-US" sz="4000" b="1" smtClean="0">
                <a:solidFill>
                  <a:srgbClr val="004566"/>
                </a:solidFill>
                <a:latin typeface="Open Sans Semibold" charset="0"/>
                <a:ea typeface="Open Sans Semibold" charset="0"/>
                <a:cs typeface="Open Sans Semibold" charset="0"/>
              </a:rPr>
              <a:t>management</a:t>
            </a:r>
            <a:endParaRPr lang="en-US" sz="4000" b="1" smtClean="0">
              <a:solidFill>
                <a:srgbClr val="004566"/>
              </a:solidFill>
              <a:latin typeface="Open Sans Semibold" charset="0"/>
              <a:ea typeface="Open Sans Semibold" charset="0"/>
              <a:cs typeface="Open Sans Semibold" charset="0"/>
            </a:endParaRPr>
          </a:p>
          <a:p>
            <a:pPr marL="0" indent="0">
              <a:buNone/>
            </a:pPr>
            <a:r>
              <a:rPr lang="en-US" sz="4000" b="1" smtClean="0">
                <a:solidFill>
                  <a:srgbClr val="C99E64"/>
                </a:solidFill>
                <a:latin typeface="Open Sans Semibold" charset="0"/>
                <a:ea typeface="Open Sans Semibold" charset="0"/>
                <a:cs typeface="Open Sans Semibold" charset="0"/>
              </a:rPr>
              <a:t>• </a:t>
            </a:r>
            <a:r>
              <a:rPr lang="en-US" sz="4000" b="1" smtClean="0">
                <a:solidFill>
                  <a:srgbClr val="004566"/>
                </a:solidFill>
                <a:latin typeface="Open Sans Semibold" charset="0"/>
                <a:ea typeface="Open Sans Semibold" charset="0"/>
                <a:cs typeface="Open Sans Semibold" charset="0"/>
              </a:rPr>
              <a:t>Financial </a:t>
            </a:r>
            <a:r>
              <a:rPr lang="en-US" sz="4000" b="1" smtClean="0">
                <a:solidFill>
                  <a:srgbClr val="004566"/>
                </a:solidFill>
                <a:latin typeface="Open Sans Semibold" charset="0"/>
                <a:ea typeface="Open Sans Semibold" charset="0"/>
                <a:cs typeface="Open Sans Semibold" charset="0"/>
              </a:rPr>
              <a:t>investment</a:t>
            </a:r>
            <a:endParaRPr lang="en-US" sz="4000" b="1" smtClean="0">
              <a:solidFill>
                <a:srgbClr val="004566"/>
              </a:solidFill>
              <a:latin typeface="Open Sans Semibold" charset="0"/>
              <a:ea typeface="Open Sans Semibold" charset="0"/>
              <a:cs typeface="Open Sans Semibold" charset="0"/>
            </a:endParaRPr>
          </a:p>
          <a:p>
            <a:pPr marL="0" indent="0">
              <a:buNone/>
            </a:pPr>
            <a:r>
              <a:rPr lang="en-US" sz="4000" b="1" smtClean="0">
                <a:solidFill>
                  <a:srgbClr val="C99E64"/>
                </a:solidFill>
                <a:latin typeface="Open Sans Semibold" charset="0"/>
                <a:ea typeface="Open Sans Semibold" charset="0"/>
                <a:cs typeface="Open Sans Semibold" charset="0"/>
              </a:rPr>
              <a:t>•</a:t>
            </a:r>
            <a:r>
              <a:rPr lang="en-US" sz="4000" b="1" smtClean="0">
                <a:solidFill>
                  <a:srgbClr val="004566"/>
                </a:solidFill>
                <a:latin typeface="Open Sans Semibold" charset="0"/>
                <a:ea typeface="Open Sans Semibold" charset="0"/>
                <a:cs typeface="Open Sans Semibold" charset="0"/>
              </a:rPr>
              <a:t> Real estate </a:t>
            </a:r>
            <a:r>
              <a:rPr lang="en-US" sz="4000" b="1" smtClean="0">
                <a:solidFill>
                  <a:srgbClr val="004566"/>
                </a:solidFill>
                <a:latin typeface="Open Sans Semibold" charset="0"/>
                <a:ea typeface="Open Sans Semibold" charset="0"/>
                <a:cs typeface="Open Sans Semibold" charset="0"/>
              </a:rPr>
              <a:t>construction</a:t>
            </a:r>
            <a:endParaRPr lang="en-US" sz="4000" b="1" smtClean="0">
              <a:solidFill>
                <a:srgbClr val="004566"/>
              </a:solidFill>
              <a:latin typeface="Open Sans Semibold" charset="0"/>
              <a:ea typeface="Open Sans Semibold" charset="0"/>
              <a:cs typeface="Open Sans Semibold" charset="0"/>
            </a:endParaRPr>
          </a:p>
        </p:txBody>
      </p:sp>
      <p:sp>
        <p:nvSpPr>
          <p:cNvPr id="2" name="Rectangle 1"/>
          <p:cNvSpPr/>
          <p:nvPr/>
        </p:nvSpPr>
        <p:spPr>
          <a:xfrm>
            <a:off x="1828800" y="3976254"/>
            <a:ext cx="55418" cy="7079673"/>
          </a:xfrm>
          <a:prstGeom prst="rect">
            <a:avLst/>
          </a:prstGeom>
          <a:solidFill>
            <a:srgbClr val="00456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164960375"/>
      </p:ext>
    </p:extLst>
  </p:cSld>
  <p:clrMapOvr>
    <a:masterClrMapping/>
  </p:clrMapOvr>
  <p:timing>
    <p:tnLst>
      <p:par>
        <p:cTn id="1" dur="indefinite" restart="never" nodeType="tmRoot"/>
      </p:par>
    </p:tnLst>
  </p:timing>
</p:sld>
</file>

<file path=ppt/theme/theme1.xml><?xml version="1.0" encoding="utf-8"?>
<a:theme xmlns:a="http://schemas.openxmlformats.org/drawingml/2006/main" name="Thème Office">
  <a:themeElements>
    <a:clrScheme name="Thème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hème 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Thème Office">
  <a:themeElements>
    <a:clrScheme name="Bureau">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Bureau">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1264</TotalTime>
  <Words>1692</Words>
  <Application>Microsoft Office PowerPoint</Application>
  <PresentationFormat>Personnalisé</PresentationFormat>
  <Paragraphs>547</Paragraphs>
  <Slides>15</Slides>
  <Notes>1</Notes>
  <HiddenSlides>0</HiddenSlides>
  <MMClips>0</MMClips>
  <ScaleCrop>false</ScaleCrop>
  <HeadingPairs>
    <vt:vector size="4" baseType="variant">
      <vt:variant>
        <vt:lpstr>Thème</vt:lpstr>
      </vt:variant>
      <vt:variant>
        <vt:i4>1</vt:i4>
      </vt:variant>
      <vt:variant>
        <vt:lpstr>Titres des diapositives</vt:lpstr>
      </vt:variant>
      <vt:variant>
        <vt:i4>15</vt:i4>
      </vt:variant>
    </vt:vector>
  </HeadingPairs>
  <TitlesOfParts>
    <vt:vector size="16" baseType="lpstr">
      <vt:lpstr>Thème Office</vt:lpstr>
      <vt:lpstr>Diapositive 1</vt:lpstr>
      <vt:lpstr>Diapositive 2</vt:lpstr>
      <vt:lpstr>Diapositive 3</vt:lpstr>
      <vt:lpstr>Diapositive 4</vt:lpstr>
      <vt:lpstr>Diapositive 5</vt:lpstr>
      <vt:lpstr>Diapositive 6</vt:lpstr>
      <vt:lpstr>Diapositive 7</vt:lpstr>
      <vt:lpstr>Diapositive 8</vt:lpstr>
      <vt:lpstr>Diapositive 9</vt:lpstr>
      <vt:lpstr>Diapositive 10</vt:lpstr>
      <vt:lpstr>Diapositive 11</vt:lpstr>
      <vt:lpstr>Diapositive 12</vt:lpstr>
      <vt:lpstr>Diapositive 13</vt:lpstr>
      <vt:lpstr>GENERAL DISCLAIMER</vt:lpstr>
      <vt:lpstr>Diapositive 15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Utilisateur de Microsoft Office</dc:creator>
  <cp:lastModifiedBy>zorglub</cp:lastModifiedBy>
  <cp:revision>81</cp:revision>
  <dcterms:created xsi:type="dcterms:W3CDTF">2018-03-23T09:56:16Z</dcterms:created>
  <dcterms:modified xsi:type="dcterms:W3CDTF">2018-03-31T08:49:49Z</dcterms:modified>
</cp:coreProperties>
</file>