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8" r:id="rId1"/>
  </p:sldMasterIdLst>
  <p:notesMasterIdLst>
    <p:notesMasterId r:id="rId10"/>
  </p:notesMasterIdLst>
  <p:handoutMasterIdLst>
    <p:handoutMasterId r:id="rId11"/>
  </p:handoutMasterIdLst>
  <p:sldIdLst>
    <p:sldId id="264" r:id="rId2"/>
    <p:sldId id="272" r:id="rId3"/>
    <p:sldId id="271" r:id="rId4"/>
    <p:sldId id="273" r:id="rId5"/>
    <p:sldId id="265" r:id="rId6"/>
    <p:sldId id="266" r:id="rId7"/>
    <p:sldId id="267" r:id="rId8"/>
    <p:sldId id="274" r:id="rId9"/>
  </p:sldIdLst>
  <p:sldSz cx="9144000" cy="5143500" type="screen16x9"/>
  <p:notesSz cx="6858000" cy="9144000"/>
  <p:custDataLst>
    <p:tags r:id="rId12"/>
  </p:custDataLst>
  <p:defaultTextStyle>
    <a:defPPr>
      <a:defRPr lang="en-GB"/>
    </a:defPPr>
    <a:lvl1pPr algn="l" rtl="0" fontAlgn="base">
      <a:spcBef>
        <a:spcPct val="0"/>
      </a:spcBef>
      <a:spcAft>
        <a:spcPct val="0"/>
      </a:spcAft>
      <a:defRPr sz="1200" kern="1200">
        <a:solidFill>
          <a:schemeClr val="tx1"/>
        </a:solidFill>
        <a:latin typeface="Lucida Sans Unicode" pitchFamily="34" charset="0"/>
        <a:ea typeface="+mn-ea"/>
        <a:cs typeface="+mn-cs"/>
      </a:defRPr>
    </a:lvl1pPr>
    <a:lvl2pPr marL="457200" algn="l" rtl="0" fontAlgn="base">
      <a:spcBef>
        <a:spcPct val="0"/>
      </a:spcBef>
      <a:spcAft>
        <a:spcPct val="0"/>
      </a:spcAft>
      <a:defRPr sz="1200" kern="1200">
        <a:solidFill>
          <a:schemeClr val="tx1"/>
        </a:solidFill>
        <a:latin typeface="Lucida Sans Unicode" pitchFamily="34" charset="0"/>
        <a:ea typeface="+mn-ea"/>
        <a:cs typeface="+mn-cs"/>
      </a:defRPr>
    </a:lvl2pPr>
    <a:lvl3pPr marL="914400" algn="l" rtl="0" fontAlgn="base">
      <a:spcBef>
        <a:spcPct val="0"/>
      </a:spcBef>
      <a:spcAft>
        <a:spcPct val="0"/>
      </a:spcAft>
      <a:defRPr sz="1200" kern="1200">
        <a:solidFill>
          <a:schemeClr val="tx1"/>
        </a:solidFill>
        <a:latin typeface="Lucida Sans Unicode" pitchFamily="34" charset="0"/>
        <a:ea typeface="+mn-ea"/>
        <a:cs typeface="+mn-cs"/>
      </a:defRPr>
    </a:lvl3pPr>
    <a:lvl4pPr marL="1371600" algn="l" rtl="0" fontAlgn="base">
      <a:spcBef>
        <a:spcPct val="0"/>
      </a:spcBef>
      <a:spcAft>
        <a:spcPct val="0"/>
      </a:spcAft>
      <a:defRPr sz="1200" kern="1200">
        <a:solidFill>
          <a:schemeClr val="tx1"/>
        </a:solidFill>
        <a:latin typeface="Lucida Sans Unicode" pitchFamily="34" charset="0"/>
        <a:ea typeface="+mn-ea"/>
        <a:cs typeface="+mn-cs"/>
      </a:defRPr>
    </a:lvl4pPr>
    <a:lvl5pPr marL="1828800" algn="l" rtl="0" fontAlgn="base">
      <a:spcBef>
        <a:spcPct val="0"/>
      </a:spcBef>
      <a:spcAft>
        <a:spcPct val="0"/>
      </a:spcAft>
      <a:defRPr sz="1200" kern="1200">
        <a:solidFill>
          <a:schemeClr val="tx1"/>
        </a:solidFill>
        <a:latin typeface="Lucida Sans Unicode" pitchFamily="34" charset="0"/>
        <a:ea typeface="+mn-ea"/>
        <a:cs typeface="+mn-cs"/>
      </a:defRPr>
    </a:lvl5pPr>
    <a:lvl6pPr marL="2286000" algn="l" defTabSz="914400" rtl="0" eaLnBrk="1" latinLnBrk="0" hangingPunct="1">
      <a:defRPr sz="1200" kern="1200">
        <a:solidFill>
          <a:schemeClr val="tx1"/>
        </a:solidFill>
        <a:latin typeface="Lucida Sans Unicode" pitchFamily="34" charset="0"/>
        <a:ea typeface="+mn-ea"/>
        <a:cs typeface="+mn-cs"/>
      </a:defRPr>
    </a:lvl6pPr>
    <a:lvl7pPr marL="2743200" algn="l" defTabSz="914400" rtl="0" eaLnBrk="1" latinLnBrk="0" hangingPunct="1">
      <a:defRPr sz="1200" kern="1200">
        <a:solidFill>
          <a:schemeClr val="tx1"/>
        </a:solidFill>
        <a:latin typeface="Lucida Sans Unicode" pitchFamily="34" charset="0"/>
        <a:ea typeface="+mn-ea"/>
        <a:cs typeface="+mn-cs"/>
      </a:defRPr>
    </a:lvl7pPr>
    <a:lvl8pPr marL="3200400" algn="l" defTabSz="914400" rtl="0" eaLnBrk="1" latinLnBrk="0" hangingPunct="1">
      <a:defRPr sz="1200" kern="1200">
        <a:solidFill>
          <a:schemeClr val="tx1"/>
        </a:solidFill>
        <a:latin typeface="Lucida Sans Unicode" pitchFamily="34" charset="0"/>
        <a:ea typeface="+mn-ea"/>
        <a:cs typeface="+mn-cs"/>
      </a:defRPr>
    </a:lvl8pPr>
    <a:lvl9pPr marL="3657600" algn="l" defTabSz="914400" rtl="0" eaLnBrk="1" latinLnBrk="0" hangingPunct="1">
      <a:defRPr sz="1200" kern="1200">
        <a:solidFill>
          <a:schemeClr val="tx1"/>
        </a:solidFill>
        <a:latin typeface="Lucida Sans Unicode" pitchFamily="34" charset="0"/>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E181"/>
    <a:srgbClr val="008E00"/>
    <a:srgbClr val="4F81BD"/>
    <a:srgbClr val="000000"/>
    <a:srgbClr val="C00000"/>
    <a:srgbClr val="7AB800"/>
    <a:srgbClr val="7F7F7F"/>
    <a:srgbClr val="58585A"/>
    <a:srgbClr val="2055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8034E78-7F5D-4C2E-B375-FC64B27BC917}">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Style moyen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7AC3CCA-C797-4891-BE02-D94E43425B78}" styleName="Style moyen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E8034E78-7F5D-4C2E-B375-FC64B27BC917}" styleName="Style foncé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Style foncé 1 - Accentuation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Style foncé 2 - Accentuation 5/Accentuation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Style foncé 2 - Accentuation 3/Accentuation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Style foncé 2 - Accentuation 1/Accentuation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Style foncé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37" autoAdjust="0"/>
    <p:restoredTop sz="78586" autoAdjust="0"/>
  </p:normalViewPr>
  <p:slideViewPr>
    <p:cSldViewPr>
      <p:cViewPr varScale="1">
        <p:scale>
          <a:sx n="75" d="100"/>
          <a:sy n="75" d="100"/>
        </p:scale>
        <p:origin x="1332" y="66"/>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2508" y="80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theme" Target="../theme/theme3.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3.png"/></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266" name="topbanner-blue" descr="banner_blue" hidden="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8580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7" name="topbanner-red" descr="banner_red" hidden="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8580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8" name="topbanner-green" descr="banner_green"/>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68580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9" name="Picture 10" descr="banner_botto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8620125"/>
            <a:ext cx="68580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4" name="Rectangle 2"/>
          <p:cNvSpPr>
            <a:spLocks noGrp="1" noChangeArrowheads="1"/>
          </p:cNvSpPr>
          <p:nvPr>
            <p:ph type="hdr" sz="quarter"/>
          </p:nvPr>
        </p:nvSpPr>
        <p:spPr bwMode="auto">
          <a:xfrm>
            <a:off x="3429000" y="228600"/>
            <a:ext cx="2895600" cy="2286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r">
              <a:defRPr b="1" smtClean="0">
                <a:solidFill>
                  <a:schemeClr val="bg1"/>
                </a:solidFill>
              </a:defRPr>
            </a:lvl1pPr>
          </a:lstStyle>
          <a:p>
            <a:pPr>
              <a:defRPr/>
            </a:pPr>
            <a:r>
              <a:rPr lang="en-US" dirty="0"/>
              <a:t>HEINEKEN France</a:t>
            </a:r>
          </a:p>
        </p:txBody>
      </p:sp>
      <p:sp>
        <p:nvSpPr>
          <p:cNvPr id="8200" name="foottext"/>
          <p:cNvSpPr txBox="1">
            <a:spLocks noChangeArrowheads="1"/>
          </p:cNvSpPr>
          <p:nvPr/>
        </p:nvSpPr>
        <p:spPr bwMode="auto">
          <a:xfrm>
            <a:off x="261938" y="8843963"/>
            <a:ext cx="4533900" cy="228600"/>
          </a:xfrm>
          <a:prstGeom prst="rect">
            <a:avLst/>
          </a:prstGeom>
          <a:noFill/>
          <a:ln w="9525">
            <a:noFill/>
            <a:miter lim="800000"/>
            <a:headEnd/>
            <a:tailEnd/>
          </a:ln>
          <a:effectLst/>
        </p:spPr>
        <p:txBody>
          <a:bodyPr lIns="0" tIns="0" rIns="0" bIns="0"/>
          <a:lstStyle/>
          <a:p>
            <a:pPr>
              <a:spcBef>
                <a:spcPct val="50000"/>
              </a:spcBef>
              <a:defRPr/>
            </a:pPr>
            <a:r>
              <a:rPr lang="nl-NL" sz="1000" dirty="0"/>
              <a:t>Nom | </a:t>
            </a:r>
            <a:fld id="{54B042CE-9947-4FEB-97F7-16F0004BC602}" type="datetime4">
              <a:rPr lang="fr-FR" sz="1000" smtClean="0"/>
              <a:t>30 avril 2018</a:t>
            </a:fld>
            <a:endParaRPr lang="nl-NL" sz="1000" dirty="0"/>
          </a:p>
        </p:txBody>
      </p:sp>
      <p:pic>
        <p:nvPicPr>
          <p:cNvPr id="11272" name="bannerlogo" descr="heineken logo"/>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250" y="79375"/>
            <a:ext cx="1281113"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662287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theme" Target="../theme/theme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170" name="topbanner-red" descr="banner_red" hidden="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8580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topbanner-green" descr="banner_green"/>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8580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2" name="topbanner-blue" descr="banner_blue" hidden="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68580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3" name="bannerbottom" descr="banner_botto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8639175"/>
            <a:ext cx="68580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4"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5132" name="foottext"/>
          <p:cNvSpPr txBox="1">
            <a:spLocks noChangeArrowheads="1"/>
          </p:cNvSpPr>
          <p:nvPr/>
        </p:nvSpPr>
        <p:spPr bwMode="auto">
          <a:xfrm>
            <a:off x="261938" y="8843963"/>
            <a:ext cx="4533900" cy="228600"/>
          </a:xfrm>
          <a:prstGeom prst="rect">
            <a:avLst/>
          </a:prstGeom>
          <a:noFill/>
          <a:ln w="9525">
            <a:noFill/>
            <a:miter lim="800000"/>
            <a:headEnd/>
            <a:tailEnd/>
          </a:ln>
          <a:effectLst/>
        </p:spPr>
        <p:txBody>
          <a:bodyPr lIns="0" tIns="0" rIns="0" bIns="0"/>
          <a:lstStyle/>
          <a:p>
            <a:pPr>
              <a:spcBef>
                <a:spcPct val="50000"/>
              </a:spcBef>
              <a:defRPr/>
            </a:pPr>
            <a:r>
              <a:rPr lang="nl-NL" sz="1000" dirty="0"/>
              <a:t>Nom | </a:t>
            </a:r>
            <a:fld id="{5F6692F5-51DA-4FA0-B329-AF10EF133805}" type="datetime4">
              <a:rPr lang="fr-FR" sz="1000" smtClean="0"/>
              <a:t>30 avril 2018</a:t>
            </a:fld>
            <a:endParaRPr lang="nl-NL" sz="1000" dirty="0"/>
          </a:p>
        </p:txBody>
      </p:sp>
      <p:pic>
        <p:nvPicPr>
          <p:cNvPr id="7177" name="bannerlogo" descr="heineken logo"/>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250" y="79375"/>
            <a:ext cx="1281113"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44" name="legaltext"/>
          <p:cNvSpPr txBox="1">
            <a:spLocks noChangeArrowheads="1"/>
          </p:cNvSpPr>
          <p:nvPr/>
        </p:nvSpPr>
        <p:spPr bwMode="auto">
          <a:xfrm>
            <a:off x="3429000" y="228600"/>
            <a:ext cx="2895600" cy="228600"/>
          </a:xfrm>
          <a:prstGeom prst="rect">
            <a:avLst/>
          </a:prstGeom>
          <a:noFill/>
          <a:ln w="9525">
            <a:noFill/>
            <a:miter lim="800000"/>
            <a:headEnd/>
            <a:tailEnd/>
          </a:ln>
          <a:effectLst/>
        </p:spPr>
        <p:txBody>
          <a:bodyPr lIns="0" tIns="0" rIns="0" bIns="0"/>
          <a:lstStyle/>
          <a:p>
            <a:pPr algn="r">
              <a:spcBef>
                <a:spcPct val="50000"/>
              </a:spcBef>
              <a:defRPr/>
            </a:pPr>
            <a:r>
              <a:rPr lang="nl-NL" b="1" dirty="0">
                <a:solidFill>
                  <a:schemeClr val="bg1"/>
                </a:solidFill>
              </a:rPr>
              <a:t>HEINEKEN France</a:t>
            </a:r>
          </a:p>
        </p:txBody>
      </p:sp>
    </p:spTree>
    <p:extLst>
      <p:ext uri="{BB962C8B-B14F-4D97-AF65-F5344CB8AC3E}">
        <p14:creationId xmlns:p14="http://schemas.microsoft.com/office/powerpoint/2010/main" val="352558179"/>
      </p:ext>
    </p:extLst>
  </p:cSld>
  <p:clrMap bg1="lt1" tx1="dk1" bg2="lt2" tx2="dk2" accent1="accent1" accent2="accent2" accent3="accent3" accent4="accent4" accent5="accent5" accent6="accent6" hlink="hlink" folHlink="folHlink"/>
  <p:hf sldNum="0" ftr="0" dt="0"/>
  <p:notesStyle>
    <a:lvl1pPr algn="l" rtl="0" eaLnBrk="0" fontAlgn="base" hangingPunct="0">
      <a:spcBef>
        <a:spcPct val="30000"/>
      </a:spcBef>
      <a:spcAft>
        <a:spcPct val="0"/>
      </a:spcAft>
      <a:defRPr sz="1200" kern="1200">
        <a:solidFill>
          <a:schemeClr val="tx1"/>
        </a:solidFill>
        <a:latin typeface="Lucida Sans Unicode"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Lucida Sans Unicode"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Lucida Sans Unicode"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Lucida Sans Unicode"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Lucida Sans Unicode"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3543963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923566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39445880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30371565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3880273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3515429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29150302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24420192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1597819"/>
            <a:ext cx="7772400" cy="1102519"/>
          </a:xfrm>
        </p:spPr>
        <p:txBody>
          <a:bodyPr/>
          <a:lstStyle/>
          <a:p>
            <a:r>
              <a:rPr lang="fr-FR"/>
              <a:t>Modifiez le style du titre</a:t>
            </a:r>
          </a:p>
        </p:txBody>
      </p:sp>
      <p:sp>
        <p:nvSpPr>
          <p:cNvPr id="3" name="Sous-titr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p>
        </p:txBody>
      </p:sp>
      <p:sp>
        <p:nvSpPr>
          <p:cNvPr id="4" name="Espace réservé de la date 3"/>
          <p:cNvSpPr>
            <a:spLocks noGrp="1"/>
          </p:cNvSpPr>
          <p:nvPr>
            <p:ph type="dt" sz="half" idx="10"/>
          </p:nvPr>
        </p:nvSpPr>
        <p:spPr/>
        <p:txBody>
          <a:bodyPr/>
          <a:lstStyle/>
          <a:p>
            <a:fld id="{C25B7A20-5DF6-4E32-B6C3-65F3D43334C3}" type="datetimeFigureOut">
              <a:rPr lang="fr-FR" smtClean="0"/>
              <a:t>30/04/2018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3762F78-89AF-4C4C-B0C7-14DFB4B3AE88}" type="slidenum">
              <a:rPr lang="fr-FR" smtClean="0"/>
              <a:t>‹N°›</a:t>
            </a:fld>
            <a:endParaRPr lang="fr-FR"/>
          </a:p>
        </p:txBody>
      </p:sp>
      <p:sp>
        <p:nvSpPr>
          <p:cNvPr id="7" name="whitefill"/>
          <p:cNvSpPr>
            <a:spLocks noChangeArrowheads="1"/>
          </p:cNvSpPr>
          <p:nvPr userDrawn="1"/>
        </p:nvSpPr>
        <p:spPr bwMode="auto">
          <a:xfrm>
            <a:off x="179388" y="4704160"/>
            <a:ext cx="8964612" cy="439340"/>
          </a:xfrm>
          <a:prstGeom prst="rect">
            <a:avLst/>
          </a:prstGeom>
          <a:solidFill>
            <a:schemeClr val="bg1"/>
          </a:solidFill>
          <a:ln w="9525">
            <a:noFill/>
            <a:miter lim="800000"/>
            <a:headEnd/>
            <a:tailEnd/>
          </a:ln>
          <a:effectLst/>
        </p:spPr>
        <p:txBody>
          <a:bodyPr wrap="none" lIns="0" tIns="0" rIns="0" bIns="0" anchor="ctr"/>
          <a:lstStyle/>
          <a:p>
            <a:pPr>
              <a:defRPr/>
            </a:pPr>
            <a:endParaRPr lang="en-GB" dirty="0">
              <a:latin typeface="HEINEKEN Core" pitchFamily="50" charset="0"/>
            </a:endParaRPr>
          </a:p>
        </p:txBody>
      </p:sp>
      <p:sp>
        <p:nvSpPr>
          <p:cNvPr id="8" name="legal"/>
          <p:cNvSpPr txBox="1">
            <a:spLocks noChangeArrowheads="1"/>
          </p:cNvSpPr>
          <p:nvPr userDrawn="1"/>
        </p:nvSpPr>
        <p:spPr bwMode="auto">
          <a:xfrm>
            <a:off x="4611687" y="4839891"/>
            <a:ext cx="3981450" cy="139303"/>
          </a:xfrm>
          <a:prstGeom prst="rect">
            <a:avLst/>
          </a:prstGeom>
          <a:noFill/>
          <a:ln w="9525">
            <a:noFill/>
            <a:miter lim="800000"/>
            <a:headEnd/>
            <a:tailEnd/>
          </a:ln>
          <a:effectLst/>
        </p:spPr>
        <p:txBody>
          <a:bodyPr lIns="0" tIns="0" rIns="0" bIns="0"/>
          <a:lstStyle/>
          <a:p>
            <a:pPr algn="r">
              <a:spcBef>
                <a:spcPct val="50000"/>
              </a:spcBef>
              <a:defRPr/>
            </a:pPr>
            <a:r>
              <a:rPr lang="nl-NL" dirty="0">
                <a:solidFill>
                  <a:srgbClr val="000000"/>
                </a:solidFill>
                <a:latin typeface="HEINEKEN Core Light"/>
              </a:rPr>
              <a:t>HEINEKEN Entreprise</a:t>
            </a:r>
          </a:p>
        </p:txBody>
      </p:sp>
      <p:sp>
        <p:nvSpPr>
          <p:cNvPr id="9" name="foottext"/>
          <p:cNvSpPr txBox="1">
            <a:spLocks noChangeArrowheads="1"/>
          </p:cNvSpPr>
          <p:nvPr userDrawn="1"/>
        </p:nvSpPr>
        <p:spPr bwMode="auto">
          <a:xfrm>
            <a:off x="531812" y="4839891"/>
            <a:ext cx="6229350" cy="190500"/>
          </a:xfrm>
          <a:prstGeom prst="rect">
            <a:avLst/>
          </a:prstGeom>
          <a:noFill/>
          <a:ln w="9525">
            <a:noFill/>
            <a:miter lim="800000"/>
            <a:headEnd/>
            <a:tailEnd/>
          </a:ln>
          <a:effectLst/>
        </p:spPr>
        <p:txBody>
          <a:bodyPr lIns="0" tIns="0" rIns="0" bIns="0"/>
          <a:lstStyle/>
          <a:p>
            <a:pPr>
              <a:spcBef>
                <a:spcPct val="50000"/>
              </a:spcBef>
              <a:defRPr/>
            </a:pPr>
            <a:fld id="{477940CF-DAC4-4662-BCAA-65BB51B877F4}" type="datetime4">
              <a:rPr lang="fr-FR" smtClean="0">
                <a:solidFill>
                  <a:srgbClr val="000000"/>
                </a:solidFill>
                <a:latin typeface="HEINEKEN Core Light"/>
              </a:rPr>
              <a:t>30 avril 2018</a:t>
            </a:fld>
            <a:endParaRPr lang="nl-NL" dirty="0">
              <a:solidFill>
                <a:srgbClr val="000000"/>
              </a:solidFill>
              <a:latin typeface="HEINEKEN Core Light"/>
            </a:endParaRPr>
          </a:p>
        </p:txBody>
      </p:sp>
      <p:pic>
        <p:nvPicPr>
          <p:cNvPr id="10" name="titlelogo" descr="heineken logo.png"/>
          <p:cNvPicPr>
            <a:picLocks/>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69863" y="83344"/>
            <a:ext cx="1547812" cy="270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4904297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C25B7A20-5DF6-4E32-B6C3-65F3D43334C3}" type="datetimeFigureOut">
              <a:rPr lang="fr-FR" smtClean="0"/>
              <a:t>30/04/2018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pPr>
              <a:defRPr/>
            </a:pPr>
            <a:fld id="{777AE7CA-0C7A-4059-A30C-D34C1F435FF3}" type="slidenum">
              <a:rPr lang="en-GB" smtClean="0"/>
              <a:pPr>
                <a:defRPr/>
              </a:pPr>
              <a:t>‹N°›</a:t>
            </a:fld>
            <a:endParaRPr lang="en-GB"/>
          </a:p>
        </p:txBody>
      </p:sp>
    </p:spTree>
    <p:extLst>
      <p:ext uri="{BB962C8B-B14F-4D97-AF65-F5344CB8AC3E}">
        <p14:creationId xmlns:p14="http://schemas.microsoft.com/office/powerpoint/2010/main" val="60821185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05979"/>
            <a:ext cx="2057400" cy="4388644"/>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457200" y="205979"/>
            <a:ext cx="6019800" cy="4388644"/>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C25B7A20-5DF6-4E32-B6C3-65F3D43334C3}" type="datetimeFigureOut">
              <a:rPr lang="fr-FR" smtClean="0"/>
              <a:t>30/04/2018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pPr>
              <a:defRPr/>
            </a:pPr>
            <a:fld id="{777AE7CA-0C7A-4059-A30C-D34C1F435FF3}" type="slidenum">
              <a:rPr lang="en-GB" smtClean="0"/>
              <a:pPr>
                <a:defRPr/>
              </a:pPr>
              <a:t>‹N°›</a:t>
            </a:fld>
            <a:endParaRPr lang="en-GB"/>
          </a:p>
        </p:txBody>
      </p:sp>
    </p:spTree>
    <p:extLst>
      <p:ext uri="{BB962C8B-B14F-4D97-AF65-F5344CB8AC3E}">
        <p14:creationId xmlns:p14="http://schemas.microsoft.com/office/powerpoint/2010/main" val="144655689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Deux contenus">
    <p:spTree>
      <p:nvGrpSpPr>
        <p:cNvPr id="1" name=""/>
        <p:cNvGrpSpPr/>
        <p:nvPr/>
      </p:nvGrpSpPr>
      <p:grpSpPr>
        <a:xfrm>
          <a:off x="0" y="0"/>
          <a:ext cx="0" cy="0"/>
          <a:chOff x="0" y="0"/>
          <a:chExt cx="0" cy="0"/>
        </a:xfrm>
      </p:grpSpPr>
      <p:sp>
        <p:nvSpPr>
          <p:cNvPr id="7" name="Content Placeholder 2"/>
          <p:cNvSpPr>
            <a:spLocks noGrp="1"/>
          </p:cNvSpPr>
          <p:nvPr>
            <p:ph idx="1"/>
          </p:nvPr>
        </p:nvSpPr>
        <p:spPr>
          <a:xfrm>
            <a:off x="341153" y="654537"/>
            <a:ext cx="4143871" cy="3834426"/>
          </a:xfrm>
        </p:spPr>
        <p:txBody>
          <a:bodyPr/>
          <a:lstStyle>
            <a:lvl1pPr marL="540000" indent="-324000">
              <a:spcBef>
                <a:spcPts val="1200"/>
              </a:spcBef>
              <a:spcAft>
                <a:spcPts val="1200"/>
              </a:spcAft>
              <a:buFont typeface="Wingdings" panose="05000000000000000000" pitchFamily="2" charset="2"/>
              <a:buChar char="§"/>
              <a:defRPr sz="2000" b="0">
                <a:solidFill>
                  <a:srgbClr val="000000"/>
                </a:solidFill>
                <a:latin typeface="HEINEKEN Core Light"/>
              </a:defRPr>
            </a:lvl1pPr>
            <a:lvl2pPr marL="900000" indent="-288000" algn="l">
              <a:spcBef>
                <a:spcPts val="0"/>
              </a:spcBef>
              <a:spcAft>
                <a:spcPts val="0"/>
              </a:spcAft>
              <a:buFont typeface="Wingdings" panose="05000000000000000000" pitchFamily="2" charset="2"/>
              <a:buChar char="Ø"/>
              <a:defRPr sz="1800" b="0">
                <a:solidFill>
                  <a:srgbClr val="000000"/>
                </a:solidFill>
                <a:latin typeface="HEINEKEN Core Light"/>
              </a:defRPr>
            </a:lvl2pPr>
            <a:lvl3pPr marL="1260000" indent="-252000">
              <a:spcBef>
                <a:spcPts val="0"/>
              </a:spcBef>
              <a:spcAft>
                <a:spcPts val="0"/>
              </a:spcAft>
              <a:defRPr sz="1600" b="0">
                <a:solidFill>
                  <a:srgbClr val="000000"/>
                </a:solidFill>
                <a:latin typeface="HEINEKEN Core Light"/>
              </a:defRPr>
            </a:lvl3pPr>
            <a:lvl4pPr marL="1620000" indent="-216000">
              <a:spcBef>
                <a:spcPts val="0"/>
              </a:spcBef>
              <a:spcAft>
                <a:spcPts val="0"/>
              </a:spcAft>
              <a:buFont typeface="Arial" panose="020B0604020202020204" pitchFamily="34" charset="0"/>
              <a:buChar char="•"/>
              <a:defRPr sz="1400" b="0">
                <a:solidFill>
                  <a:srgbClr val="000000"/>
                </a:solidFill>
                <a:latin typeface="HEINEKEN Core Light"/>
              </a:defRPr>
            </a:lvl4pPr>
            <a:lvl5pPr marL="1980000" indent="-180000">
              <a:spcBef>
                <a:spcPts val="0"/>
              </a:spcBef>
              <a:buFont typeface="Arial" panose="020B0604020202020204" pitchFamily="34" charset="0"/>
              <a:buChar char="•"/>
              <a:defRPr sz="1200" b="0" baseline="0">
                <a:solidFill>
                  <a:srgbClr val="000000"/>
                </a:solidFill>
                <a:latin typeface="HEINEKEN Core Light"/>
              </a:defRPr>
            </a:lvl5pPr>
            <a:lvl6pPr marL="2340000" indent="-144000">
              <a:spcBef>
                <a:spcPts val="0"/>
              </a:spcBef>
              <a:buFont typeface="Arial" panose="020B0604020202020204" pitchFamily="34" charset="0"/>
              <a:buChar char="•"/>
              <a:defRPr sz="1000" baseline="0">
                <a:solidFill>
                  <a:srgbClr val="000000"/>
                </a:solidFill>
                <a:latin typeface="HEINEKEN Core"/>
              </a:defRPr>
            </a:lvl6pPr>
            <a:lvl7pPr marL="2592000" indent="0">
              <a:spcBef>
                <a:spcPts val="0"/>
              </a:spcBef>
              <a:buFont typeface="Arial" panose="020B0604020202020204" pitchFamily="34" charset="0"/>
              <a:buNone/>
              <a:defRPr sz="1000" baseline="0">
                <a:solidFill>
                  <a:srgbClr val="000000"/>
                </a:solidFill>
                <a:latin typeface="HEINEKEN Core"/>
              </a:defRPr>
            </a:lvl7pPr>
            <a:lvl8pPr marL="3060000" indent="-72000">
              <a:spcBef>
                <a:spcPts val="0"/>
              </a:spcBef>
              <a:buFont typeface="Arial" panose="020B0604020202020204" pitchFamily="34" charset="0"/>
              <a:buChar char="•"/>
              <a:defRPr sz="1000">
                <a:solidFill>
                  <a:srgbClr val="58585A"/>
                </a:solidFill>
                <a:latin typeface="HEINEKEN Core"/>
              </a:defRPr>
            </a:lvl8pPr>
            <a:lvl9pPr marL="3262313" indent="0">
              <a:buNone/>
              <a:defRPr/>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dirty="0"/>
          </a:p>
        </p:txBody>
      </p:sp>
      <p:sp>
        <p:nvSpPr>
          <p:cNvPr id="6" name="Title 1"/>
          <p:cNvSpPr>
            <a:spLocks noGrp="1"/>
          </p:cNvSpPr>
          <p:nvPr>
            <p:ph type="title"/>
          </p:nvPr>
        </p:nvSpPr>
        <p:spPr>
          <a:xfrm>
            <a:off x="341153" y="1"/>
            <a:ext cx="8461697" cy="489347"/>
          </a:xfrm>
        </p:spPr>
        <p:txBody>
          <a:bodyPr/>
          <a:lstStyle/>
          <a:p>
            <a:r>
              <a:rPr lang="fr-FR"/>
              <a:t>Modifiez le style du titre</a:t>
            </a:r>
            <a:endParaRPr lang="en-GB" dirty="0"/>
          </a:p>
        </p:txBody>
      </p:sp>
      <p:sp>
        <p:nvSpPr>
          <p:cNvPr id="9" name="Rectangle 6"/>
          <p:cNvSpPr>
            <a:spLocks noGrp="1" noChangeArrowheads="1"/>
          </p:cNvSpPr>
          <p:nvPr>
            <p:ph type="sldNum" sz="quarter" idx="10"/>
          </p:nvPr>
        </p:nvSpPr>
        <p:spPr>
          <a:xfrm>
            <a:off x="341153" y="4785754"/>
            <a:ext cx="720725" cy="270272"/>
          </a:xfrm>
          <a:ln/>
        </p:spPr>
        <p:txBody>
          <a:bodyPr anchor="ctr"/>
          <a:lstStyle>
            <a:lvl1pPr>
              <a:defRPr/>
            </a:lvl1pPr>
          </a:lstStyle>
          <a:p>
            <a:pPr>
              <a:defRPr/>
            </a:pPr>
            <a:fld id="{42105D4A-E4E7-4D39-8D00-1A3FCD2E3FDA}" type="slidenum">
              <a:rPr lang="en-GB"/>
              <a:pPr>
                <a:defRPr/>
              </a:pPr>
              <a:t>‹N°›</a:t>
            </a:fld>
            <a:endParaRPr lang="en-GB"/>
          </a:p>
        </p:txBody>
      </p:sp>
      <p:sp>
        <p:nvSpPr>
          <p:cNvPr id="10" name="Content Placeholder 2"/>
          <p:cNvSpPr>
            <a:spLocks noGrp="1"/>
          </p:cNvSpPr>
          <p:nvPr>
            <p:ph idx="11"/>
          </p:nvPr>
        </p:nvSpPr>
        <p:spPr>
          <a:xfrm>
            <a:off x="4658979" y="654537"/>
            <a:ext cx="4143871" cy="3834426"/>
          </a:xfrm>
        </p:spPr>
        <p:txBody>
          <a:bodyPr/>
          <a:lstStyle>
            <a:lvl1pPr marL="540000" indent="-324000">
              <a:spcBef>
                <a:spcPts val="1200"/>
              </a:spcBef>
              <a:spcAft>
                <a:spcPts val="1200"/>
              </a:spcAft>
              <a:buFont typeface="Wingdings" panose="05000000000000000000" pitchFamily="2" charset="2"/>
              <a:buChar char="§"/>
              <a:defRPr sz="2000" b="0">
                <a:solidFill>
                  <a:srgbClr val="000000"/>
                </a:solidFill>
                <a:latin typeface="HEINEKEN Core Light"/>
              </a:defRPr>
            </a:lvl1pPr>
            <a:lvl2pPr marL="900000" indent="-288000" algn="l">
              <a:spcBef>
                <a:spcPts val="0"/>
              </a:spcBef>
              <a:spcAft>
                <a:spcPts val="0"/>
              </a:spcAft>
              <a:buFont typeface="Wingdings" panose="05000000000000000000" pitchFamily="2" charset="2"/>
              <a:buChar char="Ø"/>
              <a:defRPr sz="1800" b="0">
                <a:solidFill>
                  <a:srgbClr val="000000"/>
                </a:solidFill>
                <a:latin typeface="HEINEKEN Core Light"/>
              </a:defRPr>
            </a:lvl2pPr>
            <a:lvl3pPr marL="1260000" indent="-252000">
              <a:spcBef>
                <a:spcPts val="0"/>
              </a:spcBef>
              <a:spcAft>
                <a:spcPts val="0"/>
              </a:spcAft>
              <a:defRPr sz="1600" b="0">
                <a:solidFill>
                  <a:srgbClr val="000000"/>
                </a:solidFill>
                <a:latin typeface="HEINEKEN Core Light"/>
              </a:defRPr>
            </a:lvl3pPr>
            <a:lvl4pPr marL="1620000" indent="-216000">
              <a:spcBef>
                <a:spcPts val="0"/>
              </a:spcBef>
              <a:spcAft>
                <a:spcPts val="0"/>
              </a:spcAft>
              <a:buFont typeface="Arial" panose="020B0604020202020204" pitchFamily="34" charset="0"/>
              <a:buChar char="•"/>
              <a:defRPr sz="1400" b="0">
                <a:solidFill>
                  <a:srgbClr val="000000"/>
                </a:solidFill>
                <a:latin typeface="HEINEKEN Core Light"/>
              </a:defRPr>
            </a:lvl4pPr>
            <a:lvl5pPr marL="1980000" indent="-180000">
              <a:spcBef>
                <a:spcPts val="0"/>
              </a:spcBef>
              <a:buFont typeface="Arial" panose="020B0604020202020204" pitchFamily="34" charset="0"/>
              <a:buChar char="•"/>
              <a:defRPr sz="1200" b="0" baseline="0">
                <a:solidFill>
                  <a:srgbClr val="000000"/>
                </a:solidFill>
                <a:latin typeface="HEINEKEN Core Light"/>
              </a:defRPr>
            </a:lvl5pPr>
            <a:lvl6pPr marL="2340000" indent="-144000">
              <a:spcBef>
                <a:spcPts val="0"/>
              </a:spcBef>
              <a:buFont typeface="Arial" panose="020B0604020202020204" pitchFamily="34" charset="0"/>
              <a:buChar char="•"/>
              <a:defRPr sz="1000" baseline="0">
                <a:solidFill>
                  <a:srgbClr val="000000"/>
                </a:solidFill>
                <a:latin typeface="HEINEKEN Core"/>
              </a:defRPr>
            </a:lvl6pPr>
            <a:lvl7pPr marL="2592000" indent="0">
              <a:spcBef>
                <a:spcPts val="0"/>
              </a:spcBef>
              <a:buFont typeface="Arial" panose="020B0604020202020204" pitchFamily="34" charset="0"/>
              <a:buNone/>
              <a:defRPr sz="1000" baseline="0">
                <a:solidFill>
                  <a:srgbClr val="000000"/>
                </a:solidFill>
                <a:latin typeface="HEINEKEN Core"/>
              </a:defRPr>
            </a:lvl7pPr>
            <a:lvl8pPr marL="3060000" indent="-72000">
              <a:spcBef>
                <a:spcPts val="0"/>
              </a:spcBef>
              <a:buFont typeface="Arial" panose="020B0604020202020204" pitchFamily="34" charset="0"/>
              <a:buChar char="•"/>
              <a:defRPr sz="1000">
                <a:solidFill>
                  <a:srgbClr val="58585A"/>
                </a:solidFill>
                <a:latin typeface="HEINEKEN Core"/>
              </a:defRPr>
            </a:lvl8pPr>
            <a:lvl9pPr marL="3262313" indent="0">
              <a:buNone/>
              <a:defRPr/>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dirty="0"/>
          </a:p>
        </p:txBody>
      </p:sp>
    </p:spTree>
    <p:extLst>
      <p:ext uri="{BB962C8B-B14F-4D97-AF65-F5344CB8AC3E}">
        <p14:creationId xmlns:p14="http://schemas.microsoft.com/office/powerpoint/2010/main" val="4180022081"/>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re et vide">
    <p:spTree>
      <p:nvGrpSpPr>
        <p:cNvPr id="1" name=""/>
        <p:cNvGrpSpPr/>
        <p:nvPr/>
      </p:nvGrpSpPr>
      <p:grpSpPr>
        <a:xfrm>
          <a:off x="0" y="0"/>
          <a:ext cx="0" cy="0"/>
          <a:chOff x="0" y="0"/>
          <a:chExt cx="0" cy="0"/>
        </a:xfrm>
      </p:grpSpPr>
      <p:sp>
        <p:nvSpPr>
          <p:cNvPr id="5" name="Title 1"/>
          <p:cNvSpPr>
            <a:spLocks noGrp="1"/>
          </p:cNvSpPr>
          <p:nvPr>
            <p:ph type="title"/>
          </p:nvPr>
        </p:nvSpPr>
        <p:spPr>
          <a:xfrm>
            <a:off x="341153" y="1"/>
            <a:ext cx="8461697" cy="489347"/>
          </a:xfrm>
        </p:spPr>
        <p:txBody>
          <a:bodyPr/>
          <a:lstStyle/>
          <a:p>
            <a:r>
              <a:rPr lang="fr-FR"/>
              <a:t>Modifiez le style du titre</a:t>
            </a:r>
            <a:endParaRPr lang="en-GB" dirty="0"/>
          </a:p>
        </p:txBody>
      </p:sp>
      <p:sp>
        <p:nvSpPr>
          <p:cNvPr id="6" name="Rectangle 6"/>
          <p:cNvSpPr>
            <a:spLocks noGrp="1" noChangeArrowheads="1"/>
          </p:cNvSpPr>
          <p:nvPr>
            <p:ph type="sldNum" sz="quarter" idx="10"/>
          </p:nvPr>
        </p:nvSpPr>
        <p:spPr>
          <a:xfrm>
            <a:off x="341153" y="4785754"/>
            <a:ext cx="720725" cy="270272"/>
          </a:xfrm>
          <a:ln/>
        </p:spPr>
        <p:txBody>
          <a:bodyPr anchor="ctr"/>
          <a:lstStyle>
            <a:lvl1pPr>
              <a:defRPr/>
            </a:lvl1pPr>
          </a:lstStyle>
          <a:p>
            <a:pPr>
              <a:defRPr/>
            </a:pPr>
            <a:fld id="{42105D4A-E4E7-4D39-8D00-1A3FCD2E3FDA}" type="slidenum">
              <a:rPr lang="en-GB"/>
              <a:pPr>
                <a:defRPr/>
              </a:pPr>
              <a:t>‹N°›</a:t>
            </a:fld>
            <a:endParaRPr lang="en-GB" dirty="0"/>
          </a:p>
        </p:txBody>
      </p:sp>
    </p:spTree>
    <p:extLst>
      <p:ext uri="{BB962C8B-B14F-4D97-AF65-F5344CB8AC3E}">
        <p14:creationId xmlns:p14="http://schemas.microsoft.com/office/powerpoint/2010/main" val="10639639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Image avec légende">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843558"/>
            <a:ext cx="5486400" cy="2484277"/>
          </a:xfrm>
        </p:spPr>
        <p:txBody>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r-FR" noProof="0"/>
              <a:t>Cliquez sur l'icône pour ajouter une image</a:t>
            </a:r>
            <a:endParaRPr lang="en-GB" noProof="0" dirty="0"/>
          </a:p>
        </p:txBody>
      </p:sp>
      <p:sp>
        <p:nvSpPr>
          <p:cNvPr id="4" name="Text Placeholder 3"/>
          <p:cNvSpPr>
            <a:spLocks noGrp="1"/>
          </p:cNvSpPr>
          <p:nvPr>
            <p:ph type="body" sz="half" idx="2"/>
          </p:nvPr>
        </p:nvSpPr>
        <p:spPr>
          <a:xfrm>
            <a:off x="1792288" y="3435846"/>
            <a:ext cx="5486400" cy="810090"/>
          </a:xfrm>
        </p:spPr>
        <p:txBody>
          <a:bodyPr/>
          <a:lstStyle>
            <a:lvl1pPr marL="0" indent="0">
              <a:buNone/>
              <a:defRPr sz="1400">
                <a:solidFill>
                  <a:srgbClr val="00000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6" name="Title 1"/>
          <p:cNvSpPr>
            <a:spLocks noGrp="1"/>
          </p:cNvSpPr>
          <p:nvPr>
            <p:ph type="title"/>
          </p:nvPr>
        </p:nvSpPr>
        <p:spPr>
          <a:xfrm>
            <a:off x="341153" y="1"/>
            <a:ext cx="8461697" cy="489347"/>
          </a:xfrm>
        </p:spPr>
        <p:txBody>
          <a:bodyPr/>
          <a:lstStyle/>
          <a:p>
            <a:r>
              <a:rPr lang="fr-FR"/>
              <a:t>Modifiez le style du titre</a:t>
            </a:r>
            <a:endParaRPr lang="en-GB" dirty="0"/>
          </a:p>
        </p:txBody>
      </p:sp>
      <p:sp>
        <p:nvSpPr>
          <p:cNvPr id="8" name="Rectangle 6"/>
          <p:cNvSpPr>
            <a:spLocks noGrp="1" noChangeArrowheads="1"/>
          </p:cNvSpPr>
          <p:nvPr>
            <p:ph type="sldNum" sz="quarter" idx="10"/>
          </p:nvPr>
        </p:nvSpPr>
        <p:spPr>
          <a:xfrm>
            <a:off x="341153" y="4785754"/>
            <a:ext cx="720725" cy="270272"/>
          </a:xfrm>
          <a:ln/>
        </p:spPr>
        <p:txBody>
          <a:bodyPr anchor="ctr"/>
          <a:lstStyle>
            <a:lvl1pPr>
              <a:defRPr/>
            </a:lvl1pPr>
          </a:lstStyle>
          <a:p>
            <a:pPr>
              <a:defRPr/>
            </a:pPr>
            <a:fld id="{42105D4A-E4E7-4D39-8D00-1A3FCD2E3FDA}" type="slidenum">
              <a:rPr lang="en-GB"/>
              <a:pPr>
                <a:defRPr/>
              </a:pPr>
              <a:t>‹N°›</a:t>
            </a:fld>
            <a:endParaRPr lang="en-GB"/>
          </a:p>
        </p:txBody>
      </p:sp>
    </p:spTree>
    <p:extLst>
      <p:ext uri="{BB962C8B-B14F-4D97-AF65-F5344CB8AC3E}">
        <p14:creationId xmlns:p14="http://schemas.microsoft.com/office/powerpoint/2010/main" val="1867137476"/>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uble entrée">
    <p:spTree>
      <p:nvGrpSpPr>
        <p:cNvPr id="1" name=""/>
        <p:cNvGrpSpPr/>
        <p:nvPr/>
      </p:nvGrpSpPr>
      <p:grpSpPr>
        <a:xfrm>
          <a:off x="0" y="0"/>
          <a:ext cx="0" cy="0"/>
          <a:chOff x="0" y="0"/>
          <a:chExt cx="0" cy="0"/>
        </a:xfrm>
      </p:grpSpPr>
      <p:sp>
        <p:nvSpPr>
          <p:cNvPr id="19" name="ZoneTexte 18"/>
          <p:cNvSpPr txBox="1"/>
          <p:nvPr userDrawn="1"/>
        </p:nvSpPr>
        <p:spPr>
          <a:xfrm>
            <a:off x="341152" y="681540"/>
            <a:ext cx="4032448" cy="324036"/>
          </a:xfrm>
          <a:prstGeom prst="rect">
            <a:avLst/>
          </a:prstGeom>
          <a:solidFill>
            <a:schemeClr val="tx1"/>
          </a:solidFill>
        </p:spPr>
        <p:txBody>
          <a:bodyPr wrap="square" rtlCol="0" anchor="ctr">
            <a:normAutofit/>
          </a:bodyPr>
          <a:lstStyle/>
          <a:p>
            <a:pPr algn="ctr"/>
            <a:endParaRPr lang="fr-FR" b="1" dirty="0">
              <a:solidFill>
                <a:schemeClr val="bg1"/>
              </a:solidFill>
              <a:latin typeface="HEINEKEN Core Light"/>
            </a:endParaRPr>
          </a:p>
        </p:txBody>
      </p:sp>
      <p:sp>
        <p:nvSpPr>
          <p:cNvPr id="20" name="ZoneTexte 19"/>
          <p:cNvSpPr txBox="1"/>
          <p:nvPr userDrawn="1"/>
        </p:nvSpPr>
        <p:spPr>
          <a:xfrm>
            <a:off x="4770401" y="681540"/>
            <a:ext cx="4032448" cy="324036"/>
          </a:xfrm>
          <a:prstGeom prst="rect">
            <a:avLst/>
          </a:prstGeom>
          <a:solidFill>
            <a:schemeClr val="tx1"/>
          </a:solidFill>
        </p:spPr>
        <p:txBody>
          <a:bodyPr wrap="square" rtlCol="0" anchor="ctr">
            <a:normAutofit/>
          </a:bodyPr>
          <a:lstStyle/>
          <a:p>
            <a:pPr algn="ctr"/>
            <a:endParaRPr lang="fr-FR" b="0" dirty="0">
              <a:solidFill>
                <a:schemeClr val="bg1"/>
              </a:solidFill>
              <a:latin typeface="HEINEKEN Core Light"/>
            </a:endParaRPr>
          </a:p>
        </p:txBody>
      </p:sp>
      <p:sp>
        <p:nvSpPr>
          <p:cNvPr id="22" name="Espace réservé du texte 21"/>
          <p:cNvSpPr>
            <a:spLocks noGrp="1"/>
          </p:cNvSpPr>
          <p:nvPr>
            <p:ph type="body" sz="quarter" idx="12"/>
          </p:nvPr>
        </p:nvSpPr>
        <p:spPr>
          <a:xfrm>
            <a:off x="341153" y="681038"/>
            <a:ext cx="4043363" cy="325041"/>
          </a:xfrm>
        </p:spPr>
        <p:txBody>
          <a:bodyPr anchor="ctr"/>
          <a:lstStyle>
            <a:lvl1pPr marL="0" indent="0" algn="ctr">
              <a:buNone/>
              <a:defRPr sz="1600" b="0">
                <a:solidFill>
                  <a:schemeClr val="bg1"/>
                </a:solidFill>
              </a:defRPr>
            </a:lvl1pPr>
          </a:lstStyle>
          <a:p>
            <a:pPr lvl="0"/>
            <a:r>
              <a:rPr lang="fr-FR"/>
              <a:t>Modifiez les styles du texte du masque</a:t>
            </a:r>
          </a:p>
        </p:txBody>
      </p:sp>
      <p:sp>
        <p:nvSpPr>
          <p:cNvPr id="23" name="Espace réservé du texte 21"/>
          <p:cNvSpPr>
            <a:spLocks noGrp="1"/>
          </p:cNvSpPr>
          <p:nvPr>
            <p:ph type="body" sz="quarter" idx="13"/>
          </p:nvPr>
        </p:nvSpPr>
        <p:spPr>
          <a:xfrm>
            <a:off x="4759487" y="681540"/>
            <a:ext cx="4043363" cy="325041"/>
          </a:xfrm>
        </p:spPr>
        <p:txBody>
          <a:bodyPr anchor="ctr"/>
          <a:lstStyle>
            <a:lvl1pPr marL="0" indent="0" algn="ctr">
              <a:buNone/>
              <a:defRPr sz="1600" b="0">
                <a:solidFill>
                  <a:schemeClr val="bg1"/>
                </a:solidFill>
              </a:defRPr>
            </a:lvl1pPr>
          </a:lstStyle>
          <a:p>
            <a:pPr lvl="0"/>
            <a:r>
              <a:rPr lang="fr-FR"/>
              <a:t>Modifiez les styles du texte du masque</a:t>
            </a:r>
          </a:p>
        </p:txBody>
      </p:sp>
      <p:sp>
        <p:nvSpPr>
          <p:cNvPr id="11" name="Content Placeholder 2"/>
          <p:cNvSpPr>
            <a:spLocks noGrp="1"/>
          </p:cNvSpPr>
          <p:nvPr>
            <p:ph idx="1"/>
          </p:nvPr>
        </p:nvSpPr>
        <p:spPr>
          <a:xfrm>
            <a:off x="341152" y="1167594"/>
            <a:ext cx="4032448" cy="3294366"/>
          </a:xfrm>
          <a:solidFill>
            <a:schemeClr val="bg2">
              <a:lumMod val="20000"/>
              <a:lumOff val="80000"/>
            </a:schemeClr>
          </a:solidFill>
        </p:spPr>
        <p:txBody>
          <a:bodyPr/>
          <a:lstStyle>
            <a:lvl1pPr marL="540000" indent="-324000">
              <a:spcBef>
                <a:spcPts val="1200"/>
              </a:spcBef>
              <a:spcAft>
                <a:spcPts val="1200"/>
              </a:spcAft>
              <a:buFont typeface="Wingdings" panose="05000000000000000000" pitchFamily="2" charset="2"/>
              <a:buChar char="§"/>
              <a:defRPr sz="1600" b="0">
                <a:solidFill>
                  <a:srgbClr val="000000"/>
                </a:solidFill>
                <a:latin typeface="HEINEKEN Core Light"/>
              </a:defRPr>
            </a:lvl1pPr>
            <a:lvl2pPr marL="900000" indent="-288000" algn="l">
              <a:spcBef>
                <a:spcPts val="0"/>
              </a:spcBef>
              <a:spcAft>
                <a:spcPts val="0"/>
              </a:spcAft>
              <a:buFont typeface="Wingdings" panose="05000000000000000000" pitchFamily="2" charset="2"/>
              <a:buChar char="Ø"/>
              <a:defRPr sz="1600" b="0">
                <a:solidFill>
                  <a:srgbClr val="000000"/>
                </a:solidFill>
                <a:latin typeface="HEINEKEN Core Light"/>
              </a:defRPr>
            </a:lvl2pPr>
            <a:lvl3pPr marL="1260000" indent="-252000">
              <a:spcBef>
                <a:spcPts val="0"/>
              </a:spcBef>
              <a:spcAft>
                <a:spcPts val="0"/>
              </a:spcAft>
              <a:defRPr sz="1400" b="0">
                <a:solidFill>
                  <a:srgbClr val="000000"/>
                </a:solidFill>
                <a:latin typeface="HEINEKEN Core Light"/>
              </a:defRPr>
            </a:lvl3pPr>
            <a:lvl4pPr marL="1620000" indent="-216000">
              <a:spcBef>
                <a:spcPts val="0"/>
              </a:spcBef>
              <a:spcAft>
                <a:spcPts val="0"/>
              </a:spcAft>
              <a:buFont typeface="Arial" panose="020B0604020202020204" pitchFamily="34" charset="0"/>
              <a:buChar char="•"/>
              <a:defRPr sz="1200" b="0">
                <a:solidFill>
                  <a:srgbClr val="000000"/>
                </a:solidFill>
                <a:latin typeface="HEINEKEN Core Light"/>
              </a:defRPr>
            </a:lvl4pPr>
            <a:lvl5pPr marL="1980000" indent="-180000">
              <a:spcBef>
                <a:spcPts val="0"/>
              </a:spcBef>
              <a:buFont typeface="Arial" panose="020B0604020202020204" pitchFamily="34" charset="0"/>
              <a:buChar char="•"/>
              <a:defRPr sz="1100" b="0" baseline="0">
                <a:solidFill>
                  <a:srgbClr val="000000"/>
                </a:solidFill>
                <a:latin typeface="HEINEKEN Core Light"/>
              </a:defRPr>
            </a:lvl5pPr>
            <a:lvl6pPr marL="2340000" indent="-144000">
              <a:spcBef>
                <a:spcPts val="0"/>
              </a:spcBef>
              <a:buFont typeface="Arial" panose="020B0604020202020204" pitchFamily="34" charset="0"/>
              <a:buChar char="•"/>
              <a:defRPr sz="900" baseline="0">
                <a:solidFill>
                  <a:srgbClr val="000000"/>
                </a:solidFill>
                <a:latin typeface="HEINEKEN Core"/>
              </a:defRPr>
            </a:lvl6pPr>
            <a:lvl7pPr marL="2700000" indent="-108000">
              <a:spcBef>
                <a:spcPts val="0"/>
              </a:spcBef>
              <a:buFont typeface="Arial" panose="020B0604020202020204" pitchFamily="34" charset="0"/>
              <a:buChar char="•"/>
              <a:defRPr sz="900" baseline="0">
                <a:solidFill>
                  <a:srgbClr val="000000"/>
                </a:solidFill>
                <a:latin typeface="HEINEKEN Core"/>
              </a:defRPr>
            </a:lvl7pPr>
            <a:lvl8pPr marL="3060000" indent="-72000">
              <a:spcBef>
                <a:spcPts val="0"/>
              </a:spcBef>
              <a:buFont typeface="Arial" panose="020B0604020202020204" pitchFamily="34" charset="0"/>
              <a:buChar char="•"/>
              <a:defRPr sz="900">
                <a:solidFill>
                  <a:srgbClr val="58585A"/>
                </a:solidFill>
                <a:latin typeface="HEINEKEN Core"/>
              </a:defRPr>
            </a:lvl8pPr>
            <a:lvl9pPr marL="3262313" indent="0">
              <a:buNone/>
              <a:defRPr/>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dirty="0"/>
          </a:p>
        </p:txBody>
      </p:sp>
      <p:sp>
        <p:nvSpPr>
          <p:cNvPr id="10" name="Title 1"/>
          <p:cNvSpPr>
            <a:spLocks noGrp="1"/>
          </p:cNvSpPr>
          <p:nvPr>
            <p:ph type="title"/>
          </p:nvPr>
        </p:nvSpPr>
        <p:spPr>
          <a:xfrm>
            <a:off x="341153" y="1"/>
            <a:ext cx="8461697" cy="489347"/>
          </a:xfrm>
        </p:spPr>
        <p:txBody>
          <a:bodyPr/>
          <a:lstStyle/>
          <a:p>
            <a:r>
              <a:rPr lang="fr-FR"/>
              <a:t>Modifiez le style du titre</a:t>
            </a:r>
            <a:endParaRPr lang="en-GB" dirty="0"/>
          </a:p>
        </p:txBody>
      </p:sp>
      <p:sp>
        <p:nvSpPr>
          <p:cNvPr id="13" name="Rectangle 6"/>
          <p:cNvSpPr>
            <a:spLocks noGrp="1" noChangeArrowheads="1"/>
          </p:cNvSpPr>
          <p:nvPr>
            <p:ph type="sldNum" sz="quarter" idx="10"/>
          </p:nvPr>
        </p:nvSpPr>
        <p:spPr>
          <a:xfrm>
            <a:off x="341153" y="4785754"/>
            <a:ext cx="720725" cy="270272"/>
          </a:xfrm>
          <a:ln/>
        </p:spPr>
        <p:txBody>
          <a:bodyPr anchor="ctr"/>
          <a:lstStyle>
            <a:lvl1pPr>
              <a:defRPr/>
            </a:lvl1pPr>
          </a:lstStyle>
          <a:p>
            <a:pPr>
              <a:defRPr/>
            </a:pPr>
            <a:fld id="{42105D4A-E4E7-4D39-8D00-1A3FCD2E3FDA}" type="slidenum">
              <a:rPr lang="en-GB"/>
              <a:pPr>
                <a:defRPr/>
              </a:pPr>
              <a:t>‹N°›</a:t>
            </a:fld>
            <a:endParaRPr lang="en-GB"/>
          </a:p>
        </p:txBody>
      </p:sp>
      <p:sp>
        <p:nvSpPr>
          <p:cNvPr id="14" name="Content Placeholder 2"/>
          <p:cNvSpPr>
            <a:spLocks noGrp="1"/>
          </p:cNvSpPr>
          <p:nvPr>
            <p:ph idx="14"/>
          </p:nvPr>
        </p:nvSpPr>
        <p:spPr>
          <a:xfrm>
            <a:off x="4770401" y="1167594"/>
            <a:ext cx="4032448" cy="3294366"/>
          </a:xfrm>
          <a:solidFill>
            <a:schemeClr val="bg2">
              <a:lumMod val="20000"/>
              <a:lumOff val="80000"/>
            </a:schemeClr>
          </a:solidFill>
        </p:spPr>
        <p:txBody>
          <a:bodyPr/>
          <a:lstStyle>
            <a:lvl1pPr marL="540000" indent="-324000">
              <a:spcBef>
                <a:spcPts val="1200"/>
              </a:spcBef>
              <a:spcAft>
                <a:spcPts val="1200"/>
              </a:spcAft>
              <a:buFont typeface="Wingdings" panose="05000000000000000000" pitchFamily="2" charset="2"/>
              <a:buChar char="§"/>
              <a:defRPr sz="1600" b="0">
                <a:solidFill>
                  <a:srgbClr val="000000"/>
                </a:solidFill>
                <a:latin typeface="HEINEKEN Core Light"/>
              </a:defRPr>
            </a:lvl1pPr>
            <a:lvl2pPr marL="900000" indent="-288000" algn="l">
              <a:spcBef>
                <a:spcPts val="0"/>
              </a:spcBef>
              <a:spcAft>
                <a:spcPts val="0"/>
              </a:spcAft>
              <a:buFont typeface="Wingdings" panose="05000000000000000000" pitchFamily="2" charset="2"/>
              <a:buChar char="Ø"/>
              <a:defRPr sz="1600" b="0">
                <a:solidFill>
                  <a:srgbClr val="000000"/>
                </a:solidFill>
                <a:latin typeface="HEINEKEN Core Light"/>
              </a:defRPr>
            </a:lvl2pPr>
            <a:lvl3pPr marL="1260000" indent="-252000">
              <a:spcBef>
                <a:spcPts val="0"/>
              </a:spcBef>
              <a:spcAft>
                <a:spcPts val="0"/>
              </a:spcAft>
              <a:defRPr sz="1400" b="0">
                <a:solidFill>
                  <a:srgbClr val="000000"/>
                </a:solidFill>
                <a:latin typeface="HEINEKEN Core Light"/>
              </a:defRPr>
            </a:lvl3pPr>
            <a:lvl4pPr marL="1620000" indent="-216000">
              <a:spcBef>
                <a:spcPts val="0"/>
              </a:spcBef>
              <a:spcAft>
                <a:spcPts val="0"/>
              </a:spcAft>
              <a:buFont typeface="Arial" panose="020B0604020202020204" pitchFamily="34" charset="0"/>
              <a:buChar char="•"/>
              <a:defRPr sz="1200" b="0">
                <a:solidFill>
                  <a:srgbClr val="000000"/>
                </a:solidFill>
                <a:latin typeface="HEINEKEN Core Light"/>
              </a:defRPr>
            </a:lvl4pPr>
            <a:lvl5pPr marL="1980000" indent="-180000">
              <a:spcBef>
                <a:spcPts val="0"/>
              </a:spcBef>
              <a:buFont typeface="Arial" panose="020B0604020202020204" pitchFamily="34" charset="0"/>
              <a:buChar char="•"/>
              <a:defRPr sz="1100" b="0" baseline="0">
                <a:solidFill>
                  <a:srgbClr val="000000"/>
                </a:solidFill>
                <a:latin typeface="HEINEKEN Core Light"/>
              </a:defRPr>
            </a:lvl5pPr>
            <a:lvl6pPr marL="2340000" indent="-144000">
              <a:spcBef>
                <a:spcPts val="0"/>
              </a:spcBef>
              <a:buFont typeface="Arial" panose="020B0604020202020204" pitchFamily="34" charset="0"/>
              <a:buChar char="•"/>
              <a:defRPr sz="900" baseline="0">
                <a:solidFill>
                  <a:srgbClr val="000000"/>
                </a:solidFill>
                <a:latin typeface="HEINEKEN Core"/>
              </a:defRPr>
            </a:lvl6pPr>
            <a:lvl7pPr marL="2700000" indent="-108000">
              <a:spcBef>
                <a:spcPts val="0"/>
              </a:spcBef>
              <a:buFont typeface="Arial" panose="020B0604020202020204" pitchFamily="34" charset="0"/>
              <a:buChar char="•"/>
              <a:defRPr sz="900" baseline="0">
                <a:solidFill>
                  <a:srgbClr val="000000"/>
                </a:solidFill>
                <a:latin typeface="HEINEKEN Core"/>
              </a:defRPr>
            </a:lvl7pPr>
            <a:lvl8pPr marL="3060000" indent="-72000">
              <a:spcBef>
                <a:spcPts val="0"/>
              </a:spcBef>
              <a:buFont typeface="Arial" panose="020B0604020202020204" pitchFamily="34" charset="0"/>
              <a:buChar char="•"/>
              <a:defRPr sz="900">
                <a:solidFill>
                  <a:srgbClr val="58585A"/>
                </a:solidFill>
                <a:latin typeface="HEINEKEN Core"/>
              </a:defRPr>
            </a:lvl8pPr>
            <a:lvl9pPr marL="3262313" indent="0">
              <a:buNone/>
              <a:defRPr/>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dirty="0"/>
          </a:p>
        </p:txBody>
      </p:sp>
    </p:spTree>
    <p:extLst>
      <p:ext uri="{BB962C8B-B14F-4D97-AF65-F5344CB8AC3E}">
        <p14:creationId xmlns:p14="http://schemas.microsoft.com/office/powerpoint/2010/main" val="34621109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émarche">
    <p:spTree>
      <p:nvGrpSpPr>
        <p:cNvPr id="1" name=""/>
        <p:cNvGrpSpPr/>
        <p:nvPr/>
      </p:nvGrpSpPr>
      <p:grpSpPr>
        <a:xfrm>
          <a:off x="0" y="0"/>
          <a:ext cx="0" cy="0"/>
          <a:chOff x="0" y="0"/>
          <a:chExt cx="0" cy="0"/>
        </a:xfrm>
      </p:grpSpPr>
      <p:sp>
        <p:nvSpPr>
          <p:cNvPr id="17" name="ZoneTexte 16"/>
          <p:cNvSpPr txBox="1"/>
          <p:nvPr userDrawn="1"/>
        </p:nvSpPr>
        <p:spPr>
          <a:xfrm>
            <a:off x="6138553" y="1059582"/>
            <a:ext cx="2664296" cy="324036"/>
          </a:xfrm>
          <a:prstGeom prst="rect">
            <a:avLst/>
          </a:prstGeom>
          <a:solidFill>
            <a:schemeClr val="tx1"/>
          </a:solidFill>
        </p:spPr>
        <p:txBody>
          <a:bodyPr wrap="square" rtlCol="0" anchor="ctr">
            <a:noAutofit/>
          </a:bodyPr>
          <a:lstStyle/>
          <a:p>
            <a:pPr algn="ctr"/>
            <a:endParaRPr lang="fr-FR" b="0" dirty="0">
              <a:solidFill>
                <a:schemeClr val="bg1"/>
              </a:solidFill>
              <a:latin typeface="HEINEKEN Core Light"/>
            </a:endParaRPr>
          </a:p>
        </p:txBody>
      </p:sp>
      <p:sp>
        <p:nvSpPr>
          <p:cNvPr id="20" name="Espace réservé du texte 21"/>
          <p:cNvSpPr>
            <a:spLocks noGrp="1"/>
          </p:cNvSpPr>
          <p:nvPr>
            <p:ph type="body" sz="quarter" idx="15"/>
          </p:nvPr>
        </p:nvSpPr>
        <p:spPr>
          <a:xfrm>
            <a:off x="6138553" y="1058577"/>
            <a:ext cx="2664296" cy="325041"/>
          </a:xfrm>
        </p:spPr>
        <p:txBody>
          <a:bodyPr anchor="ctr"/>
          <a:lstStyle>
            <a:lvl1pPr marL="0" indent="0" algn="ctr">
              <a:buNone/>
              <a:defRPr sz="1400" b="0">
                <a:solidFill>
                  <a:schemeClr val="bg1"/>
                </a:solidFill>
                <a:latin typeface="HEINEKEN Core" pitchFamily="50" charset="0"/>
              </a:defRPr>
            </a:lvl1pPr>
          </a:lstStyle>
          <a:p>
            <a:pPr lvl="0"/>
            <a:r>
              <a:rPr lang="fr-FR"/>
              <a:t>Modifiez les styles du texte du masque</a:t>
            </a:r>
          </a:p>
        </p:txBody>
      </p:sp>
      <p:sp>
        <p:nvSpPr>
          <p:cNvPr id="9" name="Ellipse 8"/>
          <p:cNvSpPr/>
          <p:nvPr userDrawn="1"/>
        </p:nvSpPr>
        <p:spPr bwMode="auto">
          <a:xfrm>
            <a:off x="1547664" y="735546"/>
            <a:ext cx="288032" cy="216024"/>
          </a:xfrm>
          <a:prstGeom prst="ellipse">
            <a:avLst/>
          </a:prstGeom>
          <a:solidFill>
            <a:schemeClr val="bg2">
              <a:lumMod val="20000"/>
              <a:lumOff val="80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fr-FR" sz="1200" b="1" i="0" u="none" strike="noStrike" cap="none" normalizeH="0" baseline="0" dirty="0">
                <a:ln>
                  <a:noFill/>
                </a:ln>
                <a:solidFill>
                  <a:schemeClr val="tx1"/>
                </a:solidFill>
                <a:effectLst/>
                <a:latin typeface="HEINEKEN Core Light"/>
              </a:rPr>
              <a:t>1</a:t>
            </a:r>
          </a:p>
        </p:txBody>
      </p:sp>
      <p:sp>
        <p:nvSpPr>
          <p:cNvPr id="10" name="Ellipse 9"/>
          <p:cNvSpPr/>
          <p:nvPr userDrawn="1"/>
        </p:nvSpPr>
        <p:spPr bwMode="auto">
          <a:xfrm>
            <a:off x="4427984" y="735546"/>
            <a:ext cx="288032" cy="216024"/>
          </a:xfrm>
          <a:prstGeom prst="ellipse">
            <a:avLst/>
          </a:prstGeom>
          <a:solidFill>
            <a:schemeClr val="bg2">
              <a:lumMod val="20000"/>
              <a:lumOff val="80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fr-FR" sz="1200" b="1" i="0" u="none" strike="noStrike" cap="none" normalizeH="0" baseline="0" dirty="0">
                <a:ln>
                  <a:noFill/>
                </a:ln>
                <a:solidFill>
                  <a:schemeClr val="tx1"/>
                </a:solidFill>
                <a:effectLst/>
                <a:latin typeface="HEINEKEN Core Light"/>
              </a:rPr>
              <a:t>2</a:t>
            </a:r>
          </a:p>
        </p:txBody>
      </p:sp>
      <p:sp>
        <p:nvSpPr>
          <p:cNvPr id="11" name="Ellipse 10"/>
          <p:cNvSpPr/>
          <p:nvPr userDrawn="1"/>
        </p:nvSpPr>
        <p:spPr bwMode="auto">
          <a:xfrm>
            <a:off x="7308304" y="735546"/>
            <a:ext cx="288032" cy="216024"/>
          </a:xfrm>
          <a:prstGeom prst="ellipse">
            <a:avLst/>
          </a:prstGeom>
          <a:solidFill>
            <a:schemeClr val="bg2">
              <a:lumMod val="20000"/>
              <a:lumOff val="80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fr-FR" sz="1200" b="1" i="0" u="none" strike="noStrike" cap="none" normalizeH="0" baseline="0" dirty="0">
                <a:ln>
                  <a:noFill/>
                </a:ln>
                <a:solidFill>
                  <a:schemeClr val="tx1"/>
                </a:solidFill>
                <a:effectLst/>
                <a:latin typeface="HEINEKEN Core Light"/>
              </a:rPr>
              <a:t>3</a:t>
            </a:r>
          </a:p>
        </p:txBody>
      </p:sp>
      <p:cxnSp>
        <p:nvCxnSpPr>
          <p:cNvPr id="22" name="Connecteur droit avec flèche 21"/>
          <p:cNvCxnSpPr/>
          <p:nvPr userDrawn="1"/>
        </p:nvCxnSpPr>
        <p:spPr bwMode="auto">
          <a:xfrm>
            <a:off x="2555776" y="843558"/>
            <a:ext cx="1152128" cy="0"/>
          </a:xfrm>
          <a:prstGeom prst="straightConnector1">
            <a:avLst/>
          </a:prstGeom>
          <a:noFill/>
          <a:ln w="9525" cap="flat" cmpd="sng" algn="ctr">
            <a:solidFill>
              <a:schemeClr val="tx1"/>
            </a:solidFill>
            <a:prstDash val="solid"/>
            <a:round/>
            <a:headEnd type="none" w="med" len="med"/>
            <a:tailEnd type="arrow"/>
          </a:ln>
          <a:effectLst/>
        </p:spPr>
      </p:cxnSp>
      <p:cxnSp>
        <p:nvCxnSpPr>
          <p:cNvPr id="28" name="Connecteur droit avec flèche 27"/>
          <p:cNvCxnSpPr/>
          <p:nvPr userDrawn="1"/>
        </p:nvCxnSpPr>
        <p:spPr bwMode="auto">
          <a:xfrm>
            <a:off x="5436096" y="843558"/>
            <a:ext cx="1152128" cy="0"/>
          </a:xfrm>
          <a:prstGeom prst="straightConnector1">
            <a:avLst/>
          </a:prstGeom>
          <a:noFill/>
          <a:ln w="9525" cap="flat" cmpd="sng" algn="ctr">
            <a:solidFill>
              <a:schemeClr val="tx1"/>
            </a:solidFill>
            <a:prstDash val="solid"/>
            <a:round/>
            <a:headEnd type="none" w="med" len="med"/>
            <a:tailEnd type="arrow"/>
          </a:ln>
          <a:effectLst/>
        </p:spPr>
      </p:cxnSp>
      <p:sp>
        <p:nvSpPr>
          <p:cNvPr id="24" name="Title 1"/>
          <p:cNvSpPr>
            <a:spLocks noGrp="1"/>
          </p:cNvSpPr>
          <p:nvPr>
            <p:ph type="title"/>
          </p:nvPr>
        </p:nvSpPr>
        <p:spPr>
          <a:xfrm>
            <a:off x="341153" y="1"/>
            <a:ext cx="8461697" cy="489347"/>
          </a:xfrm>
        </p:spPr>
        <p:txBody>
          <a:bodyPr/>
          <a:lstStyle/>
          <a:p>
            <a:r>
              <a:rPr lang="fr-FR"/>
              <a:t>Modifiez le style du titre</a:t>
            </a:r>
            <a:endParaRPr lang="en-GB" dirty="0"/>
          </a:p>
        </p:txBody>
      </p:sp>
      <p:sp>
        <p:nvSpPr>
          <p:cNvPr id="25" name="Rectangle 6"/>
          <p:cNvSpPr>
            <a:spLocks noGrp="1" noChangeArrowheads="1"/>
          </p:cNvSpPr>
          <p:nvPr>
            <p:ph type="sldNum" sz="quarter" idx="10"/>
          </p:nvPr>
        </p:nvSpPr>
        <p:spPr>
          <a:xfrm>
            <a:off x="341153" y="4785754"/>
            <a:ext cx="720725" cy="270272"/>
          </a:xfrm>
          <a:ln/>
        </p:spPr>
        <p:txBody>
          <a:bodyPr anchor="ctr"/>
          <a:lstStyle>
            <a:lvl1pPr>
              <a:defRPr/>
            </a:lvl1pPr>
          </a:lstStyle>
          <a:p>
            <a:pPr>
              <a:defRPr/>
            </a:pPr>
            <a:fld id="{42105D4A-E4E7-4D39-8D00-1A3FCD2E3FDA}" type="slidenum">
              <a:rPr lang="en-GB"/>
              <a:pPr>
                <a:defRPr/>
              </a:pPr>
              <a:t>‹N°›</a:t>
            </a:fld>
            <a:endParaRPr lang="en-GB"/>
          </a:p>
        </p:txBody>
      </p:sp>
      <p:sp>
        <p:nvSpPr>
          <p:cNvPr id="26" name="ZoneTexte 25"/>
          <p:cNvSpPr txBox="1"/>
          <p:nvPr userDrawn="1"/>
        </p:nvSpPr>
        <p:spPr>
          <a:xfrm>
            <a:off x="3239852" y="1060587"/>
            <a:ext cx="2664296" cy="324036"/>
          </a:xfrm>
          <a:prstGeom prst="rect">
            <a:avLst/>
          </a:prstGeom>
          <a:solidFill>
            <a:schemeClr val="tx1"/>
          </a:solidFill>
        </p:spPr>
        <p:txBody>
          <a:bodyPr wrap="square" rtlCol="0" anchor="ctr">
            <a:normAutofit/>
          </a:bodyPr>
          <a:lstStyle/>
          <a:p>
            <a:pPr algn="ctr"/>
            <a:endParaRPr lang="fr-FR" b="0" dirty="0">
              <a:solidFill>
                <a:schemeClr val="bg1"/>
              </a:solidFill>
              <a:latin typeface="HEINEKEN Core" pitchFamily="50" charset="0"/>
            </a:endParaRPr>
          </a:p>
        </p:txBody>
      </p:sp>
      <p:sp>
        <p:nvSpPr>
          <p:cNvPr id="27" name="Espace réservé du texte 21"/>
          <p:cNvSpPr>
            <a:spLocks noGrp="1"/>
          </p:cNvSpPr>
          <p:nvPr>
            <p:ph type="body" sz="quarter" idx="18"/>
          </p:nvPr>
        </p:nvSpPr>
        <p:spPr>
          <a:xfrm>
            <a:off x="3239852" y="1059582"/>
            <a:ext cx="2664296" cy="325041"/>
          </a:xfrm>
        </p:spPr>
        <p:txBody>
          <a:bodyPr anchor="ctr"/>
          <a:lstStyle>
            <a:lvl1pPr marL="0" indent="0" algn="ctr">
              <a:buNone/>
              <a:defRPr sz="1400" b="0">
                <a:solidFill>
                  <a:schemeClr val="bg1"/>
                </a:solidFill>
                <a:latin typeface="HEINEKEN Core Light"/>
              </a:defRPr>
            </a:lvl1pPr>
          </a:lstStyle>
          <a:p>
            <a:pPr lvl="0"/>
            <a:r>
              <a:rPr lang="fr-FR"/>
              <a:t>Modifiez les styles du texte du masque</a:t>
            </a:r>
          </a:p>
        </p:txBody>
      </p:sp>
      <p:sp>
        <p:nvSpPr>
          <p:cNvPr id="30" name="ZoneTexte 29"/>
          <p:cNvSpPr txBox="1"/>
          <p:nvPr userDrawn="1"/>
        </p:nvSpPr>
        <p:spPr>
          <a:xfrm>
            <a:off x="341152" y="1060587"/>
            <a:ext cx="2664296" cy="324036"/>
          </a:xfrm>
          <a:prstGeom prst="rect">
            <a:avLst/>
          </a:prstGeom>
          <a:solidFill>
            <a:schemeClr val="tx1"/>
          </a:solidFill>
        </p:spPr>
        <p:txBody>
          <a:bodyPr wrap="square" rtlCol="0" anchor="ctr">
            <a:noAutofit/>
          </a:bodyPr>
          <a:lstStyle/>
          <a:p>
            <a:pPr algn="ctr"/>
            <a:endParaRPr lang="fr-FR" b="0" dirty="0">
              <a:solidFill>
                <a:schemeClr val="bg1"/>
              </a:solidFill>
              <a:latin typeface="HEINEKEN Core" pitchFamily="50" charset="0"/>
            </a:endParaRPr>
          </a:p>
        </p:txBody>
      </p:sp>
      <p:sp>
        <p:nvSpPr>
          <p:cNvPr id="31" name="Espace réservé du texte 21"/>
          <p:cNvSpPr>
            <a:spLocks noGrp="1"/>
          </p:cNvSpPr>
          <p:nvPr>
            <p:ph type="body" sz="quarter" idx="20"/>
          </p:nvPr>
        </p:nvSpPr>
        <p:spPr>
          <a:xfrm>
            <a:off x="341152" y="1059582"/>
            <a:ext cx="2664296" cy="325041"/>
          </a:xfrm>
        </p:spPr>
        <p:txBody>
          <a:bodyPr anchor="ctr"/>
          <a:lstStyle>
            <a:lvl1pPr marL="0" indent="0" algn="ctr">
              <a:buNone/>
              <a:defRPr sz="1400" b="0">
                <a:solidFill>
                  <a:schemeClr val="bg1"/>
                </a:solidFill>
                <a:latin typeface="HEINEKEN Core Light"/>
              </a:defRPr>
            </a:lvl1pPr>
          </a:lstStyle>
          <a:p>
            <a:pPr lvl="0"/>
            <a:r>
              <a:rPr lang="fr-FR"/>
              <a:t>Modifiez les styles du texte du masque</a:t>
            </a:r>
          </a:p>
        </p:txBody>
      </p:sp>
      <p:sp>
        <p:nvSpPr>
          <p:cNvPr id="33" name="Content Placeholder 2"/>
          <p:cNvSpPr>
            <a:spLocks noGrp="1"/>
          </p:cNvSpPr>
          <p:nvPr>
            <p:ph idx="1"/>
          </p:nvPr>
        </p:nvSpPr>
        <p:spPr>
          <a:xfrm>
            <a:off x="341152" y="1491630"/>
            <a:ext cx="2664296" cy="2646294"/>
          </a:xfrm>
          <a:solidFill>
            <a:schemeClr val="bg2">
              <a:lumMod val="20000"/>
              <a:lumOff val="80000"/>
            </a:schemeClr>
          </a:solidFill>
        </p:spPr>
        <p:txBody>
          <a:bodyPr/>
          <a:lstStyle>
            <a:lvl1pPr marL="540000" indent="-324000">
              <a:spcBef>
                <a:spcPts val="1200"/>
              </a:spcBef>
              <a:spcAft>
                <a:spcPts val="1200"/>
              </a:spcAft>
              <a:buFont typeface="Wingdings" panose="05000000000000000000" pitchFamily="2" charset="2"/>
              <a:buChar char="§"/>
              <a:defRPr sz="1400" b="0">
                <a:solidFill>
                  <a:srgbClr val="000000"/>
                </a:solidFill>
                <a:latin typeface="HEINEKEN Core Light"/>
              </a:defRPr>
            </a:lvl1pPr>
            <a:lvl2pPr marL="900000" indent="-288000" algn="l">
              <a:spcBef>
                <a:spcPts val="0"/>
              </a:spcBef>
              <a:spcAft>
                <a:spcPts val="0"/>
              </a:spcAft>
              <a:buFont typeface="Wingdings" panose="05000000000000000000" pitchFamily="2" charset="2"/>
              <a:buChar char="Ø"/>
              <a:defRPr sz="1200" b="0">
                <a:solidFill>
                  <a:srgbClr val="000000"/>
                </a:solidFill>
                <a:latin typeface="HEINEKEN Core Light"/>
              </a:defRPr>
            </a:lvl2pPr>
            <a:lvl3pPr marL="1260000" indent="-252000">
              <a:spcBef>
                <a:spcPts val="0"/>
              </a:spcBef>
              <a:spcAft>
                <a:spcPts val="0"/>
              </a:spcAft>
              <a:defRPr sz="1100" b="0">
                <a:solidFill>
                  <a:srgbClr val="000000"/>
                </a:solidFill>
                <a:latin typeface="HEINEKEN Core Light"/>
              </a:defRPr>
            </a:lvl3pPr>
            <a:lvl4pPr marL="1620000" indent="-216000">
              <a:spcBef>
                <a:spcPts val="0"/>
              </a:spcBef>
              <a:spcAft>
                <a:spcPts val="0"/>
              </a:spcAft>
              <a:buFont typeface="Arial" panose="020B0604020202020204" pitchFamily="34" charset="0"/>
              <a:buChar char="•"/>
              <a:defRPr sz="1050" b="0">
                <a:solidFill>
                  <a:srgbClr val="000000"/>
                </a:solidFill>
                <a:latin typeface="HEINEKEN Core" pitchFamily="50" charset="0"/>
              </a:defRPr>
            </a:lvl4pPr>
            <a:lvl5pPr marL="1980000" indent="-180000">
              <a:spcBef>
                <a:spcPts val="0"/>
              </a:spcBef>
              <a:buFont typeface="Arial" panose="020B0604020202020204" pitchFamily="34" charset="0"/>
              <a:buChar char="•"/>
              <a:defRPr sz="1000" b="0" baseline="0">
                <a:solidFill>
                  <a:srgbClr val="000000"/>
                </a:solidFill>
                <a:latin typeface="HEINEKEN Core" pitchFamily="50" charset="0"/>
              </a:defRPr>
            </a:lvl5pPr>
            <a:lvl6pPr marL="2340000" indent="-144000">
              <a:spcBef>
                <a:spcPts val="0"/>
              </a:spcBef>
              <a:buFont typeface="Arial" panose="020B0604020202020204" pitchFamily="34" charset="0"/>
              <a:buChar char="•"/>
              <a:defRPr sz="900" baseline="0">
                <a:solidFill>
                  <a:srgbClr val="000000"/>
                </a:solidFill>
                <a:latin typeface="HEINEKEN Core"/>
              </a:defRPr>
            </a:lvl6pPr>
            <a:lvl7pPr marL="2700000" indent="-108000">
              <a:spcBef>
                <a:spcPts val="0"/>
              </a:spcBef>
              <a:buFont typeface="Arial" panose="020B0604020202020204" pitchFamily="34" charset="0"/>
              <a:buChar char="•"/>
              <a:defRPr sz="700" baseline="0">
                <a:solidFill>
                  <a:srgbClr val="000000"/>
                </a:solidFill>
                <a:latin typeface="HEINEKEN Core"/>
              </a:defRPr>
            </a:lvl7pPr>
            <a:lvl8pPr marL="3060000" indent="-72000">
              <a:spcBef>
                <a:spcPts val="0"/>
              </a:spcBef>
              <a:buFont typeface="Arial" panose="020B0604020202020204" pitchFamily="34" charset="0"/>
              <a:buChar char="•"/>
              <a:defRPr sz="900">
                <a:solidFill>
                  <a:srgbClr val="58585A"/>
                </a:solidFill>
                <a:latin typeface="HEINEKEN Core"/>
              </a:defRPr>
            </a:lvl8pPr>
            <a:lvl9pPr marL="3262313" indent="0">
              <a:buNone/>
              <a:defRPr/>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dirty="0"/>
          </a:p>
        </p:txBody>
      </p:sp>
      <p:sp>
        <p:nvSpPr>
          <p:cNvPr id="34" name="Content Placeholder 2"/>
          <p:cNvSpPr>
            <a:spLocks noGrp="1"/>
          </p:cNvSpPr>
          <p:nvPr>
            <p:ph idx="21"/>
          </p:nvPr>
        </p:nvSpPr>
        <p:spPr>
          <a:xfrm>
            <a:off x="3239852" y="1491630"/>
            <a:ext cx="2664296" cy="2646294"/>
          </a:xfrm>
          <a:solidFill>
            <a:schemeClr val="bg2">
              <a:lumMod val="20000"/>
              <a:lumOff val="80000"/>
            </a:schemeClr>
          </a:solidFill>
        </p:spPr>
        <p:txBody>
          <a:bodyPr/>
          <a:lstStyle>
            <a:lvl1pPr marL="540000" indent="-324000">
              <a:spcBef>
                <a:spcPts val="1200"/>
              </a:spcBef>
              <a:spcAft>
                <a:spcPts val="1200"/>
              </a:spcAft>
              <a:buFont typeface="Wingdings" panose="05000000000000000000" pitchFamily="2" charset="2"/>
              <a:buChar char="§"/>
              <a:defRPr sz="1400" b="0">
                <a:solidFill>
                  <a:srgbClr val="000000"/>
                </a:solidFill>
                <a:latin typeface="HEINEKEN Core Light"/>
              </a:defRPr>
            </a:lvl1pPr>
            <a:lvl2pPr marL="900000" indent="-288000" algn="l">
              <a:spcBef>
                <a:spcPts val="0"/>
              </a:spcBef>
              <a:spcAft>
                <a:spcPts val="0"/>
              </a:spcAft>
              <a:buFont typeface="Wingdings" panose="05000000000000000000" pitchFamily="2" charset="2"/>
              <a:buChar char="Ø"/>
              <a:defRPr sz="1200" b="0">
                <a:solidFill>
                  <a:srgbClr val="000000"/>
                </a:solidFill>
                <a:latin typeface="HEINEKEN Core Light"/>
              </a:defRPr>
            </a:lvl2pPr>
            <a:lvl3pPr marL="1260000" indent="-252000">
              <a:spcBef>
                <a:spcPts val="0"/>
              </a:spcBef>
              <a:spcAft>
                <a:spcPts val="0"/>
              </a:spcAft>
              <a:defRPr sz="1100" b="0">
                <a:solidFill>
                  <a:srgbClr val="000000"/>
                </a:solidFill>
                <a:latin typeface="HEINEKEN Core Light"/>
              </a:defRPr>
            </a:lvl3pPr>
            <a:lvl4pPr marL="1620000" indent="-216000">
              <a:spcBef>
                <a:spcPts val="0"/>
              </a:spcBef>
              <a:spcAft>
                <a:spcPts val="0"/>
              </a:spcAft>
              <a:buFont typeface="Arial" panose="020B0604020202020204" pitchFamily="34" charset="0"/>
              <a:buChar char="•"/>
              <a:defRPr sz="1050" b="0">
                <a:solidFill>
                  <a:srgbClr val="000000"/>
                </a:solidFill>
                <a:latin typeface="HEINEKEN Core Light"/>
              </a:defRPr>
            </a:lvl4pPr>
            <a:lvl5pPr marL="1980000" indent="-180000">
              <a:spcBef>
                <a:spcPts val="0"/>
              </a:spcBef>
              <a:buFont typeface="Arial" panose="020B0604020202020204" pitchFamily="34" charset="0"/>
              <a:buChar char="•"/>
              <a:defRPr sz="1000" b="0" baseline="0">
                <a:solidFill>
                  <a:srgbClr val="000000"/>
                </a:solidFill>
                <a:latin typeface="HEINEKEN Core Light"/>
              </a:defRPr>
            </a:lvl5pPr>
            <a:lvl6pPr marL="2340000" indent="-144000">
              <a:spcBef>
                <a:spcPts val="0"/>
              </a:spcBef>
              <a:buFont typeface="Arial" panose="020B0604020202020204" pitchFamily="34" charset="0"/>
              <a:buChar char="•"/>
              <a:defRPr sz="900" baseline="0">
                <a:solidFill>
                  <a:srgbClr val="000000"/>
                </a:solidFill>
                <a:latin typeface="HEINEKEN Core"/>
              </a:defRPr>
            </a:lvl6pPr>
            <a:lvl7pPr marL="2700000" indent="-108000">
              <a:spcBef>
                <a:spcPts val="0"/>
              </a:spcBef>
              <a:buFont typeface="Arial" panose="020B0604020202020204" pitchFamily="34" charset="0"/>
              <a:buChar char="•"/>
              <a:defRPr sz="700" baseline="0">
                <a:solidFill>
                  <a:srgbClr val="000000"/>
                </a:solidFill>
                <a:latin typeface="HEINEKEN Core"/>
              </a:defRPr>
            </a:lvl7pPr>
            <a:lvl8pPr marL="3060000" indent="-72000">
              <a:spcBef>
                <a:spcPts val="0"/>
              </a:spcBef>
              <a:buFont typeface="Arial" panose="020B0604020202020204" pitchFamily="34" charset="0"/>
              <a:buChar char="•"/>
              <a:defRPr sz="900">
                <a:solidFill>
                  <a:srgbClr val="58585A"/>
                </a:solidFill>
                <a:latin typeface="HEINEKEN Core"/>
              </a:defRPr>
            </a:lvl8pPr>
            <a:lvl9pPr marL="3262313" indent="0">
              <a:buNone/>
              <a:defRPr/>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dirty="0"/>
          </a:p>
        </p:txBody>
      </p:sp>
      <p:sp>
        <p:nvSpPr>
          <p:cNvPr id="35" name="Content Placeholder 2"/>
          <p:cNvSpPr>
            <a:spLocks noGrp="1"/>
          </p:cNvSpPr>
          <p:nvPr>
            <p:ph idx="22"/>
          </p:nvPr>
        </p:nvSpPr>
        <p:spPr>
          <a:xfrm>
            <a:off x="6138553" y="1491630"/>
            <a:ext cx="2664296" cy="2646294"/>
          </a:xfrm>
          <a:solidFill>
            <a:schemeClr val="bg2">
              <a:lumMod val="20000"/>
              <a:lumOff val="80000"/>
            </a:schemeClr>
          </a:solidFill>
        </p:spPr>
        <p:txBody>
          <a:bodyPr/>
          <a:lstStyle>
            <a:lvl1pPr marL="540000" indent="-324000">
              <a:spcBef>
                <a:spcPts val="1200"/>
              </a:spcBef>
              <a:spcAft>
                <a:spcPts val="1200"/>
              </a:spcAft>
              <a:buFont typeface="Wingdings" panose="05000000000000000000" pitchFamily="2" charset="2"/>
              <a:buChar char="§"/>
              <a:defRPr sz="1400" b="0">
                <a:solidFill>
                  <a:srgbClr val="000000"/>
                </a:solidFill>
                <a:latin typeface="HEINEKEN Core Light"/>
              </a:defRPr>
            </a:lvl1pPr>
            <a:lvl2pPr marL="900000" indent="-288000" algn="l">
              <a:spcBef>
                <a:spcPts val="0"/>
              </a:spcBef>
              <a:spcAft>
                <a:spcPts val="0"/>
              </a:spcAft>
              <a:buFont typeface="Wingdings" panose="05000000000000000000" pitchFamily="2" charset="2"/>
              <a:buChar char="Ø"/>
              <a:defRPr sz="1200" b="0">
                <a:solidFill>
                  <a:srgbClr val="000000"/>
                </a:solidFill>
                <a:latin typeface="HEINEKEN Core Light"/>
              </a:defRPr>
            </a:lvl2pPr>
            <a:lvl3pPr marL="1260000" indent="-252000">
              <a:spcBef>
                <a:spcPts val="0"/>
              </a:spcBef>
              <a:spcAft>
                <a:spcPts val="0"/>
              </a:spcAft>
              <a:defRPr sz="1100" b="0">
                <a:solidFill>
                  <a:srgbClr val="000000"/>
                </a:solidFill>
                <a:latin typeface="HEINEKEN Core Light"/>
              </a:defRPr>
            </a:lvl3pPr>
            <a:lvl4pPr marL="1620000" indent="-216000">
              <a:spcBef>
                <a:spcPts val="0"/>
              </a:spcBef>
              <a:spcAft>
                <a:spcPts val="0"/>
              </a:spcAft>
              <a:buFont typeface="Arial" panose="020B0604020202020204" pitchFamily="34" charset="0"/>
              <a:buChar char="•"/>
              <a:defRPr sz="1050" b="0">
                <a:solidFill>
                  <a:srgbClr val="000000"/>
                </a:solidFill>
                <a:latin typeface="HEINEKEN Core Light"/>
              </a:defRPr>
            </a:lvl4pPr>
            <a:lvl5pPr marL="1980000" indent="-180000">
              <a:spcBef>
                <a:spcPts val="0"/>
              </a:spcBef>
              <a:buFont typeface="Arial" panose="020B0604020202020204" pitchFamily="34" charset="0"/>
              <a:buChar char="•"/>
              <a:defRPr sz="1000" b="0" baseline="0">
                <a:solidFill>
                  <a:srgbClr val="000000"/>
                </a:solidFill>
                <a:latin typeface="HEINEKEN Core Light"/>
              </a:defRPr>
            </a:lvl5pPr>
            <a:lvl6pPr marL="2340000" indent="-144000">
              <a:spcBef>
                <a:spcPts val="0"/>
              </a:spcBef>
              <a:buFont typeface="Arial" panose="020B0604020202020204" pitchFamily="34" charset="0"/>
              <a:buChar char="•"/>
              <a:defRPr sz="900" baseline="0">
                <a:solidFill>
                  <a:srgbClr val="000000"/>
                </a:solidFill>
                <a:latin typeface="HEINEKEN Core"/>
              </a:defRPr>
            </a:lvl6pPr>
            <a:lvl7pPr marL="2700000" indent="-108000">
              <a:spcBef>
                <a:spcPts val="0"/>
              </a:spcBef>
              <a:buFont typeface="Arial" panose="020B0604020202020204" pitchFamily="34" charset="0"/>
              <a:buChar char="•"/>
              <a:defRPr sz="700" baseline="0">
                <a:solidFill>
                  <a:srgbClr val="000000"/>
                </a:solidFill>
                <a:latin typeface="HEINEKEN Core"/>
              </a:defRPr>
            </a:lvl7pPr>
            <a:lvl8pPr marL="3060000" indent="-72000">
              <a:spcBef>
                <a:spcPts val="0"/>
              </a:spcBef>
              <a:buFont typeface="Arial" panose="020B0604020202020204" pitchFamily="34" charset="0"/>
              <a:buChar char="•"/>
              <a:defRPr sz="900">
                <a:solidFill>
                  <a:srgbClr val="58585A"/>
                </a:solidFill>
                <a:latin typeface="HEINEKEN Core"/>
              </a:defRPr>
            </a:lvl8pPr>
            <a:lvl9pPr marL="3262313" indent="0">
              <a:buNone/>
              <a:defRPr/>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dirty="0"/>
          </a:p>
        </p:txBody>
      </p:sp>
    </p:spTree>
    <p:extLst>
      <p:ext uri="{BB962C8B-B14F-4D97-AF65-F5344CB8AC3E}">
        <p14:creationId xmlns:p14="http://schemas.microsoft.com/office/powerpoint/2010/main" val="3665047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C25B7A20-5DF6-4E32-B6C3-65F3D43334C3}" type="datetimeFigureOut">
              <a:rPr lang="fr-FR" smtClean="0"/>
              <a:t>30/04/2018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pPr>
              <a:defRPr/>
            </a:pPr>
            <a:fld id="{42105D4A-E4E7-4D39-8D00-1A3FCD2E3FDA}" type="slidenum">
              <a:rPr lang="en-GB" smtClean="0"/>
              <a:pPr>
                <a:defRPr/>
              </a:pPr>
              <a:t>‹N°›</a:t>
            </a:fld>
            <a:endParaRPr lang="en-GB"/>
          </a:p>
        </p:txBody>
      </p:sp>
      <p:sp>
        <p:nvSpPr>
          <p:cNvPr id="7" name="Rectangle 6"/>
          <p:cNvSpPr/>
          <p:nvPr userDrawn="1"/>
        </p:nvSpPr>
        <p:spPr bwMode="auto">
          <a:xfrm>
            <a:off x="899592" y="2679762"/>
            <a:ext cx="2376264" cy="1080120"/>
          </a:xfrm>
          <a:prstGeom prst="rect">
            <a:avLst/>
          </a:prstGeom>
          <a:noFill/>
          <a:ln w="9525" cap="flat" cmpd="sng" algn="ctr">
            <a:noFill/>
            <a:prstDash val="solid"/>
            <a:round/>
            <a:headEnd type="none" w="med" len="med"/>
            <a:tailEnd type="none" w="med" len="med"/>
          </a:ln>
          <a:effectLst/>
        </p:spPr>
        <p:txBody>
          <a:bodyPr vert="horz" wrap="square" lIns="0" tIns="0" rIns="0" bIns="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FR" sz="1200" b="0" i="0" u="none" strike="noStrike" cap="none" normalizeH="0" baseline="0">
              <a:ln>
                <a:noFill/>
              </a:ln>
              <a:solidFill>
                <a:schemeClr val="tx1"/>
              </a:solidFill>
              <a:effectLst/>
              <a:latin typeface="Lucida Sans Unicode" pitchFamily="34" charset="0"/>
            </a:endParaRPr>
          </a:p>
        </p:txBody>
      </p:sp>
    </p:spTree>
    <p:extLst>
      <p:ext uri="{BB962C8B-B14F-4D97-AF65-F5344CB8AC3E}">
        <p14:creationId xmlns:p14="http://schemas.microsoft.com/office/powerpoint/2010/main" val="1750904970"/>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3305176"/>
            <a:ext cx="7772400" cy="1021556"/>
          </a:xfrm>
        </p:spPr>
        <p:txBody>
          <a:bodyPr anchor="t"/>
          <a:lstStyle>
            <a:lvl1pPr algn="l">
              <a:defRPr sz="4000" b="1" cap="all"/>
            </a:lvl1pPr>
          </a:lstStyle>
          <a:p>
            <a:r>
              <a:rPr lang="fr-FR"/>
              <a:t>Modifiez le style du titre</a:t>
            </a:r>
          </a:p>
        </p:txBody>
      </p:sp>
      <p:sp>
        <p:nvSpPr>
          <p:cNvPr id="3" name="Espace réservé du texte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p:txBody>
          <a:bodyPr/>
          <a:lstStyle/>
          <a:p>
            <a:fld id="{C25B7A20-5DF6-4E32-B6C3-65F3D43334C3}" type="datetimeFigureOut">
              <a:rPr lang="fr-FR" smtClean="0"/>
              <a:t>30/04/2018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pPr>
              <a:defRPr/>
            </a:pPr>
            <a:fld id="{777AE7CA-0C7A-4059-A30C-D34C1F435FF3}" type="slidenum">
              <a:rPr lang="en-GB" smtClean="0"/>
              <a:pPr>
                <a:defRPr/>
              </a:pPr>
              <a:t>‹N°›</a:t>
            </a:fld>
            <a:endParaRPr lang="en-GB"/>
          </a:p>
        </p:txBody>
      </p:sp>
    </p:spTree>
    <p:extLst>
      <p:ext uri="{BB962C8B-B14F-4D97-AF65-F5344CB8AC3E}">
        <p14:creationId xmlns:p14="http://schemas.microsoft.com/office/powerpoint/2010/main" val="380069287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C25B7A20-5DF6-4E32-B6C3-65F3D43334C3}" type="datetimeFigureOut">
              <a:rPr lang="fr-FR" smtClean="0"/>
              <a:t>30/04/2018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pPr>
              <a:defRPr/>
            </a:pPr>
            <a:fld id="{42105D4A-E4E7-4D39-8D00-1A3FCD2E3FDA}" type="slidenum">
              <a:rPr lang="en-GB" smtClean="0"/>
              <a:pPr>
                <a:defRPr/>
              </a:pPr>
              <a:t>‹N°›</a:t>
            </a:fld>
            <a:endParaRPr lang="en-GB"/>
          </a:p>
        </p:txBody>
      </p:sp>
    </p:spTree>
    <p:extLst>
      <p:ext uri="{BB962C8B-B14F-4D97-AF65-F5344CB8AC3E}">
        <p14:creationId xmlns:p14="http://schemas.microsoft.com/office/powerpoint/2010/main" val="359621454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Modifiez le style du titre</a:t>
            </a:r>
          </a:p>
        </p:txBody>
      </p:sp>
      <p:sp>
        <p:nvSpPr>
          <p:cNvPr id="3" name="Espace réservé du texte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C25B7A20-5DF6-4E32-B6C3-65F3D43334C3}" type="datetimeFigureOut">
              <a:rPr lang="fr-FR" smtClean="0"/>
              <a:t>30/04/2018</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pPr>
              <a:defRPr/>
            </a:pPr>
            <a:fld id="{777AE7CA-0C7A-4059-A30C-D34C1F435FF3}" type="slidenum">
              <a:rPr lang="en-GB" smtClean="0"/>
              <a:pPr>
                <a:defRPr/>
              </a:pPr>
              <a:t>‹N°›</a:t>
            </a:fld>
            <a:endParaRPr lang="en-GB"/>
          </a:p>
        </p:txBody>
      </p:sp>
    </p:spTree>
    <p:extLst>
      <p:ext uri="{BB962C8B-B14F-4D97-AF65-F5344CB8AC3E}">
        <p14:creationId xmlns:p14="http://schemas.microsoft.com/office/powerpoint/2010/main" val="1485686593"/>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C25B7A20-5DF6-4E32-B6C3-65F3D43334C3}" type="datetimeFigureOut">
              <a:rPr lang="fr-FR" smtClean="0"/>
              <a:t>30/04/2018</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pPr>
              <a:defRPr/>
            </a:pPr>
            <a:fld id="{777AE7CA-0C7A-4059-A30C-D34C1F435FF3}" type="slidenum">
              <a:rPr lang="en-GB" smtClean="0"/>
              <a:pPr>
                <a:defRPr/>
              </a:pPr>
              <a:t>‹N°›</a:t>
            </a:fld>
            <a:endParaRPr lang="en-GB"/>
          </a:p>
        </p:txBody>
      </p:sp>
    </p:spTree>
    <p:extLst>
      <p:ext uri="{BB962C8B-B14F-4D97-AF65-F5344CB8AC3E}">
        <p14:creationId xmlns:p14="http://schemas.microsoft.com/office/powerpoint/2010/main" val="332747622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C25B7A20-5DF6-4E32-B6C3-65F3D43334C3}" type="datetimeFigureOut">
              <a:rPr lang="fr-FR" smtClean="0"/>
              <a:t>30/04/2018</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pPr>
              <a:defRPr/>
            </a:pPr>
            <a:fld id="{777AE7CA-0C7A-4059-A30C-D34C1F435FF3}" type="slidenum">
              <a:rPr lang="en-GB" smtClean="0"/>
              <a:pPr>
                <a:defRPr/>
              </a:pPr>
              <a:t>‹N°›</a:t>
            </a:fld>
            <a:endParaRPr lang="en-GB"/>
          </a:p>
        </p:txBody>
      </p:sp>
    </p:spTree>
    <p:extLst>
      <p:ext uri="{BB962C8B-B14F-4D97-AF65-F5344CB8AC3E}">
        <p14:creationId xmlns:p14="http://schemas.microsoft.com/office/powerpoint/2010/main" val="2514671454"/>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1" y="204787"/>
            <a:ext cx="3008313" cy="871538"/>
          </a:xfrm>
        </p:spPr>
        <p:txBody>
          <a:bodyPr anchor="b"/>
          <a:lstStyle>
            <a:lvl1pPr algn="l">
              <a:defRPr sz="2000" b="1"/>
            </a:lvl1pPr>
          </a:lstStyle>
          <a:p>
            <a:r>
              <a:rPr lang="fr-FR"/>
              <a:t>Modifiez le style du titre</a:t>
            </a:r>
          </a:p>
        </p:txBody>
      </p:sp>
      <p:sp>
        <p:nvSpPr>
          <p:cNvPr id="3" name="Espace réservé du contenu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C25B7A20-5DF6-4E32-B6C3-65F3D43334C3}" type="datetimeFigureOut">
              <a:rPr lang="fr-FR" smtClean="0"/>
              <a:t>30/04/2018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pPr>
              <a:defRPr/>
            </a:pPr>
            <a:fld id="{777AE7CA-0C7A-4059-A30C-D34C1F435FF3}" type="slidenum">
              <a:rPr lang="en-GB" smtClean="0"/>
              <a:pPr>
                <a:defRPr/>
              </a:pPr>
              <a:t>‹N°›</a:t>
            </a:fld>
            <a:endParaRPr lang="en-GB"/>
          </a:p>
        </p:txBody>
      </p:sp>
    </p:spTree>
    <p:extLst>
      <p:ext uri="{BB962C8B-B14F-4D97-AF65-F5344CB8AC3E}">
        <p14:creationId xmlns:p14="http://schemas.microsoft.com/office/powerpoint/2010/main" val="2348862982"/>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3600450"/>
            <a:ext cx="5486400" cy="425054"/>
          </a:xfrm>
        </p:spPr>
        <p:txBody>
          <a:bodyPr anchor="b"/>
          <a:lstStyle>
            <a:lvl1pPr algn="l">
              <a:defRPr sz="2000" b="1"/>
            </a:lvl1pPr>
          </a:lstStyle>
          <a:p>
            <a:r>
              <a:rPr lang="fr-FR"/>
              <a:t>Modifiez le style du titre</a:t>
            </a:r>
          </a:p>
        </p:txBody>
      </p:sp>
      <p:sp>
        <p:nvSpPr>
          <p:cNvPr id="3" name="Espace réservé pour une image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C25B7A20-5DF6-4E32-B6C3-65F3D43334C3}" type="datetimeFigureOut">
              <a:rPr lang="fr-FR" smtClean="0"/>
              <a:t>30/04/2018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pPr>
              <a:defRPr/>
            </a:pPr>
            <a:fld id="{42105D4A-E4E7-4D39-8D00-1A3FCD2E3FDA}" type="slidenum">
              <a:rPr lang="en-GB" smtClean="0"/>
              <a:pPr>
                <a:defRPr/>
              </a:pPr>
              <a:t>‹N°›</a:t>
            </a:fld>
            <a:endParaRPr lang="en-GB"/>
          </a:p>
        </p:txBody>
      </p:sp>
    </p:spTree>
    <p:extLst>
      <p:ext uri="{BB962C8B-B14F-4D97-AF65-F5344CB8AC3E}">
        <p14:creationId xmlns:p14="http://schemas.microsoft.com/office/powerpoint/2010/main" val="967435973"/>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C25B7A20-5DF6-4E32-B6C3-65F3D43334C3}" type="datetimeFigureOut">
              <a:rPr lang="fr-FR" smtClean="0"/>
              <a:t>30/04/2018</a:t>
            </a:fld>
            <a:endParaRPr lang="fr-FR"/>
          </a:p>
        </p:txBody>
      </p:sp>
      <p:sp>
        <p:nvSpPr>
          <p:cNvPr id="5" name="Espace réservé du pied de page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777AE7CA-0C7A-4059-A30C-D34C1F435FF3}" type="slidenum">
              <a:rPr lang="en-GB" smtClean="0"/>
              <a:pPr>
                <a:defRPr/>
              </a:pPr>
              <a:t>‹N°›</a:t>
            </a:fld>
            <a:endParaRPr lang="en-GB"/>
          </a:p>
        </p:txBody>
      </p:sp>
    </p:spTree>
    <p:extLst>
      <p:ext uri="{BB962C8B-B14F-4D97-AF65-F5344CB8AC3E}">
        <p14:creationId xmlns:p14="http://schemas.microsoft.com/office/powerpoint/2010/main" val="156703889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64" r:id="rId12"/>
    <p:sldLayoutId id="2147483673" r:id="rId13"/>
    <p:sldLayoutId id="2147483668" r:id="rId14"/>
    <p:sldLayoutId id="2147483676" r:id="rId15"/>
    <p:sldLayoutId id="2147483677" r:id="rId16"/>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mailto:acordonnier@hotmail.fr"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meedle.co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mailto:acordonnier@hotmail.f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a:extLst>
              <a:ext uri="{FF2B5EF4-FFF2-40B4-BE49-F238E27FC236}">
                <a16:creationId xmlns:a16="http://schemas.microsoft.com/office/drawing/2014/main" id="{BEC1BB7A-7E5D-4E48-B3D1-13AE34EE70EC}"/>
              </a:ext>
            </a:extLst>
          </p:cNvPr>
          <p:cNvPicPr>
            <a:picLocks noChangeAspect="1"/>
          </p:cNvPicPr>
          <p:nvPr/>
        </p:nvPicPr>
        <p:blipFill rotWithShape="1">
          <a:blip r:embed="rId3"/>
          <a:srcRect l="33463" t="24788" r="32675" b="13158"/>
          <a:stretch/>
        </p:blipFill>
        <p:spPr>
          <a:xfrm>
            <a:off x="611560" y="458118"/>
            <a:ext cx="3312368" cy="3412712"/>
          </a:xfrm>
          <a:prstGeom prst="rect">
            <a:avLst/>
          </a:prstGeom>
        </p:spPr>
      </p:pic>
      <p:sp>
        <p:nvSpPr>
          <p:cNvPr id="9" name="Rectangle 8">
            <a:extLst>
              <a:ext uri="{FF2B5EF4-FFF2-40B4-BE49-F238E27FC236}">
                <a16:creationId xmlns:a16="http://schemas.microsoft.com/office/drawing/2014/main" id="{BCD3A573-20FC-44F6-8F5E-58AABD8E6CE1}"/>
              </a:ext>
            </a:extLst>
          </p:cNvPr>
          <p:cNvSpPr/>
          <p:nvPr/>
        </p:nvSpPr>
        <p:spPr>
          <a:xfrm>
            <a:off x="504056" y="4164934"/>
            <a:ext cx="4572000" cy="738664"/>
          </a:xfrm>
          <a:prstGeom prst="rect">
            <a:avLst/>
          </a:prstGeom>
        </p:spPr>
        <p:txBody>
          <a:bodyPr>
            <a:spAutoFit/>
          </a:bodyPr>
          <a:lstStyle/>
          <a:p>
            <a:pPr>
              <a:tabLst>
                <a:tab pos="2340610" algn="l"/>
              </a:tabLst>
            </a:pPr>
            <a:r>
              <a:rPr lang="fr-FR" sz="1000" dirty="0">
                <a:solidFill>
                  <a:srgbClr val="002060"/>
                </a:solidFill>
                <a:latin typeface="Calibri" panose="020F0502020204030204" pitchFamily="34" charset="0"/>
              </a:rPr>
              <a:t>Alexandre CORDONNIER</a:t>
            </a:r>
            <a:endParaRPr lang="fr-FR" dirty="0"/>
          </a:p>
          <a:p>
            <a:pPr>
              <a:tabLst>
                <a:tab pos="2340610" algn="l"/>
              </a:tabLst>
            </a:pPr>
            <a:r>
              <a:rPr lang="fr-FR" dirty="0">
                <a:solidFill>
                  <a:srgbClr val="002060"/>
                </a:solidFill>
                <a:latin typeface="Calibri" panose="020F0502020204030204" pitchFamily="34" charset="0"/>
              </a:rPr>
              <a:t>3 Rue Parmentier, 92200 Neuilly/Seine</a:t>
            </a:r>
            <a:endParaRPr lang="fr-FR" dirty="0"/>
          </a:p>
          <a:p>
            <a:pPr>
              <a:tabLst>
                <a:tab pos="2340610" algn="l"/>
              </a:tabLst>
            </a:pPr>
            <a:r>
              <a:rPr lang="fr-FR" u="sng" dirty="0">
                <a:solidFill>
                  <a:srgbClr val="002060"/>
                </a:solidFill>
                <a:latin typeface="Calibri" panose="020F0502020204030204" pitchFamily="34" charset="0"/>
                <a:hlinkClick r:id="rId4"/>
              </a:rPr>
              <a:t>acordonnier@hotmail.fr</a:t>
            </a:r>
            <a:endParaRPr lang="fr-FR" dirty="0"/>
          </a:p>
          <a:p>
            <a:r>
              <a:rPr lang="fr-FR" sz="800" dirty="0">
                <a:solidFill>
                  <a:srgbClr val="002060"/>
                </a:solidFill>
                <a:latin typeface="Calibri" panose="020F0502020204030204" pitchFamily="34" charset="0"/>
                <a:ea typeface="Times New Roman" panose="02020603050405020304" pitchFamily="18" charset="0"/>
              </a:rPr>
              <a:t>06.15.09.01.63 	</a:t>
            </a:r>
            <a:endParaRPr lang="fr-FR" dirty="0"/>
          </a:p>
        </p:txBody>
      </p:sp>
      <p:sp>
        <p:nvSpPr>
          <p:cNvPr id="11" name="Rectangle 10">
            <a:extLst>
              <a:ext uri="{FF2B5EF4-FFF2-40B4-BE49-F238E27FC236}">
                <a16:creationId xmlns:a16="http://schemas.microsoft.com/office/drawing/2014/main" id="{47544AFF-87EB-4DD4-A822-81B83D6E2A94}"/>
              </a:ext>
            </a:extLst>
          </p:cNvPr>
          <p:cNvSpPr/>
          <p:nvPr/>
        </p:nvSpPr>
        <p:spPr>
          <a:xfrm>
            <a:off x="3707904" y="2427734"/>
            <a:ext cx="5904647" cy="707886"/>
          </a:xfrm>
          <a:prstGeom prst="rect">
            <a:avLst/>
          </a:prstGeom>
        </p:spPr>
        <p:txBody>
          <a:bodyPr wrap="square">
            <a:spAutoFit/>
          </a:bodyPr>
          <a:lstStyle/>
          <a:p>
            <a:pPr marL="548640" marR="548640" algn="ctr">
              <a:spcBef>
                <a:spcPts val="1800"/>
              </a:spcBef>
              <a:spcAft>
                <a:spcPts val="1800"/>
              </a:spcAft>
            </a:pPr>
            <a:r>
              <a:rPr lang="fr-FR" sz="4000" b="1" i="1" dirty="0" err="1">
                <a:solidFill>
                  <a:schemeClr val="accent1">
                    <a:lumMod val="75000"/>
                  </a:schemeClr>
                </a:solidFill>
                <a:latin typeface="Calibri" panose="020F0502020204030204" pitchFamily="34" charset="0"/>
                <a:ea typeface="Times New Roman" panose="02020603050405020304" pitchFamily="18" charset="0"/>
              </a:rPr>
              <a:t>Executive</a:t>
            </a:r>
            <a:r>
              <a:rPr lang="fr-FR" sz="4000" b="1" i="1" dirty="0">
                <a:solidFill>
                  <a:schemeClr val="accent1">
                    <a:lumMod val="75000"/>
                  </a:schemeClr>
                </a:solidFill>
                <a:latin typeface="Calibri" panose="020F0502020204030204" pitchFamily="34" charset="0"/>
                <a:ea typeface="Times New Roman" panose="02020603050405020304" pitchFamily="18" charset="0"/>
              </a:rPr>
              <a:t> </a:t>
            </a:r>
            <a:r>
              <a:rPr lang="fr-FR" sz="4000" b="1" i="1" dirty="0" err="1">
                <a:solidFill>
                  <a:schemeClr val="accent1">
                    <a:lumMod val="75000"/>
                  </a:schemeClr>
                </a:solidFill>
                <a:latin typeface="Calibri" panose="020F0502020204030204" pitchFamily="34" charset="0"/>
                <a:ea typeface="Times New Roman" panose="02020603050405020304" pitchFamily="18" charset="0"/>
              </a:rPr>
              <a:t>Summary</a:t>
            </a:r>
            <a:endParaRPr lang="fr-FR" sz="2000" i="1" dirty="0">
              <a:solidFill>
                <a:schemeClr val="accent1">
                  <a:lumMod val="75000"/>
                </a:schemeClr>
              </a:solidFill>
              <a:effectLst/>
              <a:latin typeface="Times New Roman" panose="02020603050405020304" pitchFamily="18" charset="0"/>
              <a:ea typeface="Times New Roman" panose="02020603050405020304" pitchFamily="18" charset="0"/>
            </a:endParaRPr>
          </a:p>
        </p:txBody>
      </p:sp>
      <p:cxnSp>
        <p:nvCxnSpPr>
          <p:cNvPr id="13" name="Connecteur droit 12">
            <a:extLst>
              <a:ext uri="{FF2B5EF4-FFF2-40B4-BE49-F238E27FC236}">
                <a16:creationId xmlns:a16="http://schemas.microsoft.com/office/drawing/2014/main" id="{D6844554-4BE8-413A-98B1-45E65DCF661C}"/>
              </a:ext>
            </a:extLst>
          </p:cNvPr>
          <p:cNvCxnSpPr/>
          <p:nvPr/>
        </p:nvCxnSpPr>
        <p:spPr>
          <a:xfrm>
            <a:off x="4283968" y="483518"/>
            <a:ext cx="0" cy="3412712"/>
          </a:xfrm>
          <a:prstGeom prst="line">
            <a:avLst/>
          </a:prstGeom>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DA629307-107D-43B1-996F-91978B02F064}"/>
              </a:ext>
            </a:extLst>
          </p:cNvPr>
          <p:cNvSpPr/>
          <p:nvPr/>
        </p:nvSpPr>
        <p:spPr>
          <a:xfrm>
            <a:off x="6357938" y="4636714"/>
            <a:ext cx="2390526" cy="276999"/>
          </a:xfrm>
          <a:prstGeom prst="rect">
            <a:avLst/>
          </a:prstGeom>
        </p:spPr>
        <p:txBody>
          <a:bodyPr wrap="none">
            <a:spAutoFit/>
          </a:bodyPr>
          <a:lstStyle/>
          <a:p>
            <a:r>
              <a:rPr lang="fr-FR" dirty="0">
                <a:latin typeface="Calibri" panose="020F0502020204030204" pitchFamily="34" charset="0"/>
                <a:ea typeface="Times New Roman" panose="02020603050405020304" pitchFamily="18" charset="0"/>
                <a:cs typeface="Times New Roman" panose="02020603050405020304" pitchFamily="18" charset="0"/>
              </a:rPr>
              <a:t>Document confidentiel – Avril 2018</a:t>
            </a:r>
            <a:endParaRPr lang="fr-FR" dirty="0"/>
          </a:p>
        </p:txBody>
      </p:sp>
    </p:spTree>
    <p:extLst>
      <p:ext uri="{BB962C8B-B14F-4D97-AF65-F5344CB8AC3E}">
        <p14:creationId xmlns:p14="http://schemas.microsoft.com/office/powerpoint/2010/main" val="2647836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Connecteur droit 2"/>
          <p:cNvCxnSpPr/>
          <p:nvPr/>
        </p:nvCxnSpPr>
        <p:spPr>
          <a:xfrm>
            <a:off x="467544" y="308174"/>
            <a:ext cx="0" cy="446449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 name="ZoneTexte 3"/>
          <p:cNvSpPr txBox="1"/>
          <p:nvPr/>
        </p:nvSpPr>
        <p:spPr>
          <a:xfrm>
            <a:off x="611560" y="227424"/>
            <a:ext cx="3384376" cy="461665"/>
          </a:xfrm>
          <a:prstGeom prst="rect">
            <a:avLst/>
          </a:prstGeom>
          <a:noFill/>
        </p:spPr>
        <p:txBody>
          <a:bodyPr wrap="square" rtlCol="0">
            <a:spAutoFit/>
          </a:bodyPr>
          <a:lstStyle/>
          <a:p>
            <a:pPr lvl="0"/>
            <a:r>
              <a:rPr lang="fr-FR" sz="2400" b="1" i="1" dirty="0">
                <a:solidFill>
                  <a:schemeClr val="accent1">
                    <a:lumMod val="75000"/>
                  </a:schemeClr>
                </a:solidFill>
                <a:latin typeface="Calibri" panose="020F0502020204030204" pitchFamily="34" charset="0"/>
                <a:cs typeface="Calibri" panose="020F0502020204030204" pitchFamily="34" charset="0"/>
              </a:rPr>
              <a:t>Concept</a:t>
            </a:r>
            <a:endParaRPr lang="fr-FR" sz="2400" i="1" dirty="0">
              <a:solidFill>
                <a:schemeClr val="accent1">
                  <a:lumMod val="75000"/>
                </a:schemeClr>
              </a:solidFill>
              <a:latin typeface="Calibri" panose="020F0502020204030204" pitchFamily="34" charset="0"/>
              <a:cs typeface="Calibri" panose="020F0502020204030204" pitchFamily="34" charset="0"/>
            </a:endParaRPr>
          </a:p>
        </p:txBody>
      </p:sp>
      <p:sp>
        <p:nvSpPr>
          <p:cNvPr id="5" name="Rectangle 4">
            <a:extLst>
              <a:ext uri="{FF2B5EF4-FFF2-40B4-BE49-F238E27FC236}">
                <a16:creationId xmlns:a16="http://schemas.microsoft.com/office/drawing/2014/main" id="{13A14388-A910-470F-9267-33776499A294}"/>
              </a:ext>
            </a:extLst>
          </p:cNvPr>
          <p:cNvSpPr/>
          <p:nvPr/>
        </p:nvSpPr>
        <p:spPr>
          <a:xfrm>
            <a:off x="491460" y="699542"/>
            <a:ext cx="8676452" cy="3970318"/>
          </a:xfrm>
          <a:prstGeom prst="rect">
            <a:avLst/>
          </a:prstGeom>
        </p:spPr>
        <p:txBody>
          <a:bodyPr wrap="square">
            <a:spAutoFit/>
          </a:bodyPr>
          <a:lstStyle/>
          <a:p>
            <a:pPr algn="ctr">
              <a:spcAft>
                <a:spcPts val="0"/>
              </a:spcAft>
            </a:pPr>
            <a:r>
              <a:rPr lang="fr-FR" sz="1600" b="1" i="1" dirty="0">
                <a:solidFill>
                  <a:srgbClr val="0070C0"/>
                </a:solidFill>
                <a:latin typeface="Calibri" panose="020F0502020204030204" pitchFamily="34" charset="0"/>
                <a:ea typeface="Times New Roman" panose="02020603050405020304" pitchFamily="18" charset="0"/>
              </a:rPr>
              <a:t>On a toujours besoin de rejoindre quelqu’un quelque part !</a:t>
            </a:r>
            <a:endParaRPr lang="fr-FR" sz="1000" dirty="0">
              <a:latin typeface="Times New Roman" panose="02020603050405020304" pitchFamily="18" charset="0"/>
              <a:ea typeface="Times New Roman" panose="02020603050405020304" pitchFamily="18" charset="0"/>
            </a:endParaRPr>
          </a:p>
          <a:p>
            <a:pPr algn="ctr">
              <a:spcAft>
                <a:spcPts val="0"/>
              </a:spcAft>
            </a:pPr>
            <a:r>
              <a:rPr lang="fr-FR" b="1" dirty="0">
                <a:solidFill>
                  <a:srgbClr val="0070C0"/>
                </a:solidFill>
                <a:latin typeface="Times New Roman" panose="02020603050405020304" pitchFamily="18" charset="0"/>
                <a:ea typeface="Times New Roman" panose="02020603050405020304" pitchFamily="18" charset="0"/>
                <a:cs typeface="Calibri" panose="020F0502020204030204" pitchFamily="34" charset="0"/>
              </a:rPr>
              <a:t> </a:t>
            </a:r>
            <a:endParaRPr lang="fr-FR" sz="1000" dirty="0">
              <a:latin typeface="Times New Roman" panose="02020603050405020304" pitchFamily="18" charset="0"/>
              <a:ea typeface="Times New Roman" panose="02020603050405020304" pitchFamily="18" charset="0"/>
            </a:endParaRPr>
          </a:p>
          <a:p>
            <a:pPr>
              <a:spcAft>
                <a:spcPts val="0"/>
              </a:spcAft>
            </a:pPr>
            <a:r>
              <a:rPr lang="fr-FR" sz="1400" dirty="0">
                <a:latin typeface="Calibri" panose="020F0502020204030204" pitchFamily="34" charset="0"/>
                <a:ea typeface="Times New Roman" panose="02020603050405020304" pitchFamily="18" charset="0"/>
              </a:rPr>
              <a:t>Un déjeuner, une vente sur </a:t>
            </a:r>
            <a:r>
              <a:rPr lang="fr-FR" sz="1400" dirty="0" err="1">
                <a:latin typeface="Calibri" panose="020F0502020204030204" pitchFamily="34" charset="0"/>
                <a:ea typeface="Times New Roman" panose="02020603050405020304" pitchFamily="18" charset="0"/>
              </a:rPr>
              <a:t>leboncoin</a:t>
            </a:r>
            <a:r>
              <a:rPr lang="fr-FR" sz="1400" dirty="0">
                <a:latin typeface="Calibri" panose="020F0502020204030204" pitchFamily="34" charset="0"/>
                <a:ea typeface="Times New Roman" panose="02020603050405020304" pitchFamily="18" charset="0"/>
              </a:rPr>
              <a:t>, une rencontre sur </a:t>
            </a:r>
            <a:r>
              <a:rPr lang="fr-FR" sz="1400" dirty="0" err="1">
                <a:latin typeface="Calibri" panose="020F0502020204030204" pitchFamily="34" charset="0"/>
                <a:ea typeface="Times New Roman" panose="02020603050405020304" pitchFamily="18" charset="0"/>
              </a:rPr>
              <a:t>meetic</a:t>
            </a:r>
            <a:r>
              <a:rPr lang="fr-FR" sz="1400" dirty="0">
                <a:latin typeface="Calibri" panose="020F0502020204030204" pitchFamily="34" charset="0"/>
                <a:ea typeface="Times New Roman" panose="02020603050405020304" pitchFamily="18" charset="0"/>
              </a:rPr>
              <a:t>, un trajet </a:t>
            </a:r>
            <a:r>
              <a:rPr lang="fr-FR" sz="1400" dirty="0" err="1">
                <a:latin typeface="Calibri" panose="020F0502020204030204" pitchFamily="34" charset="0"/>
                <a:ea typeface="Times New Roman" panose="02020603050405020304" pitchFamily="18" charset="0"/>
              </a:rPr>
              <a:t>blablacar</a:t>
            </a:r>
            <a:r>
              <a:rPr lang="fr-FR" sz="1400" dirty="0">
                <a:latin typeface="Calibri" panose="020F0502020204030204" pitchFamily="34" charset="0"/>
                <a:ea typeface="Times New Roman" panose="02020603050405020304" pitchFamily="18" charset="0"/>
              </a:rPr>
              <a:t>, pour aller boire un verre ou simplement pour se rejoindre à </a:t>
            </a:r>
            <a:r>
              <a:rPr lang="fr-FR" sz="1400" dirty="0" err="1">
                <a:latin typeface="Calibri" panose="020F0502020204030204" pitchFamily="34" charset="0"/>
                <a:ea typeface="Times New Roman" panose="02020603050405020304" pitchFamily="18" charset="0"/>
              </a:rPr>
              <a:t>mi chemin</a:t>
            </a:r>
            <a:r>
              <a:rPr lang="fr-FR" sz="1400" dirty="0">
                <a:latin typeface="Calibri" panose="020F0502020204030204" pitchFamily="34" charset="0"/>
                <a:ea typeface="Times New Roman" panose="02020603050405020304" pitchFamily="18" charset="0"/>
              </a:rPr>
              <a:t> … </a:t>
            </a:r>
            <a:r>
              <a:rPr lang="fr-FR" sz="1400" b="1" dirty="0">
                <a:solidFill>
                  <a:srgbClr val="0070C0"/>
                </a:solidFill>
                <a:latin typeface="Calibri" panose="020F0502020204030204" pitchFamily="34" charset="0"/>
                <a:ea typeface="Times New Roman" panose="02020603050405020304" pitchFamily="18" charset="0"/>
              </a:rPr>
              <a:t>JoinMe</a:t>
            </a:r>
            <a:r>
              <a:rPr lang="fr-FR" sz="1400" dirty="0">
                <a:latin typeface="Calibri" panose="020F0502020204030204" pitchFamily="34" charset="0"/>
                <a:ea typeface="Times New Roman" panose="02020603050405020304" pitchFamily="18" charset="0"/>
              </a:rPr>
              <a:t> répond à cette question simple et quotidienne : </a:t>
            </a:r>
            <a:endParaRPr lang="fr-FR" sz="1000" dirty="0">
              <a:latin typeface="Times New Roman" panose="02020603050405020304" pitchFamily="18" charset="0"/>
              <a:ea typeface="Times New Roman" panose="02020603050405020304" pitchFamily="18" charset="0"/>
            </a:endParaRPr>
          </a:p>
          <a:p>
            <a:pPr>
              <a:spcAft>
                <a:spcPts val="0"/>
              </a:spcAft>
            </a:pPr>
            <a:r>
              <a:rPr lang="fr-FR" dirty="0">
                <a:latin typeface="Times New Roman" panose="02020603050405020304" pitchFamily="18" charset="0"/>
                <a:ea typeface="Times New Roman" panose="02020603050405020304" pitchFamily="18" charset="0"/>
                <a:cs typeface="Calibri" panose="020F0502020204030204" pitchFamily="34" charset="0"/>
              </a:rPr>
              <a:t> </a:t>
            </a:r>
            <a:endParaRPr lang="fr-FR" sz="1000" dirty="0">
              <a:latin typeface="Times New Roman" panose="02020603050405020304" pitchFamily="18" charset="0"/>
              <a:ea typeface="Times New Roman" panose="02020603050405020304" pitchFamily="18" charset="0"/>
            </a:endParaRPr>
          </a:p>
          <a:p>
            <a:pPr algn="ctr">
              <a:spcAft>
                <a:spcPts val="0"/>
              </a:spcAft>
            </a:pPr>
            <a:r>
              <a:rPr lang="fr-FR" sz="1800" b="1" dirty="0">
                <a:solidFill>
                  <a:srgbClr val="0070C0"/>
                </a:solidFill>
                <a:latin typeface="Calibri" panose="020F0502020204030204" pitchFamily="34" charset="0"/>
                <a:ea typeface="Times New Roman" panose="02020603050405020304" pitchFamily="18" charset="0"/>
              </a:rPr>
              <a:t>Ou est-ce qu’on se rejoint ?</a:t>
            </a:r>
            <a:endParaRPr lang="fr-FR" sz="1000" dirty="0">
              <a:latin typeface="Times New Roman" panose="02020603050405020304" pitchFamily="18" charset="0"/>
              <a:ea typeface="Times New Roman" panose="02020603050405020304" pitchFamily="18" charset="0"/>
            </a:endParaRPr>
          </a:p>
          <a:p>
            <a:pPr algn="ctr">
              <a:spcAft>
                <a:spcPts val="0"/>
              </a:spcAft>
            </a:pPr>
            <a:r>
              <a:rPr lang="fr-FR" b="1" dirty="0">
                <a:solidFill>
                  <a:srgbClr val="0070C0"/>
                </a:solidFill>
                <a:latin typeface="Calibri" panose="020F0502020204030204" pitchFamily="34" charset="0"/>
                <a:ea typeface="Times New Roman" panose="02020603050405020304" pitchFamily="18" charset="0"/>
              </a:rPr>
              <a:t> </a:t>
            </a:r>
            <a:endParaRPr lang="fr-FR" sz="1000" dirty="0">
              <a:latin typeface="Times New Roman" panose="02020603050405020304" pitchFamily="18" charset="0"/>
              <a:ea typeface="Times New Roman" panose="02020603050405020304" pitchFamily="18" charset="0"/>
            </a:endParaRPr>
          </a:p>
          <a:p>
            <a:pPr algn="just">
              <a:spcAft>
                <a:spcPts val="0"/>
              </a:spcAft>
            </a:pPr>
            <a:r>
              <a:rPr lang="fr-FR" sz="1400" b="1" dirty="0">
                <a:solidFill>
                  <a:srgbClr val="0070C0"/>
                </a:solidFill>
                <a:latin typeface="Calibri" panose="020F0502020204030204" pitchFamily="34" charset="0"/>
                <a:ea typeface="Times New Roman" panose="02020603050405020304" pitchFamily="18" charset="0"/>
              </a:rPr>
              <a:t>JoinMe</a:t>
            </a:r>
            <a:r>
              <a:rPr lang="fr-FR" sz="1400" dirty="0">
                <a:solidFill>
                  <a:srgbClr val="0070C0"/>
                </a:solidFill>
                <a:latin typeface="Calibri" panose="020F0502020204030204" pitchFamily="34" charset="0"/>
                <a:ea typeface="Times New Roman" panose="02020603050405020304" pitchFamily="18" charset="0"/>
              </a:rPr>
              <a:t> </a:t>
            </a:r>
            <a:r>
              <a:rPr lang="fr-FR" sz="1400" dirty="0">
                <a:latin typeface="Calibri" panose="020F0502020204030204" pitchFamily="34" charset="0"/>
                <a:ea typeface="Times New Roman" panose="02020603050405020304" pitchFamily="18" charset="0"/>
              </a:rPr>
              <a:t>est la </a:t>
            </a:r>
            <a:r>
              <a:rPr lang="fr-FR" sz="1400" dirty="0">
                <a:solidFill>
                  <a:srgbClr val="0070C0"/>
                </a:solidFill>
                <a:latin typeface="Calibri" panose="020F0502020204030204" pitchFamily="34" charset="0"/>
              </a:rPr>
              <a:t>1ere</a:t>
            </a:r>
            <a:r>
              <a:rPr lang="fr-FR" sz="1400" dirty="0">
                <a:latin typeface="Calibri" panose="020F0502020204030204" pitchFamily="34" charset="0"/>
                <a:ea typeface="Times New Roman" panose="02020603050405020304" pitchFamily="18" charset="0"/>
              </a:rPr>
              <a:t> </a:t>
            </a:r>
            <a:r>
              <a:rPr lang="fr-FR" sz="1400" dirty="0">
                <a:solidFill>
                  <a:srgbClr val="0070C0"/>
                </a:solidFill>
                <a:latin typeface="Calibri" panose="020F0502020204030204" pitchFamily="34" charset="0"/>
                <a:ea typeface="Times New Roman" panose="02020603050405020304" pitchFamily="18" charset="0"/>
              </a:rPr>
              <a:t>application gratuite</a:t>
            </a:r>
            <a:r>
              <a:rPr lang="fr-FR" sz="1400" dirty="0">
                <a:latin typeface="Calibri" panose="020F0502020204030204" pitchFamily="34" charset="0"/>
                <a:ea typeface="Times New Roman" panose="02020603050405020304" pitchFamily="18" charset="0"/>
              </a:rPr>
              <a:t> qui </a:t>
            </a:r>
            <a:r>
              <a:rPr lang="fr-FR" sz="1400" b="1" dirty="0">
                <a:solidFill>
                  <a:srgbClr val="0070C0"/>
                </a:solidFill>
                <a:latin typeface="Calibri" panose="020F0502020204030204" pitchFamily="34" charset="0"/>
                <a:ea typeface="Times New Roman" panose="02020603050405020304" pitchFamily="18" charset="0"/>
              </a:rPr>
              <a:t>calcule un point de rencontre idéal entre deux personnes</a:t>
            </a:r>
            <a:r>
              <a:rPr lang="fr-FR" sz="1400" dirty="0">
                <a:solidFill>
                  <a:srgbClr val="0070C0"/>
                </a:solidFill>
                <a:latin typeface="Calibri" panose="020F0502020204030204" pitchFamily="34" charset="0"/>
                <a:ea typeface="Times New Roman" panose="02020603050405020304" pitchFamily="18" charset="0"/>
              </a:rPr>
              <a:t> </a:t>
            </a:r>
            <a:r>
              <a:rPr lang="fr-FR" sz="1400" dirty="0">
                <a:latin typeface="Calibri" panose="020F0502020204030204" pitchFamily="34" charset="0"/>
                <a:ea typeface="Times New Roman" panose="02020603050405020304" pitchFamily="18" charset="0"/>
              </a:rPr>
              <a:t>suivant leur mode de transport et le trafic.</a:t>
            </a:r>
            <a:endParaRPr lang="fr-FR" sz="1000" dirty="0">
              <a:latin typeface="Times New Roman" panose="02020603050405020304" pitchFamily="18" charset="0"/>
              <a:ea typeface="Times New Roman" panose="02020603050405020304" pitchFamily="18" charset="0"/>
            </a:endParaRPr>
          </a:p>
          <a:p>
            <a:pPr algn="just">
              <a:spcAft>
                <a:spcPts val="0"/>
              </a:spcAft>
            </a:pPr>
            <a:r>
              <a:rPr lang="fr-FR" sz="1400" dirty="0">
                <a:latin typeface="Calibri" panose="020F0502020204030204" pitchFamily="34" charset="0"/>
                <a:ea typeface="Times New Roman" panose="02020603050405020304" pitchFamily="18" charset="0"/>
              </a:rPr>
              <a:t> </a:t>
            </a:r>
            <a:endParaRPr lang="fr-FR" sz="1000" dirty="0">
              <a:latin typeface="Times New Roman" panose="02020603050405020304" pitchFamily="18" charset="0"/>
              <a:ea typeface="Times New Roman" panose="02020603050405020304" pitchFamily="18" charset="0"/>
            </a:endParaRPr>
          </a:p>
          <a:p>
            <a:pPr algn="just">
              <a:spcAft>
                <a:spcPts val="0"/>
              </a:spcAft>
            </a:pPr>
            <a:r>
              <a:rPr lang="fr-FR" sz="1400" dirty="0">
                <a:latin typeface="Calibri" panose="020F0502020204030204" pitchFamily="34" charset="0"/>
                <a:ea typeface="Times New Roman" panose="02020603050405020304" pitchFamily="18" charset="0"/>
              </a:rPr>
              <a:t>Chacun des 3 Points de rencontres proposés sont des </a:t>
            </a:r>
            <a:r>
              <a:rPr lang="fr-FR" sz="1400" dirty="0">
                <a:solidFill>
                  <a:srgbClr val="0070C0"/>
                </a:solidFill>
                <a:latin typeface="Calibri" panose="020F0502020204030204" pitchFamily="34" charset="0"/>
                <a:ea typeface="Times New Roman" panose="02020603050405020304" pitchFamily="18" charset="0"/>
              </a:rPr>
              <a:t>enseignes commerciales (Apple store Opera, Mc </a:t>
            </a:r>
            <a:r>
              <a:rPr lang="fr-FR" sz="1400" dirty="0" err="1">
                <a:solidFill>
                  <a:srgbClr val="0070C0"/>
                </a:solidFill>
                <a:latin typeface="Calibri" panose="020F0502020204030204" pitchFamily="34" charset="0"/>
                <a:ea typeface="Times New Roman" panose="02020603050405020304" pitchFamily="18" charset="0"/>
              </a:rPr>
              <a:t>Donalds</a:t>
            </a:r>
            <a:r>
              <a:rPr lang="fr-FR" sz="1400" dirty="0">
                <a:solidFill>
                  <a:srgbClr val="0070C0"/>
                </a:solidFill>
                <a:latin typeface="Calibri" panose="020F0502020204030204" pitchFamily="34" charset="0"/>
                <a:ea typeface="Times New Roman" panose="02020603050405020304" pitchFamily="18" charset="0"/>
              </a:rPr>
              <a:t> St </a:t>
            </a:r>
            <a:r>
              <a:rPr lang="fr-FR" sz="1400" dirty="0" err="1">
                <a:solidFill>
                  <a:srgbClr val="0070C0"/>
                </a:solidFill>
                <a:latin typeface="Calibri" panose="020F0502020204030204" pitchFamily="34" charset="0"/>
                <a:ea typeface="Times New Roman" panose="02020603050405020304" pitchFamily="18" charset="0"/>
              </a:rPr>
              <a:t>Lazarre</a:t>
            </a:r>
            <a:r>
              <a:rPr lang="fr-FR" sz="1400" dirty="0">
                <a:solidFill>
                  <a:srgbClr val="0070C0"/>
                </a:solidFill>
                <a:latin typeface="Calibri" panose="020F0502020204030204" pitchFamily="34" charset="0"/>
                <a:ea typeface="Times New Roman" panose="02020603050405020304" pitchFamily="18" charset="0"/>
              </a:rPr>
              <a:t>, Carrefour Montpellier…) </a:t>
            </a:r>
            <a:r>
              <a:rPr lang="fr-FR" sz="1400" dirty="0">
                <a:latin typeface="Calibri" panose="020F0502020204030204" pitchFamily="34" charset="0"/>
                <a:ea typeface="Times New Roman" panose="02020603050405020304" pitchFamily="18" charset="0"/>
              </a:rPr>
              <a:t>afin de générer des impressions de logos et du </a:t>
            </a:r>
            <a:r>
              <a:rPr lang="fr-FR" sz="1400" dirty="0">
                <a:solidFill>
                  <a:srgbClr val="0070C0"/>
                </a:solidFill>
                <a:latin typeface="Calibri" panose="020F0502020204030204" pitchFamily="34" charset="0"/>
                <a:ea typeface="Times New Roman" panose="02020603050405020304" pitchFamily="18" charset="0"/>
              </a:rPr>
              <a:t>« drive to store </a:t>
            </a:r>
            <a:r>
              <a:rPr lang="fr-FR" sz="1400" dirty="0">
                <a:latin typeface="Calibri" panose="020F0502020204030204" pitchFamily="34" charset="0"/>
                <a:ea typeface="Times New Roman" panose="02020603050405020304" pitchFamily="18" charset="0"/>
              </a:rPr>
              <a:t>» ; couponing, publicité et récupération de données viennent compléter les sources de rémunérations du business model.</a:t>
            </a:r>
            <a:endParaRPr lang="fr-FR" sz="1000" dirty="0">
              <a:latin typeface="Times New Roman" panose="02020603050405020304" pitchFamily="18" charset="0"/>
              <a:ea typeface="Times New Roman" panose="02020603050405020304" pitchFamily="18" charset="0"/>
            </a:endParaRPr>
          </a:p>
          <a:p>
            <a:pPr algn="just">
              <a:spcAft>
                <a:spcPts val="0"/>
              </a:spcAft>
            </a:pPr>
            <a:r>
              <a:rPr lang="fr-FR" sz="1400" dirty="0">
                <a:latin typeface="Calibri" panose="020F0502020204030204" pitchFamily="34" charset="0"/>
                <a:ea typeface="Times New Roman" panose="02020603050405020304" pitchFamily="18" charset="0"/>
              </a:rPr>
              <a:t> </a:t>
            </a:r>
            <a:endParaRPr lang="fr-FR" sz="1000" dirty="0">
              <a:latin typeface="Times New Roman" panose="02020603050405020304" pitchFamily="18" charset="0"/>
              <a:ea typeface="Times New Roman" panose="02020603050405020304" pitchFamily="18" charset="0"/>
            </a:endParaRPr>
          </a:p>
          <a:p>
            <a:pPr algn="just">
              <a:spcAft>
                <a:spcPts val="0"/>
              </a:spcAft>
            </a:pPr>
            <a:r>
              <a:rPr lang="fr-FR" sz="1400" dirty="0">
                <a:solidFill>
                  <a:srgbClr val="0070C0"/>
                </a:solidFill>
                <a:latin typeface="Calibri" panose="020F0502020204030204" pitchFamily="34" charset="0"/>
                <a:ea typeface="Times New Roman" panose="02020603050405020304" pitchFamily="18" charset="0"/>
              </a:rPr>
              <a:t>90% des transactions sur </a:t>
            </a:r>
            <a:r>
              <a:rPr lang="fr-FR" sz="1400" dirty="0" err="1">
                <a:solidFill>
                  <a:srgbClr val="0070C0"/>
                </a:solidFill>
                <a:latin typeface="Calibri" panose="020F0502020204030204" pitchFamily="34" charset="0"/>
                <a:ea typeface="Times New Roman" panose="02020603050405020304" pitchFamily="18" charset="0"/>
              </a:rPr>
              <a:t>leboncoin</a:t>
            </a:r>
            <a:r>
              <a:rPr lang="fr-FR" sz="1400" dirty="0">
                <a:solidFill>
                  <a:srgbClr val="0070C0"/>
                </a:solidFill>
                <a:latin typeface="Calibri" panose="020F0502020204030204" pitchFamily="34" charset="0"/>
                <a:ea typeface="Times New Roman" panose="02020603050405020304" pitchFamily="18" charset="0"/>
              </a:rPr>
              <a:t> se font de la main à la main </a:t>
            </a:r>
            <a:r>
              <a:rPr lang="fr-FR" sz="1400" dirty="0">
                <a:latin typeface="Calibri" panose="020F0502020204030204" pitchFamily="34" charset="0"/>
                <a:ea typeface="Times New Roman" panose="02020603050405020304" pitchFamily="18" charset="0"/>
              </a:rPr>
              <a:t>(25 millions d’utilisateurs / an), a lui seul, ce site engendre plusieurs millions de rencontres physiques chaque année. Si l’on ajoute les sites de rencontres, les sites de covoiturages et tout simplement le nombre de fois où nous avons besoin de rejoindre quelqu’un dans la vie courante, </a:t>
            </a:r>
            <a:r>
              <a:rPr lang="fr-FR" sz="1400" b="1" dirty="0">
                <a:solidFill>
                  <a:srgbClr val="0070C0"/>
                </a:solidFill>
                <a:latin typeface="Calibri" panose="020F0502020204030204" pitchFamily="34" charset="0"/>
                <a:ea typeface="Times New Roman" panose="02020603050405020304" pitchFamily="18" charset="0"/>
              </a:rPr>
              <a:t>le nombre d’occasions d’utilisations de JoinMe est considérable et le champ des possibles immense...</a:t>
            </a:r>
            <a:endParaRPr lang="fr-FR" sz="1000" dirty="0">
              <a:latin typeface="Times New Roman" panose="02020603050405020304" pitchFamily="18" charset="0"/>
              <a:ea typeface="Times New Roman" panose="02020603050405020304" pitchFamily="18" charset="0"/>
            </a:endParaRPr>
          </a:p>
        </p:txBody>
      </p:sp>
      <p:pic>
        <p:nvPicPr>
          <p:cNvPr id="8" name="Image 7">
            <a:extLst>
              <a:ext uri="{FF2B5EF4-FFF2-40B4-BE49-F238E27FC236}">
                <a16:creationId xmlns:a16="http://schemas.microsoft.com/office/drawing/2014/main" id="{07E723EF-1141-4092-9DB3-4FD99E851D25}"/>
              </a:ext>
            </a:extLst>
          </p:cNvPr>
          <p:cNvPicPr/>
          <p:nvPr/>
        </p:nvPicPr>
        <p:blipFill>
          <a:blip r:embed="rId3">
            <a:extLst>
              <a:ext uri="{28A0092B-C50C-407E-A947-70E740481C1C}">
                <a14:useLocalDpi xmlns:a14="http://schemas.microsoft.com/office/drawing/2010/main" val="0"/>
              </a:ext>
            </a:extLst>
          </a:blip>
          <a:stretch>
            <a:fillRect/>
          </a:stretch>
        </p:blipFill>
        <p:spPr>
          <a:xfrm>
            <a:off x="8329364" y="255042"/>
            <a:ext cx="419100" cy="419100"/>
          </a:xfrm>
          <a:prstGeom prst="rect">
            <a:avLst/>
          </a:prstGeom>
        </p:spPr>
      </p:pic>
      <p:sp>
        <p:nvSpPr>
          <p:cNvPr id="9" name="Rectangle 8">
            <a:extLst>
              <a:ext uri="{FF2B5EF4-FFF2-40B4-BE49-F238E27FC236}">
                <a16:creationId xmlns:a16="http://schemas.microsoft.com/office/drawing/2014/main" id="{D6BDAD7C-55DB-408E-81B5-8AADFFA090DD}"/>
              </a:ext>
            </a:extLst>
          </p:cNvPr>
          <p:cNvSpPr/>
          <p:nvPr/>
        </p:nvSpPr>
        <p:spPr>
          <a:xfrm>
            <a:off x="7092280" y="4887039"/>
            <a:ext cx="2026517" cy="246221"/>
          </a:xfrm>
          <a:prstGeom prst="rect">
            <a:avLst/>
          </a:prstGeom>
        </p:spPr>
        <p:txBody>
          <a:bodyPr wrap="none">
            <a:spAutoFit/>
          </a:bodyPr>
          <a:lstStyle/>
          <a:p>
            <a:r>
              <a:rPr lang="fr-FR" sz="1000" dirty="0">
                <a:latin typeface="Calibri" panose="020F0502020204030204" pitchFamily="34" charset="0"/>
                <a:ea typeface="Times New Roman" panose="02020603050405020304" pitchFamily="18" charset="0"/>
                <a:cs typeface="Times New Roman" panose="02020603050405020304" pitchFamily="18" charset="0"/>
              </a:rPr>
              <a:t>Document confidentiel – Avril 2018</a:t>
            </a:r>
            <a:endParaRPr lang="fr-FR" sz="1000" dirty="0"/>
          </a:p>
        </p:txBody>
      </p:sp>
    </p:spTree>
    <p:extLst>
      <p:ext uri="{BB962C8B-B14F-4D97-AF65-F5344CB8AC3E}">
        <p14:creationId xmlns:p14="http://schemas.microsoft.com/office/powerpoint/2010/main" val="3612668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Connecteur droit 2"/>
          <p:cNvCxnSpPr/>
          <p:nvPr/>
        </p:nvCxnSpPr>
        <p:spPr>
          <a:xfrm>
            <a:off x="457416" y="436910"/>
            <a:ext cx="0" cy="446449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85EC5422-7D22-4985-BC83-B303F2142730}"/>
              </a:ext>
            </a:extLst>
          </p:cNvPr>
          <p:cNvSpPr/>
          <p:nvPr/>
        </p:nvSpPr>
        <p:spPr>
          <a:xfrm>
            <a:off x="916129" y="3651870"/>
            <a:ext cx="7580303" cy="707886"/>
          </a:xfrm>
          <a:prstGeom prst="rect">
            <a:avLst/>
          </a:prstGeom>
        </p:spPr>
        <p:txBody>
          <a:bodyPr wrap="square">
            <a:spAutoFit/>
          </a:bodyPr>
          <a:lstStyle/>
          <a:p>
            <a:pPr algn="ctr">
              <a:spcAft>
                <a:spcPts val="0"/>
              </a:spcAft>
            </a:pPr>
            <a:r>
              <a:rPr lang="fr-FR" sz="2000" b="1" i="1" dirty="0">
                <a:solidFill>
                  <a:schemeClr val="accent1">
                    <a:lumMod val="75000"/>
                  </a:schemeClr>
                </a:solidFill>
                <a:latin typeface="Calibri" panose="020F0502020204030204" pitchFamily="34" charset="0"/>
                <a:cs typeface="Calibri" panose="020F0502020204030204" pitchFamily="34" charset="0"/>
              </a:rPr>
              <a:t>JoinMe est à la recherche d’investisseurs qui porteront le projet et apporteront leur expérience contre une prise de participation.</a:t>
            </a:r>
          </a:p>
        </p:txBody>
      </p:sp>
      <p:sp>
        <p:nvSpPr>
          <p:cNvPr id="5" name="Rectangle 4">
            <a:extLst>
              <a:ext uri="{FF2B5EF4-FFF2-40B4-BE49-F238E27FC236}">
                <a16:creationId xmlns:a16="http://schemas.microsoft.com/office/drawing/2014/main" id="{4985A8C9-13E4-43A8-ACD2-846EE970700F}"/>
              </a:ext>
            </a:extLst>
          </p:cNvPr>
          <p:cNvSpPr/>
          <p:nvPr/>
        </p:nvSpPr>
        <p:spPr>
          <a:xfrm>
            <a:off x="683568" y="483518"/>
            <a:ext cx="7848865" cy="3570208"/>
          </a:xfrm>
          <a:prstGeom prst="rect">
            <a:avLst/>
          </a:prstGeom>
        </p:spPr>
        <p:txBody>
          <a:bodyPr wrap="square">
            <a:spAutoFit/>
          </a:bodyPr>
          <a:lstStyle/>
          <a:p>
            <a:pPr algn="ctr">
              <a:spcAft>
                <a:spcPts val="0"/>
              </a:spcAft>
            </a:pPr>
            <a:r>
              <a:rPr lang="fr-FR" sz="2400" b="1" i="1" dirty="0">
                <a:solidFill>
                  <a:schemeClr val="accent1">
                    <a:lumMod val="75000"/>
                  </a:schemeClr>
                </a:solidFill>
                <a:latin typeface="Calibri" panose="020F0502020204030204" pitchFamily="34" charset="0"/>
                <a:cs typeface="Calibri" panose="020F0502020204030204" pitchFamily="34" charset="0"/>
              </a:rPr>
              <a:t>Equipe</a:t>
            </a:r>
            <a:endParaRPr lang="fr-FR" sz="2000" b="1" i="1" dirty="0">
              <a:solidFill>
                <a:schemeClr val="accent1">
                  <a:lumMod val="75000"/>
                </a:schemeClr>
              </a:solidFill>
              <a:latin typeface="Calibri" panose="020F0502020204030204" pitchFamily="34" charset="0"/>
              <a:cs typeface="Calibri" panose="020F0502020204030204" pitchFamily="34" charset="0"/>
            </a:endParaRPr>
          </a:p>
          <a:p>
            <a:pPr algn="ctr">
              <a:spcAft>
                <a:spcPts val="0"/>
              </a:spcAft>
            </a:pPr>
            <a:endParaRPr lang="fr-FR" sz="2000" b="1" i="1" dirty="0">
              <a:solidFill>
                <a:schemeClr val="accent1">
                  <a:lumMod val="75000"/>
                </a:schemeClr>
              </a:solidFill>
              <a:latin typeface="Calibri" panose="020F0502020204030204" pitchFamily="34" charset="0"/>
              <a:cs typeface="Calibri" panose="020F0502020204030204" pitchFamily="34" charset="0"/>
            </a:endParaRPr>
          </a:p>
          <a:p>
            <a:pPr algn="just">
              <a:spcAft>
                <a:spcPts val="0"/>
              </a:spcAft>
            </a:pPr>
            <a:endParaRPr lang="fr-FR" dirty="0">
              <a:solidFill>
                <a:schemeClr val="tx2">
                  <a:lumMod val="50000"/>
                </a:schemeClr>
              </a:solidFill>
              <a:latin typeface="Times New Roman" panose="02020603050405020304" pitchFamily="18" charset="0"/>
              <a:ea typeface="Times New Roman" panose="02020603050405020304" pitchFamily="18" charset="0"/>
            </a:endParaRPr>
          </a:p>
          <a:p>
            <a:pPr algn="just">
              <a:spcAft>
                <a:spcPts val="0"/>
              </a:spcAft>
            </a:pPr>
            <a:r>
              <a:rPr lang="fr-FR" sz="1400" b="1" dirty="0">
                <a:solidFill>
                  <a:schemeClr val="accent1">
                    <a:lumMod val="50000"/>
                  </a:schemeClr>
                </a:solidFill>
                <a:latin typeface="Calibri" panose="020F0502020204030204" pitchFamily="34" charset="0"/>
                <a:ea typeface="Times New Roman" panose="02020603050405020304" pitchFamily="18" charset="0"/>
                <a:cs typeface="Calibri" panose="020F0502020204030204" pitchFamily="34" charset="0"/>
              </a:rPr>
              <a:t>Alexandre Cordonnier</a:t>
            </a:r>
            <a:r>
              <a:rPr lang="fr-FR" sz="1400" dirty="0">
                <a:solidFill>
                  <a:schemeClr val="accent1">
                    <a:lumMod val="50000"/>
                  </a:schemeClr>
                </a:solidFill>
                <a:latin typeface="Calibri" panose="020F0502020204030204" pitchFamily="34" charset="0"/>
                <a:ea typeface="Times New Roman" panose="02020603050405020304" pitchFamily="18" charset="0"/>
                <a:cs typeface="Calibri" panose="020F0502020204030204" pitchFamily="34" charset="0"/>
              </a:rPr>
              <a:t>, 42 ans, Co-fondateur (70%), formation d’économie puis Ecole de commerce, 15 années d’expérience en marketing chez l’annonceur (multinationale agroalimentaire), spécialiste gestion de projets, marketing opérationnel, sponsoring, relations publiques, Influence.</a:t>
            </a:r>
          </a:p>
          <a:p>
            <a:pPr algn="just">
              <a:spcAft>
                <a:spcPts val="0"/>
              </a:spcAft>
            </a:pPr>
            <a:r>
              <a:rPr lang="fr-FR" sz="1400" dirty="0">
                <a:solidFill>
                  <a:schemeClr val="accent1">
                    <a:lumMod val="50000"/>
                  </a:schemeClr>
                </a:solidFill>
                <a:latin typeface="Calibri" panose="020F0502020204030204" pitchFamily="34" charset="0"/>
                <a:ea typeface="Times New Roman" panose="02020603050405020304" pitchFamily="18" charset="0"/>
                <a:cs typeface="Calibri" panose="020F0502020204030204" pitchFamily="34" charset="0"/>
              </a:rPr>
              <a:t>Souhaite s’investir totalement dans le projet en tant que </a:t>
            </a:r>
            <a:r>
              <a:rPr lang="fr-FR" sz="1400" dirty="0" err="1">
                <a:solidFill>
                  <a:schemeClr val="accent1">
                    <a:lumMod val="50000"/>
                  </a:schemeClr>
                </a:solidFill>
                <a:latin typeface="Calibri" panose="020F0502020204030204" pitchFamily="34" charset="0"/>
                <a:ea typeface="Times New Roman" panose="02020603050405020304" pitchFamily="18" charset="0"/>
                <a:cs typeface="Calibri" panose="020F0502020204030204" pitchFamily="34" charset="0"/>
              </a:rPr>
              <a:t>gestionair.e</a:t>
            </a:r>
            <a:endParaRPr lang="fr-FR" sz="1400" dirty="0">
              <a:solidFill>
                <a:schemeClr val="accent1">
                  <a:lumMod val="50000"/>
                </a:schemeClr>
              </a:solidFill>
              <a:latin typeface="Calibri" panose="020F0502020204030204" pitchFamily="34" charset="0"/>
              <a:ea typeface="Times New Roman" panose="02020603050405020304" pitchFamily="18" charset="0"/>
              <a:cs typeface="Calibri" panose="020F0502020204030204" pitchFamily="34" charset="0"/>
            </a:endParaRPr>
          </a:p>
          <a:p>
            <a:pPr algn="just">
              <a:spcAft>
                <a:spcPts val="0"/>
              </a:spcAft>
            </a:pPr>
            <a:endParaRPr lang="fr-FR" sz="1000" dirty="0">
              <a:solidFill>
                <a:schemeClr val="accent1">
                  <a:lumMod val="50000"/>
                </a:schemeClr>
              </a:solidFill>
              <a:latin typeface="Calibri" panose="020F0502020204030204" pitchFamily="34" charset="0"/>
              <a:ea typeface="Times New Roman" panose="02020603050405020304" pitchFamily="18" charset="0"/>
              <a:cs typeface="Calibri" panose="020F0502020204030204" pitchFamily="34" charset="0"/>
            </a:endParaRPr>
          </a:p>
          <a:p>
            <a:pPr algn="just">
              <a:spcAft>
                <a:spcPts val="0"/>
              </a:spcAft>
            </a:pPr>
            <a:r>
              <a:rPr lang="fr-FR" sz="1400" b="1" dirty="0" err="1">
                <a:solidFill>
                  <a:schemeClr val="accent1">
                    <a:lumMod val="50000"/>
                  </a:schemeClr>
                </a:solidFill>
                <a:latin typeface="Calibri" panose="020F0502020204030204" pitchFamily="34" charset="0"/>
                <a:ea typeface="Times New Roman" panose="02020603050405020304" pitchFamily="18" charset="0"/>
                <a:cs typeface="Calibri" panose="020F0502020204030204" pitchFamily="34" charset="0"/>
              </a:rPr>
              <a:t>Kambiz</a:t>
            </a:r>
            <a:r>
              <a:rPr lang="fr-FR" sz="1400" b="1" dirty="0">
                <a:solidFill>
                  <a:schemeClr val="accent1">
                    <a:lumMod val="50000"/>
                  </a:schemeClr>
                </a:solidFill>
                <a:latin typeface="Calibri" panose="020F0502020204030204" pitchFamily="34" charset="0"/>
                <a:ea typeface="Times New Roman" panose="02020603050405020304" pitchFamily="18" charset="0"/>
                <a:cs typeface="Calibri" panose="020F0502020204030204" pitchFamily="34" charset="0"/>
              </a:rPr>
              <a:t> </a:t>
            </a:r>
            <a:r>
              <a:rPr lang="fr-FR" sz="1400" b="1" dirty="0" err="1">
                <a:solidFill>
                  <a:schemeClr val="accent1">
                    <a:lumMod val="50000"/>
                  </a:schemeClr>
                </a:solidFill>
                <a:latin typeface="Calibri" panose="020F0502020204030204" pitchFamily="34" charset="0"/>
                <a:ea typeface="Times New Roman" panose="02020603050405020304" pitchFamily="18" charset="0"/>
                <a:cs typeface="Calibri" panose="020F0502020204030204" pitchFamily="34" charset="0"/>
              </a:rPr>
              <a:t>Moghaddam</a:t>
            </a:r>
            <a:r>
              <a:rPr lang="fr-FR" sz="1400" dirty="0">
                <a:solidFill>
                  <a:schemeClr val="accent1">
                    <a:lumMod val="50000"/>
                  </a:schemeClr>
                </a:solidFill>
                <a:latin typeface="Calibri" panose="020F0502020204030204" pitchFamily="34" charset="0"/>
                <a:ea typeface="Times New Roman" panose="02020603050405020304" pitchFamily="18" charset="0"/>
                <a:cs typeface="Calibri" panose="020F0502020204030204" pitchFamily="34" charset="0"/>
              </a:rPr>
              <a:t>, 30 ans, co-fondateur (30%), Gérant fondateur du média Open </a:t>
            </a:r>
            <a:r>
              <a:rPr lang="fr-FR" sz="1400" dirty="0" err="1">
                <a:solidFill>
                  <a:schemeClr val="accent1">
                    <a:lumMod val="50000"/>
                  </a:schemeClr>
                </a:solidFill>
                <a:latin typeface="Calibri" panose="020F0502020204030204" pitchFamily="34" charset="0"/>
                <a:ea typeface="Times New Roman" panose="02020603050405020304" pitchFamily="18" charset="0"/>
                <a:cs typeface="Calibri" panose="020F0502020204030204" pitchFamily="34" charset="0"/>
              </a:rPr>
              <a:t>Minded</a:t>
            </a:r>
            <a:r>
              <a:rPr lang="fr-FR" sz="1400" dirty="0">
                <a:solidFill>
                  <a:schemeClr val="accent1">
                    <a:lumMod val="50000"/>
                  </a:schemeClr>
                </a:solidFill>
                <a:latin typeface="Calibri" panose="020F0502020204030204" pitchFamily="34" charset="0"/>
                <a:ea typeface="Times New Roman" panose="02020603050405020304" pitchFamily="18" charset="0"/>
                <a:cs typeface="Calibri" panose="020F0502020204030204" pitchFamily="34" charset="0"/>
              </a:rPr>
              <a:t>, spécialiste régie web, médias et digital.</a:t>
            </a:r>
            <a:r>
              <a:rPr lang="fr-FR" sz="1400" dirty="0">
                <a:solidFill>
                  <a:schemeClr val="tx2">
                    <a:lumMod val="50000"/>
                  </a:schemeClr>
                </a:solidFill>
                <a:latin typeface="Calibri" panose="020F0502020204030204" pitchFamily="34" charset="0"/>
                <a:ea typeface="Times New Roman" panose="02020603050405020304" pitchFamily="18" charset="0"/>
                <a:cs typeface="Calibri" panose="020F0502020204030204" pitchFamily="34" charset="0"/>
              </a:rPr>
              <a:t> Profil plutôt commercial, représentation.</a:t>
            </a:r>
          </a:p>
          <a:p>
            <a:pPr algn="just">
              <a:spcAft>
                <a:spcPts val="0"/>
              </a:spcAft>
            </a:pPr>
            <a:endParaRPr lang="fr-FR" sz="1400" dirty="0">
              <a:solidFill>
                <a:schemeClr val="tx2">
                  <a:lumMod val="50000"/>
                </a:schemeClr>
              </a:solidFill>
              <a:latin typeface="Calibri" panose="020F0502020204030204" pitchFamily="34" charset="0"/>
              <a:ea typeface="Times New Roman" panose="02020603050405020304" pitchFamily="18" charset="0"/>
              <a:cs typeface="Calibri" panose="020F0502020204030204" pitchFamily="34" charset="0"/>
            </a:endParaRPr>
          </a:p>
          <a:p>
            <a:pPr algn="just">
              <a:spcAft>
                <a:spcPts val="0"/>
              </a:spcAft>
            </a:pPr>
            <a:endParaRPr lang="fr-FR" sz="1400" dirty="0">
              <a:latin typeface="Times New Roman" panose="02020603050405020304" pitchFamily="18" charset="0"/>
              <a:ea typeface="Times New Roman" panose="02020603050405020304" pitchFamily="18" charset="0"/>
              <a:cs typeface="Calibri" panose="020F0502020204030204" pitchFamily="34" charset="0"/>
            </a:endParaRPr>
          </a:p>
          <a:p>
            <a:pPr algn="just">
              <a:spcAft>
                <a:spcPts val="0"/>
              </a:spcAft>
            </a:pPr>
            <a:endParaRPr lang="fr-FR" sz="1400" dirty="0">
              <a:latin typeface="Times New Roman" panose="02020603050405020304" pitchFamily="18" charset="0"/>
              <a:ea typeface="Times New Roman" panose="02020603050405020304" pitchFamily="18" charset="0"/>
              <a:cs typeface="Calibri" panose="020F0502020204030204" pitchFamily="34" charset="0"/>
            </a:endParaRPr>
          </a:p>
          <a:p>
            <a:pPr algn="ctr">
              <a:spcAft>
                <a:spcPts val="0"/>
              </a:spcAft>
            </a:pPr>
            <a:r>
              <a:rPr lang="fr-FR" sz="2000" b="1" i="1" dirty="0">
                <a:solidFill>
                  <a:schemeClr val="accent1">
                    <a:lumMod val="75000"/>
                  </a:schemeClr>
                </a:solidFill>
                <a:latin typeface="Calibri" panose="020F0502020204030204" pitchFamily="34" charset="0"/>
                <a:cs typeface="Calibri" panose="020F0502020204030204" pitchFamily="34" charset="0"/>
              </a:rPr>
              <a:t>Application en cours de développement</a:t>
            </a:r>
          </a:p>
          <a:p>
            <a:pPr algn="just">
              <a:spcAft>
                <a:spcPts val="0"/>
              </a:spcAft>
            </a:pPr>
            <a:endParaRPr lang="fr-FR" sz="1400" dirty="0">
              <a:latin typeface="Times New Roman" panose="02020603050405020304" pitchFamily="18" charset="0"/>
              <a:ea typeface="Times New Roman" panose="02020603050405020304" pitchFamily="18" charset="0"/>
              <a:cs typeface="Calibri" panose="020F0502020204030204" pitchFamily="34" charset="0"/>
            </a:endParaRPr>
          </a:p>
        </p:txBody>
      </p:sp>
      <p:pic>
        <p:nvPicPr>
          <p:cNvPr id="7" name="Image 6">
            <a:extLst>
              <a:ext uri="{FF2B5EF4-FFF2-40B4-BE49-F238E27FC236}">
                <a16:creationId xmlns:a16="http://schemas.microsoft.com/office/drawing/2014/main" id="{0DF5FFBC-2D69-4F1A-A0A5-43FEFB9EB3BD}"/>
              </a:ext>
            </a:extLst>
          </p:cNvPr>
          <p:cNvPicPr/>
          <p:nvPr/>
        </p:nvPicPr>
        <p:blipFill>
          <a:blip r:embed="rId3">
            <a:extLst>
              <a:ext uri="{28A0092B-C50C-407E-A947-70E740481C1C}">
                <a14:useLocalDpi xmlns:a14="http://schemas.microsoft.com/office/drawing/2010/main" val="0"/>
              </a:ext>
            </a:extLst>
          </a:blip>
          <a:stretch>
            <a:fillRect/>
          </a:stretch>
        </p:blipFill>
        <p:spPr>
          <a:xfrm>
            <a:off x="8329364" y="255042"/>
            <a:ext cx="419100" cy="419100"/>
          </a:xfrm>
          <a:prstGeom prst="rect">
            <a:avLst/>
          </a:prstGeom>
        </p:spPr>
      </p:pic>
      <p:sp>
        <p:nvSpPr>
          <p:cNvPr id="8" name="Rectangle 7">
            <a:extLst>
              <a:ext uri="{FF2B5EF4-FFF2-40B4-BE49-F238E27FC236}">
                <a16:creationId xmlns:a16="http://schemas.microsoft.com/office/drawing/2014/main" id="{6DF43F9A-4680-4F86-9FD5-3E6E1E930004}"/>
              </a:ext>
            </a:extLst>
          </p:cNvPr>
          <p:cNvSpPr/>
          <p:nvPr/>
        </p:nvSpPr>
        <p:spPr>
          <a:xfrm>
            <a:off x="7092280" y="4887039"/>
            <a:ext cx="2026517" cy="246221"/>
          </a:xfrm>
          <a:prstGeom prst="rect">
            <a:avLst/>
          </a:prstGeom>
        </p:spPr>
        <p:txBody>
          <a:bodyPr wrap="none">
            <a:spAutoFit/>
          </a:bodyPr>
          <a:lstStyle/>
          <a:p>
            <a:r>
              <a:rPr lang="fr-FR" sz="1000" dirty="0">
                <a:latin typeface="Calibri" panose="020F0502020204030204" pitchFamily="34" charset="0"/>
                <a:ea typeface="Times New Roman" panose="02020603050405020304" pitchFamily="18" charset="0"/>
                <a:cs typeface="Times New Roman" panose="02020603050405020304" pitchFamily="18" charset="0"/>
              </a:rPr>
              <a:t>Document confidentiel – Avril 2018</a:t>
            </a:r>
            <a:endParaRPr lang="fr-FR" sz="1000" dirty="0"/>
          </a:p>
        </p:txBody>
      </p:sp>
    </p:spTree>
    <p:extLst>
      <p:ext uri="{BB962C8B-B14F-4D97-AF65-F5344CB8AC3E}">
        <p14:creationId xmlns:p14="http://schemas.microsoft.com/office/powerpoint/2010/main" val="1868260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Connecteur droit 2"/>
          <p:cNvCxnSpPr/>
          <p:nvPr/>
        </p:nvCxnSpPr>
        <p:spPr>
          <a:xfrm>
            <a:off x="467544" y="308174"/>
            <a:ext cx="0" cy="446449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 name="ZoneTexte 3"/>
          <p:cNvSpPr txBox="1"/>
          <p:nvPr/>
        </p:nvSpPr>
        <p:spPr>
          <a:xfrm>
            <a:off x="611559" y="299432"/>
            <a:ext cx="6480713" cy="830997"/>
          </a:xfrm>
          <a:prstGeom prst="rect">
            <a:avLst/>
          </a:prstGeom>
          <a:noFill/>
        </p:spPr>
        <p:txBody>
          <a:bodyPr wrap="square" rtlCol="0">
            <a:spAutoFit/>
          </a:bodyPr>
          <a:lstStyle/>
          <a:p>
            <a:r>
              <a:rPr lang="fr-FR" sz="2400" b="1" i="1" dirty="0">
                <a:solidFill>
                  <a:schemeClr val="accent1">
                    <a:lumMod val="75000"/>
                  </a:schemeClr>
                </a:solidFill>
                <a:latin typeface="Calibri" panose="020F0502020204030204" pitchFamily="34" charset="0"/>
                <a:cs typeface="Calibri" panose="020F0502020204030204" pitchFamily="34" charset="0"/>
              </a:rPr>
              <a:t>Business Model - </a:t>
            </a:r>
            <a:r>
              <a:rPr lang="fr-FR" sz="1800" b="1" dirty="0">
                <a:solidFill>
                  <a:srgbClr val="002060"/>
                </a:solidFill>
                <a:latin typeface="Calibri" panose="020F0502020204030204" pitchFamily="34" charset="0"/>
                <a:ea typeface="Times New Roman" panose="02020603050405020304" pitchFamily="18" charset="0"/>
                <a:cs typeface="Calibri" panose="020F0502020204030204" pitchFamily="34" charset="0"/>
              </a:rPr>
              <a:t>5 sources de rémunérations</a:t>
            </a:r>
            <a:r>
              <a:rPr lang="fr-FR" sz="1800" dirty="0">
                <a:solidFill>
                  <a:srgbClr val="000000"/>
                </a:solidFill>
                <a:latin typeface="Calibri" panose="020F0502020204030204" pitchFamily="34" charset="0"/>
                <a:ea typeface="Times New Roman" panose="02020603050405020304" pitchFamily="18" charset="0"/>
                <a:cs typeface="Calibri" panose="020F0502020204030204" pitchFamily="34" charset="0"/>
              </a:rPr>
              <a:t>:</a:t>
            </a:r>
            <a:endParaRPr lang="fr-FR" sz="1400" dirty="0">
              <a:solidFill>
                <a:srgbClr val="000000"/>
              </a:solidFill>
              <a:latin typeface="Calibri" panose="020F0502020204030204" pitchFamily="34" charset="0"/>
              <a:ea typeface="Times New Roman" panose="02020603050405020304" pitchFamily="18" charset="0"/>
            </a:endParaRPr>
          </a:p>
          <a:p>
            <a:pPr lvl="0"/>
            <a:endParaRPr lang="fr-FR" sz="2400" i="1" dirty="0">
              <a:solidFill>
                <a:schemeClr val="accent1">
                  <a:lumMod val="75000"/>
                </a:schemeClr>
              </a:solidFill>
              <a:latin typeface="Calibri" panose="020F0502020204030204" pitchFamily="34" charset="0"/>
              <a:cs typeface="Calibri" panose="020F0502020204030204" pitchFamily="34" charset="0"/>
            </a:endParaRPr>
          </a:p>
        </p:txBody>
      </p:sp>
      <p:pic>
        <p:nvPicPr>
          <p:cNvPr id="7" name="Image 6">
            <a:extLst>
              <a:ext uri="{FF2B5EF4-FFF2-40B4-BE49-F238E27FC236}">
                <a16:creationId xmlns:a16="http://schemas.microsoft.com/office/drawing/2014/main" id="{CE16828B-70C0-4F6D-B6DB-0CD66EB2C0C2}"/>
              </a:ext>
            </a:extLst>
          </p:cNvPr>
          <p:cNvPicPr/>
          <p:nvPr/>
        </p:nvPicPr>
        <p:blipFill>
          <a:blip r:embed="rId3">
            <a:extLst>
              <a:ext uri="{28A0092B-C50C-407E-A947-70E740481C1C}">
                <a14:useLocalDpi xmlns:a14="http://schemas.microsoft.com/office/drawing/2010/main" val="0"/>
              </a:ext>
            </a:extLst>
          </a:blip>
          <a:stretch>
            <a:fillRect/>
          </a:stretch>
        </p:blipFill>
        <p:spPr>
          <a:xfrm>
            <a:off x="8329364" y="255042"/>
            <a:ext cx="419100" cy="419100"/>
          </a:xfrm>
          <a:prstGeom prst="rect">
            <a:avLst/>
          </a:prstGeom>
        </p:spPr>
      </p:pic>
      <p:sp>
        <p:nvSpPr>
          <p:cNvPr id="5" name="Rectangle 4">
            <a:extLst>
              <a:ext uri="{FF2B5EF4-FFF2-40B4-BE49-F238E27FC236}">
                <a16:creationId xmlns:a16="http://schemas.microsoft.com/office/drawing/2014/main" id="{13A14388-A910-470F-9267-33776499A294}"/>
              </a:ext>
            </a:extLst>
          </p:cNvPr>
          <p:cNvSpPr/>
          <p:nvPr/>
        </p:nvSpPr>
        <p:spPr>
          <a:xfrm>
            <a:off x="611560" y="838036"/>
            <a:ext cx="8388419" cy="3462486"/>
          </a:xfrm>
          <a:prstGeom prst="rect">
            <a:avLst/>
          </a:prstGeom>
        </p:spPr>
        <p:txBody>
          <a:bodyPr wrap="square">
            <a:spAutoFit/>
          </a:bodyPr>
          <a:lstStyle/>
          <a:p>
            <a:pPr algn="just">
              <a:spcAft>
                <a:spcPts val="0"/>
              </a:spcAft>
              <a:tabLst>
                <a:tab pos="6426200" algn="r"/>
              </a:tabLst>
            </a:pPr>
            <a:r>
              <a:rPr lang="fr-FR" sz="1100" dirty="0">
                <a:latin typeface="Calibri" panose="020F0502020204030204" pitchFamily="34" charset="0"/>
                <a:ea typeface="Times New Roman" panose="02020603050405020304" pitchFamily="18" charset="0"/>
              </a:rPr>
              <a:t> </a:t>
            </a:r>
            <a:endParaRPr lang="fr-FR" sz="900" dirty="0">
              <a:latin typeface="Times New Roman" panose="02020603050405020304" pitchFamily="18" charset="0"/>
              <a:ea typeface="Times New Roman" panose="02020603050405020304" pitchFamily="18" charset="0"/>
            </a:endParaRPr>
          </a:p>
          <a:p>
            <a:pPr>
              <a:spcAft>
                <a:spcPts val="1580"/>
              </a:spcAft>
            </a:pPr>
            <a:r>
              <a:rPr lang="fr-FR" b="1" dirty="0">
                <a:solidFill>
                  <a:srgbClr val="002060"/>
                </a:solidFill>
                <a:latin typeface="Calibri" panose="020F0502020204030204" pitchFamily="34" charset="0"/>
                <a:ea typeface="Times New Roman" panose="02020603050405020304" pitchFamily="18" charset="0"/>
              </a:rPr>
              <a:t>1. TELECHARGEMENTS </a:t>
            </a:r>
            <a:r>
              <a:rPr lang="fr-FR" dirty="0">
                <a:solidFill>
                  <a:srgbClr val="000000"/>
                </a:solidFill>
                <a:latin typeface="Calibri" panose="020F0502020204030204" pitchFamily="34" charset="0"/>
                <a:ea typeface="Times New Roman" panose="02020603050405020304" pitchFamily="18" charset="0"/>
              </a:rPr>
              <a:t> =&gt;</a:t>
            </a:r>
            <a:r>
              <a:rPr lang="fr-FR" b="1" dirty="0">
                <a:solidFill>
                  <a:srgbClr val="002060"/>
                </a:solidFill>
                <a:latin typeface="Calibri" panose="020F0502020204030204" pitchFamily="34" charset="0"/>
                <a:ea typeface="Times New Roman" panose="02020603050405020304" pitchFamily="18" charset="0"/>
              </a:rPr>
              <a:t> 2 téléchargements </a:t>
            </a:r>
            <a:r>
              <a:rPr lang="fr-FR" dirty="0">
                <a:solidFill>
                  <a:schemeClr val="tx2">
                    <a:lumMod val="50000"/>
                  </a:schemeClr>
                </a:solidFill>
                <a:latin typeface="Calibri" panose="020F0502020204030204" pitchFamily="34" charset="0"/>
              </a:rPr>
              <a:t>pour chaque utilisation (les deux contacts devant avoir l’application) =&gt; 2x plus de téléchargements =&gt; Ventes de pub sur l’appli et sur le trajet (type </a:t>
            </a:r>
            <a:r>
              <a:rPr lang="fr-FR" dirty="0" err="1">
                <a:solidFill>
                  <a:schemeClr val="tx2">
                    <a:lumMod val="50000"/>
                  </a:schemeClr>
                </a:solidFill>
                <a:latin typeface="Calibri" panose="020F0502020204030204" pitchFamily="34" charset="0"/>
              </a:rPr>
              <a:t>waze</a:t>
            </a:r>
            <a:r>
              <a:rPr lang="fr-FR" dirty="0">
                <a:solidFill>
                  <a:schemeClr val="tx2">
                    <a:lumMod val="50000"/>
                  </a:schemeClr>
                </a:solidFill>
                <a:latin typeface="Calibri" panose="020F0502020204030204" pitchFamily="34" charset="0"/>
              </a:rPr>
              <a:t>) et récupération de datas. Possibilité de cibler l’utilisateur via des opération spéciales pour les annonceurs (ex : mise en avant de Mc do sur les 18 / 24 ans).</a:t>
            </a:r>
          </a:p>
          <a:p>
            <a:pPr>
              <a:spcAft>
                <a:spcPts val="1580"/>
              </a:spcAft>
            </a:pPr>
            <a:r>
              <a:rPr lang="fr-FR" b="1" dirty="0">
                <a:solidFill>
                  <a:srgbClr val="002060"/>
                </a:solidFill>
                <a:latin typeface="Calibri" panose="020F0502020204030204" pitchFamily="34" charset="0"/>
                <a:ea typeface="Times New Roman" panose="02020603050405020304" pitchFamily="18" charset="0"/>
              </a:rPr>
              <a:t>2.</a:t>
            </a:r>
            <a:r>
              <a:rPr lang="fr-FR" dirty="0">
                <a:solidFill>
                  <a:srgbClr val="002060"/>
                </a:solidFill>
                <a:latin typeface="Calibri" panose="020F0502020204030204" pitchFamily="34" charset="0"/>
                <a:ea typeface="Times New Roman" panose="02020603050405020304" pitchFamily="18" charset="0"/>
              </a:rPr>
              <a:t> </a:t>
            </a:r>
            <a:r>
              <a:rPr lang="fr-FR" b="1" dirty="0">
                <a:solidFill>
                  <a:srgbClr val="002060"/>
                </a:solidFill>
                <a:latin typeface="Calibri" panose="020F0502020204030204" pitchFamily="34" charset="0"/>
                <a:ea typeface="Times New Roman" panose="02020603050405020304" pitchFamily="18" charset="0"/>
              </a:rPr>
              <a:t>DATA </a:t>
            </a:r>
            <a:r>
              <a:rPr lang="fr-FR" dirty="0">
                <a:solidFill>
                  <a:schemeClr val="tx2">
                    <a:lumMod val="50000"/>
                  </a:schemeClr>
                </a:solidFill>
                <a:latin typeface="Calibri" panose="020F0502020204030204" pitchFamily="34" charset="0"/>
              </a:rPr>
              <a:t>(inscription via Facebook) =&gt; constitution BDD permettant de cibler les points de rencontre et/ou promotions). L’utilisation de l’appli générant également de nombreuses et précieuses données (</a:t>
            </a:r>
            <a:r>
              <a:rPr lang="fr-FR" dirty="0" err="1">
                <a:solidFill>
                  <a:schemeClr val="tx2">
                    <a:lumMod val="50000"/>
                  </a:schemeClr>
                </a:solidFill>
                <a:latin typeface="Calibri" panose="020F0502020204030204" pitchFamily="34" charset="0"/>
              </a:rPr>
              <a:t>owned</a:t>
            </a:r>
            <a:r>
              <a:rPr lang="fr-FR" dirty="0">
                <a:solidFill>
                  <a:schemeClr val="tx2">
                    <a:lumMod val="50000"/>
                  </a:schemeClr>
                </a:solidFill>
                <a:latin typeface="Calibri" panose="020F0502020204030204" pitchFamily="34" charset="0"/>
              </a:rPr>
              <a:t> &amp; </a:t>
            </a:r>
            <a:r>
              <a:rPr lang="fr-FR" dirty="0" err="1">
                <a:solidFill>
                  <a:schemeClr val="tx2">
                    <a:lumMod val="50000"/>
                  </a:schemeClr>
                </a:solidFill>
                <a:latin typeface="Calibri" panose="020F0502020204030204" pitchFamily="34" charset="0"/>
              </a:rPr>
              <a:t>earned</a:t>
            </a:r>
            <a:r>
              <a:rPr lang="fr-FR" dirty="0">
                <a:solidFill>
                  <a:schemeClr val="tx2">
                    <a:lumMod val="50000"/>
                  </a:schemeClr>
                </a:solidFill>
                <a:latin typeface="Calibri" panose="020F0502020204030204" pitchFamily="34" charset="0"/>
              </a:rPr>
              <a:t>).</a:t>
            </a:r>
          </a:p>
          <a:p>
            <a:pPr>
              <a:spcAft>
                <a:spcPts val="1580"/>
              </a:spcAft>
            </a:pPr>
            <a:r>
              <a:rPr lang="fr-FR" b="1" dirty="0">
                <a:solidFill>
                  <a:srgbClr val="002060"/>
                </a:solidFill>
                <a:latin typeface="Calibri" panose="020F0502020204030204" pitchFamily="34" charset="0"/>
                <a:ea typeface="Times New Roman" panose="02020603050405020304" pitchFamily="18" charset="0"/>
              </a:rPr>
              <a:t>3.</a:t>
            </a:r>
            <a:r>
              <a:rPr lang="fr-FR" dirty="0">
                <a:solidFill>
                  <a:srgbClr val="002060"/>
                </a:solidFill>
                <a:latin typeface="Calibri" panose="020F0502020204030204" pitchFamily="34" charset="0"/>
                <a:ea typeface="Times New Roman" panose="02020603050405020304" pitchFamily="18" charset="0"/>
              </a:rPr>
              <a:t> </a:t>
            </a:r>
            <a:r>
              <a:rPr lang="fr-FR" b="1" dirty="0">
                <a:solidFill>
                  <a:srgbClr val="002060"/>
                </a:solidFill>
                <a:latin typeface="Calibri" panose="020F0502020204030204" pitchFamily="34" charset="0"/>
                <a:ea typeface="Times New Roman" panose="02020603050405020304" pitchFamily="18" charset="0"/>
              </a:rPr>
              <a:t>DRIVE TO STORE</a:t>
            </a:r>
            <a:r>
              <a:rPr lang="fr-FR" dirty="0">
                <a:solidFill>
                  <a:srgbClr val="002060"/>
                </a:solidFill>
                <a:latin typeface="Calibri" panose="020F0502020204030204" pitchFamily="34" charset="0"/>
                <a:ea typeface="Times New Roman" panose="02020603050405020304" pitchFamily="18" charset="0"/>
              </a:rPr>
              <a:t> </a:t>
            </a:r>
            <a:r>
              <a:rPr lang="fr-FR" dirty="0">
                <a:solidFill>
                  <a:srgbClr val="000000"/>
                </a:solidFill>
                <a:latin typeface="Calibri" panose="020F0502020204030204" pitchFamily="34" charset="0"/>
                <a:ea typeface="Times New Roman" panose="02020603050405020304" pitchFamily="18" charset="0"/>
              </a:rPr>
              <a:t>=&gt;</a:t>
            </a:r>
            <a:r>
              <a:rPr lang="fr-FR" dirty="0">
                <a:solidFill>
                  <a:srgbClr val="002060"/>
                </a:solidFill>
                <a:latin typeface="Calibri" panose="020F0502020204030204" pitchFamily="34" charset="0"/>
                <a:ea typeface="Times New Roman" panose="02020603050405020304" pitchFamily="18" charset="0"/>
              </a:rPr>
              <a:t> </a:t>
            </a:r>
            <a:r>
              <a:rPr lang="fr-FR" b="1" dirty="0">
                <a:solidFill>
                  <a:srgbClr val="0070C0"/>
                </a:solidFill>
                <a:latin typeface="Calibri" panose="020F0502020204030204" pitchFamily="34" charset="0"/>
                <a:ea typeface="Times New Roman" panose="02020603050405020304" pitchFamily="18" charset="0"/>
              </a:rPr>
              <a:t>Le nerf de la guerre</a:t>
            </a:r>
            <a:r>
              <a:rPr lang="fr-FR" dirty="0">
                <a:solidFill>
                  <a:srgbClr val="0070C0"/>
                </a:solidFill>
                <a:latin typeface="Calibri" panose="020F0502020204030204" pitchFamily="34" charset="0"/>
                <a:ea typeface="Times New Roman" panose="02020603050405020304" pitchFamily="18" charset="0"/>
              </a:rPr>
              <a:t> </a:t>
            </a:r>
            <a:r>
              <a:rPr lang="fr-FR" dirty="0">
                <a:solidFill>
                  <a:schemeClr val="tx2">
                    <a:lumMod val="50000"/>
                  </a:schemeClr>
                </a:solidFill>
                <a:latin typeface="Calibri" panose="020F0502020204030204" pitchFamily="34" charset="0"/>
              </a:rPr>
              <a:t>! Les enseignes commerciales recherchent toutes à faire venir le consommateur dans leurs points de vente. Les points de rencontres proposés par </a:t>
            </a:r>
            <a:r>
              <a:rPr lang="fr-FR" dirty="0" err="1">
                <a:solidFill>
                  <a:schemeClr val="tx2">
                    <a:lumMod val="50000"/>
                  </a:schemeClr>
                </a:solidFill>
                <a:latin typeface="Calibri" panose="020F0502020204030204" pitchFamily="34" charset="0"/>
              </a:rPr>
              <a:t>JoinME</a:t>
            </a:r>
            <a:r>
              <a:rPr lang="fr-FR" dirty="0">
                <a:solidFill>
                  <a:schemeClr val="tx2">
                    <a:lumMod val="50000"/>
                  </a:schemeClr>
                </a:solidFill>
                <a:latin typeface="Calibri" panose="020F0502020204030204" pitchFamily="34" charset="0"/>
              </a:rPr>
              <a:t> sont: un magasin, une enseigne, un bar, un lieu public payant (cinéma, musée) =&gt; vente d’impression de logo aux marques/lieux (+ Cf Waze affichage pubs et promotions sur le trajet possible).</a:t>
            </a:r>
          </a:p>
          <a:p>
            <a:pPr>
              <a:spcAft>
                <a:spcPts val="0"/>
              </a:spcAft>
            </a:pPr>
            <a:r>
              <a:rPr lang="fr-FR" b="1" dirty="0">
                <a:solidFill>
                  <a:srgbClr val="002060"/>
                </a:solidFill>
                <a:latin typeface="Calibri" panose="020F0502020204030204" pitchFamily="34" charset="0"/>
                <a:ea typeface="Times New Roman" panose="02020603050405020304" pitchFamily="18" charset="0"/>
                <a:cs typeface="Calibri" panose="020F0502020204030204" pitchFamily="34" charset="0"/>
              </a:rPr>
              <a:t>4.</a:t>
            </a:r>
            <a:r>
              <a:rPr lang="fr-FR" dirty="0">
                <a:solidFill>
                  <a:srgbClr val="002060"/>
                </a:solidFill>
                <a:latin typeface="Calibri" panose="020F0502020204030204" pitchFamily="34" charset="0"/>
                <a:ea typeface="Times New Roman" panose="02020603050405020304" pitchFamily="18" charset="0"/>
                <a:cs typeface="Calibri" panose="020F0502020204030204" pitchFamily="34" charset="0"/>
              </a:rPr>
              <a:t> </a:t>
            </a:r>
            <a:r>
              <a:rPr lang="fr-FR" b="1" dirty="0">
                <a:solidFill>
                  <a:srgbClr val="002060"/>
                </a:solidFill>
                <a:latin typeface="Calibri" panose="020F0502020204030204" pitchFamily="34" charset="0"/>
                <a:ea typeface="Times New Roman" panose="02020603050405020304" pitchFamily="18" charset="0"/>
                <a:cs typeface="Calibri" panose="020F0502020204030204" pitchFamily="34" charset="0"/>
              </a:rPr>
              <a:t>MARKETING DIRECT</a:t>
            </a:r>
            <a:r>
              <a:rPr lang="fr-FR" dirty="0">
                <a:solidFill>
                  <a:srgbClr val="002060"/>
                </a:solidFill>
                <a:latin typeface="Calibri" panose="020F0502020204030204" pitchFamily="34" charset="0"/>
                <a:ea typeface="Times New Roman" panose="02020603050405020304" pitchFamily="18" charset="0"/>
                <a:cs typeface="Calibri" panose="020F0502020204030204" pitchFamily="34" charset="0"/>
              </a:rPr>
              <a:t> </a:t>
            </a:r>
            <a:r>
              <a:rPr lang="fr-FR" dirty="0">
                <a:solidFill>
                  <a:schemeClr val="tx2">
                    <a:lumMod val="50000"/>
                  </a:schemeClr>
                </a:solidFill>
                <a:latin typeface="Calibri" panose="020F0502020204030204" pitchFamily="34" charset="0"/>
              </a:rPr>
              <a:t>=&gt; couponing, une fois l’utilisateur arrivé au point de rencontre un sms ou notification lui est adressé avec une promotion personnalisée (10% sur un produit ou service pendant 10 minutes)…de quoi patienter en attendant son contact.</a:t>
            </a:r>
          </a:p>
          <a:p>
            <a:pPr>
              <a:spcAft>
                <a:spcPts val="0"/>
              </a:spcAft>
            </a:pPr>
            <a:r>
              <a:rPr lang="fr-FR" dirty="0">
                <a:solidFill>
                  <a:schemeClr val="tx2">
                    <a:lumMod val="50000"/>
                  </a:schemeClr>
                </a:solidFill>
                <a:latin typeface="Calibri" panose="020F0502020204030204" pitchFamily="34" charset="0"/>
              </a:rPr>
              <a:t> </a:t>
            </a:r>
          </a:p>
          <a:p>
            <a:pPr>
              <a:spcAft>
                <a:spcPts val="0"/>
              </a:spcAft>
            </a:pPr>
            <a:r>
              <a:rPr lang="fr-FR" b="1" dirty="0">
                <a:solidFill>
                  <a:srgbClr val="002060"/>
                </a:solidFill>
                <a:latin typeface="Calibri" panose="020F0502020204030204" pitchFamily="34" charset="0"/>
                <a:ea typeface="Times New Roman" panose="02020603050405020304" pitchFamily="18" charset="0"/>
                <a:cs typeface="Calibri" panose="020F0502020204030204" pitchFamily="34" charset="0"/>
              </a:rPr>
              <a:t>5.</a:t>
            </a:r>
            <a:r>
              <a:rPr lang="fr-FR" dirty="0">
                <a:solidFill>
                  <a:srgbClr val="002060"/>
                </a:solidFill>
                <a:latin typeface="Calibri" panose="020F0502020204030204" pitchFamily="34" charset="0"/>
                <a:ea typeface="Times New Roman" panose="02020603050405020304" pitchFamily="18" charset="0"/>
                <a:cs typeface="Calibri" panose="020F0502020204030204" pitchFamily="34" charset="0"/>
              </a:rPr>
              <a:t> </a:t>
            </a:r>
            <a:r>
              <a:rPr lang="fr-FR" b="1" dirty="0">
                <a:solidFill>
                  <a:srgbClr val="002060"/>
                </a:solidFill>
                <a:latin typeface="Calibri" panose="020F0502020204030204" pitchFamily="34" charset="0"/>
                <a:cs typeface="Calibri" panose="020F0502020204030204" pitchFamily="34" charset="0"/>
              </a:rPr>
              <a:t>OPERATIONS SPECIALES &amp; </a:t>
            </a:r>
            <a:r>
              <a:rPr lang="fr-FR" b="1" dirty="0">
                <a:solidFill>
                  <a:srgbClr val="002060"/>
                </a:solidFill>
                <a:latin typeface="Calibri" panose="020F0502020204030204" pitchFamily="34" charset="0"/>
                <a:ea typeface="Times New Roman" panose="02020603050405020304" pitchFamily="18" charset="0"/>
                <a:cs typeface="Calibri" panose="020F0502020204030204" pitchFamily="34" charset="0"/>
              </a:rPr>
              <a:t>PA</a:t>
            </a:r>
            <a:r>
              <a:rPr lang="fr-FR" dirty="0">
                <a:solidFill>
                  <a:srgbClr val="002060"/>
                </a:solidFill>
                <a:latin typeface="Calibri" panose="020F0502020204030204" pitchFamily="34" charset="0"/>
                <a:cs typeface="Calibri" panose="020F0502020204030204" pitchFamily="34" charset="0"/>
              </a:rPr>
              <a:t>RT</a:t>
            </a:r>
            <a:r>
              <a:rPr lang="fr-FR" b="1" dirty="0">
                <a:solidFill>
                  <a:srgbClr val="002060"/>
                </a:solidFill>
                <a:latin typeface="Calibri" panose="020F0502020204030204" pitchFamily="34" charset="0"/>
                <a:ea typeface="Times New Roman" panose="02020603050405020304" pitchFamily="18" charset="0"/>
                <a:cs typeface="Calibri" panose="020F0502020204030204" pitchFamily="34" charset="0"/>
              </a:rPr>
              <a:t>ENARIATS</a:t>
            </a:r>
            <a:r>
              <a:rPr lang="fr-FR" dirty="0">
                <a:solidFill>
                  <a:srgbClr val="002060"/>
                </a:solidFill>
                <a:latin typeface="Calibri" panose="020F0502020204030204" pitchFamily="34" charset="0"/>
                <a:ea typeface="Times New Roman" panose="02020603050405020304" pitchFamily="18" charset="0"/>
                <a:cs typeface="Calibri" panose="020F0502020204030204" pitchFamily="34" charset="0"/>
              </a:rPr>
              <a:t> </a:t>
            </a:r>
            <a:r>
              <a:rPr lang="fr-FR" dirty="0">
                <a:solidFill>
                  <a:schemeClr val="tx2">
                    <a:lumMod val="50000"/>
                  </a:schemeClr>
                </a:solidFill>
                <a:latin typeface="Calibri" panose="020F0502020204030204" pitchFamily="34" charset="0"/>
                <a:ea typeface="Times New Roman" panose="02020603050405020304" pitchFamily="18" charset="0"/>
              </a:rPr>
              <a:t>=&gt;</a:t>
            </a:r>
            <a:r>
              <a:rPr lang="fr-FR" dirty="0">
                <a:solidFill>
                  <a:schemeClr val="tx2">
                    <a:lumMod val="50000"/>
                  </a:schemeClr>
                </a:solidFill>
                <a:latin typeface="Calibri" panose="020F0502020204030204" pitchFamily="34" charset="0"/>
                <a:ea typeface="Times New Roman" panose="02020603050405020304" pitchFamily="18" charset="0"/>
                <a:cs typeface="Calibri" panose="020F0502020204030204" pitchFamily="34" charset="0"/>
              </a:rPr>
              <a:t> mise en place d’opérations spéciales pour recruter des utilisateurs (ex exclusivité sur un secteur contre une remise exceptionnelle et mise en avant sur les réseaux de l’annonceur).(ex : votre café offert en utilisant JoinMe pour vous rejoindre).</a:t>
            </a:r>
            <a:endParaRPr lang="fr-FR" sz="1100" dirty="0">
              <a:solidFill>
                <a:schemeClr val="tx2">
                  <a:lumMod val="50000"/>
                </a:schemeClr>
              </a:solidFill>
              <a:latin typeface="Calibri" panose="020F0502020204030204" pitchFamily="34" charset="0"/>
              <a:ea typeface="Times New Roman" panose="02020603050405020304" pitchFamily="18" charset="0"/>
            </a:endParaRPr>
          </a:p>
        </p:txBody>
      </p:sp>
      <p:sp>
        <p:nvSpPr>
          <p:cNvPr id="2" name="Rectangle 1">
            <a:extLst>
              <a:ext uri="{FF2B5EF4-FFF2-40B4-BE49-F238E27FC236}">
                <a16:creationId xmlns:a16="http://schemas.microsoft.com/office/drawing/2014/main" id="{271FE54E-2DC9-4538-BCC2-4B44C55D2C25}"/>
              </a:ext>
            </a:extLst>
          </p:cNvPr>
          <p:cNvSpPr/>
          <p:nvPr/>
        </p:nvSpPr>
        <p:spPr>
          <a:xfrm>
            <a:off x="467544" y="4515966"/>
            <a:ext cx="8384705" cy="338554"/>
          </a:xfrm>
          <a:prstGeom prst="rect">
            <a:avLst/>
          </a:prstGeom>
        </p:spPr>
        <p:txBody>
          <a:bodyPr wrap="square">
            <a:spAutoFit/>
          </a:bodyPr>
          <a:lstStyle/>
          <a:p>
            <a:pPr algn="ctr">
              <a:spcAft>
                <a:spcPts val="0"/>
              </a:spcAft>
              <a:tabLst>
                <a:tab pos="6426200" algn="r"/>
              </a:tabLst>
            </a:pPr>
            <a:r>
              <a:rPr lang="fr-FR" sz="1600" b="1" dirty="0">
                <a:solidFill>
                  <a:srgbClr val="0070C0"/>
                </a:solidFill>
                <a:latin typeface="Calibri" panose="020F0502020204030204" pitchFamily="34" charset="0"/>
                <a:ea typeface="Times New Roman" panose="02020603050405020304" pitchFamily="18" charset="0"/>
              </a:rPr>
              <a:t>1€ investit en communication engendre 2 utilisations qui génèrent 3€ de CA</a:t>
            </a:r>
            <a:endParaRPr lang="fr-FR" sz="1000" dirty="0">
              <a:effectLst/>
              <a:latin typeface="Times New Roman" panose="02020603050405020304" pitchFamily="18" charset="0"/>
              <a:ea typeface="Times New Roman" panose="02020603050405020304" pitchFamily="18" charset="0"/>
            </a:endParaRPr>
          </a:p>
        </p:txBody>
      </p:sp>
      <p:sp>
        <p:nvSpPr>
          <p:cNvPr id="8" name="Rectangle 7">
            <a:extLst>
              <a:ext uri="{FF2B5EF4-FFF2-40B4-BE49-F238E27FC236}">
                <a16:creationId xmlns:a16="http://schemas.microsoft.com/office/drawing/2014/main" id="{CAF46E57-E8CB-46AF-8008-B8A6729759F7}"/>
              </a:ext>
            </a:extLst>
          </p:cNvPr>
          <p:cNvSpPr/>
          <p:nvPr/>
        </p:nvSpPr>
        <p:spPr>
          <a:xfrm>
            <a:off x="7092280" y="4887039"/>
            <a:ext cx="2026517" cy="246221"/>
          </a:xfrm>
          <a:prstGeom prst="rect">
            <a:avLst/>
          </a:prstGeom>
        </p:spPr>
        <p:txBody>
          <a:bodyPr wrap="none">
            <a:spAutoFit/>
          </a:bodyPr>
          <a:lstStyle/>
          <a:p>
            <a:r>
              <a:rPr lang="fr-FR" sz="1000" dirty="0">
                <a:latin typeface="Calibri" panose="020F0502020204030204" pitchFamily="34" charset="0"/>
                <a:ea typeface="Times New Roman" panose="02020603050405020304" pitchFamily="18" charset="0"/>
                <a:cs typeface="Times New Roman" panose="02020603050405020304" pitchFamily="18" charset="0"/>
              </a:rPr>
              <a:t>Document confidentiel – Avril 2018</a:t>
            </a:r>
            <a:endParaRPr lang="fr-FR" sz="1000" dirty="0"/>
          </a:p>
        </p:txBody>
      </p:sp>
    </p:spTree>
    <p:extLst>
      <p:ext uri="{BB962C8B-B14F-4D97-AF65-F5344CB8AC3E}">
        <p14:creationId xmlns:p14="http://schemas.microsoft.com/office/powerpoint/2010/main" val="1139014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Connecteur droit 2"/>
          <p:cNvCxnSpPr/>
          <p:nvPr/>
        </p:nvCxnSpPr>
        <p:spPr>
          <a:xfrm>
            <a:off x="457416" y="436910"/>
            <a:ext cx="0" cy="446449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5" name="Image 4">
            <a:extLst>
              <a:ext uri="{FF2B5EF4-FFF2-40B4-BE49-F238E27FC236}">
                <a16:creationId xmlns:a16="http://schemas.microsoft.com/office/drawing/2014/main" id="{D2259F1D-4900-4F01-A016-E201B14B2CFF}"/>
              </a:ext>
            </a:extLst>
          </p:cNvPr>
          <p:cNvPicPr/>
          <p:nvPr/>
        </p:nvPicPr>
        <p:blipFill>
          <a:blip r:embed="rId3"/>
          <a:stretch>
            <a:fillRect/>
          </a:stretch>
        </p:blipFill>
        <p:spPr>
          <a:xfrm>
            <a:off x="-37147" y="-77470"/>
            <a:ext cx="9218295" cy="5298440"/>
          </a:xfrm>
          <a:prstGeom prst="rect">
            <a:avLst/>
          </a:prstGeom>
        </p:spPr>
      </p:pic>
    </p:spTree>
    <p:extLst>
      <p:ext uri="{BB962C8B-B14F-4D97-AF65-F5344CB8AC3E}">
        <p14:creationId xmlns:p14="http://schemas.microsoft.com/office/powerpoint/2010/main" val="4123121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Connecteur droit 2"/>
          <p:cNvCxnSpPr/>
          <p:nvPr/>
        </p:nvCxnSpPr>
        <p:spPr>
          <a:xfrm>
            <a:off x="457416" y="436910"/>
            <a:ext cx="0" cy="446449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65297B97-A1F4-4B19-92EE-98CAE54F4C15}"/>
              </a:ext>
            </a:extLst>
          </p:cNvPr>
          <p:cNvSpPr/>
          <p:nvPr/>
        </p:nvSpPr>
        <p:spPr>
          <a:xfrm>
            <a:off x="469868" y="843558"/>
            <a:ext cx="8579079" cy="3724096"/>
          </a:xfrm>
          <a:prstGeom prst="rect">
            <a:avLst/>
          </a:prstGeom>
        </p:spPr>
        <p:txBody>
          <a:bodyPr wrap="square">
            <a:spAutoFit/>
          </a:bodyPr>
          <a:lstStyle/>
          <a:p>
            <a:pPr>
              <a:spcAft>
                <a:spcPts val="0"/>
              </a:spcAft>
            </a:pPr>
            <a:r>
              <a:rPr lang="fr-FR" dirty="0">
                <a:solidFill>
                  <a:srgbClr val="002060"/>
                </a:solidFill>
                <a:latin typeface="+mn-lt"/>
                <a:ea typeface="Times New Roman" panose="02020603050405020304" pitchFamily="18" charset="0"/>
              </a:rPr>
              <a:t> </a:t>
            </a:r>
            <a:endParaRPr lang="fr-FR" sz="1400" dirty="0">
              <a:solidFill>
                <a:schemeClr val="tx2">
                  <a:lumMod val="50000"/>
                </a:schemeClr>
              </a:solidFill>
              <a:latin typeface="+mn-lt"/>
              <a:ea typeface="Times New Roman" panose="02020603050405020304" pitchFamily="18" charset="0"/>
            </a:endParaRPr>
          </a:p>
          <a:p>
            <a:pPr>
              <a:spcAft>
                <a:spcPts val="0"/>
              </a:spcAft>
            </a:pPr>
            <a:r>
              <a:rPr lang="fr-FR" sz="1400" dirty="0">
                <a:solidFill>
                  <a:schemeClr val="tx2">
                    <a:lumMod val="50000"/>
                  </a:schemeClr>
                </a:solidFill>
                <a:latin typeface="+mn-lt"/>
                <a:ea typeface="Times New Roman" panose="02020603050405020304" pitchFamily="18" charset="0"/>
              </a:rPr>
              <a:t>Il existe beaucoup de sites internet qui permettent de trouver un point de rencontre </a:t>
            </a:r>
            <a:r>
              <a:rPr lang="fr-FR" sz="1400" dirty="0" err="1">
                <a:solidFill>
                  <a:schemeClr val="tx2">
                    <a:lumMod val="50000"/>
                  </a:schemeClr>
                </a:solidFill>
                <a:latin typeface="+mn-lt"/>
                <a:ea typeface="Times New Roman" panose="02020603050405020304" pitchFamily="18" charset="0"/>
              </a:rPr>
              <a:t>a</a:t>
            </a:r>
            <a:r>
              <a:rPr lang="fr-FR" sz="1400" dirty="0">
                <a:solidFill>
                  <a:schemeClr val="tx2">
                    <a:lumMod val="50000"/>
                  </a:schemeClr>
                </a:solidFill>
                <a:latin typeface="+mn-lt"/>
                <a:ea typeface="Times New Roman" panose="02020603050405020304" pitchFamily="18" charset="0"/>
              </a:rPr>
              <a:t> mi-chemin mais aucune solution mobile (pourtant cela montre une fois de plus que le besoin existe).</a:t>
            </a:r>
          </a:p>
          <a:p>
            <a:pPr>
              <a:spcAft>
                <a:spcPts val="0"/>
              </a:spcAft>
            </a:pPr>
            <a:r>
              <a:rPr lang="fr-FR" sz="1400" dirty="0">
                <a:solidFill>
                  <a:schemeClr val="tx2">
                    <a:lumMod val="50000"/>
                  </a:schemeClr>
                </a:solidFill>
                <a:latin typeface="+mn-lt"/>
                <a:ea typeface="Times New Roman" panose="02020603050405020304" pitchFamily="18" charset="0"/>
              </a:rPr>
              <a:t> </a:t>
            </a:r>
          </a:p>
          <a:p>
            <a:pPr>
              <a:spcAft>
                <a:spcPts val="0"/>
              </a:spcAft>
            </a:pPr>
            <a:r>
              <a:rPr lang="fr-FR" sz="1400" dirty="0">
                <a:solidFill>
                  <a:schemeClr val="tx2">
                    <a:lumMod val="50000"/>
                  </a:schemeClr>
                </a:solidFill>
                <a:latin typeface="+mn-lt"/>
                <a:ea typeface="Times New Roman" panose="02020603050405020304" pitchFamily="18" charset="0"/>
              </a:rPr>
              <a:t>Aucun site ne propose plusieurs choix, ne prend en compte les modes de transports différents entre les deux contacts, utilise la géolocalisation.</a:t>
            </a:r>
          </a:p>
          <a:p>
            <a:pPr>
              <a:spcAft>
                <a:spcPts val="0"/>
              </a:spcAft>
            </a:pPr>
            <a:endParaRPr lang="fr-FR" sz="1400" dirty="0">
              <a:solidFill>
                <a:schemeClr val="tx2">
                  <a:lumMod val="50000"/>
                </a:schemeClr>
              </a:solidFill>
              <a:latin typeface="+mn-lt"/>
              <a:ea typeface="Times New Roman" panose="02020603050405020304" pitchFamily="18" charset="0"/>
            </a:endParaRPr>
          </a:p>
          <a:p>
            <a:pPr>
              <a:spcAft>
                <a:spcPts val="0"/>
              </a:spcAft>
            </a:pPr>
            <a:r>
              <a:rPr lang="fr-FR" sz="1400" dirty="0">
                <a:solidFill>
                  <a:schemeClr val="tx2">
                    <a:lumMod val="50000"/>
                  </a:schemeClr>
                </a:solidFill>
                <a:latin typeface="+mn-lt"/>
                <a:ea typeface="Times New Roman" panose="02020603050405020304" pitchFamily="18" charset="0"/>
              </a:rPr>
              <a:t>Bien entendu aucun site ni application ne vont aussi loin que JoinMe dans le service rendu, la récupération de datas et l’exploitation commerciale.</a:t>
            </a:r>
          </a:p>
          <a:p>
            <a:pPr>
              <a:spcAft>
                <a:spcPts val="0"/>
              </a:spcAft>
            </a:pPr>
            <a:r>
              <a:rPr lang="fr-FR" sz="1400" dirty="0">
                <a:solidFill>
                  <a:schemeClr val="tx2">
                    <a:lumMod val="50000"/>
                  </a:schemeClr>
                </a:solidFill>
                <a:latin typeface="+mn-lt"/>
                <a:ea typeface="Times New Roman" panose="02020603050405020304" pitchFamily="18" charset="0"/>
              </a:rPr>
              <a:t> </a:t>
            </a:r>
          </a:p>
          <a:p>
            <a:pPr>
              <a:spcAft>
                <a:spcPts val="0"/>
              </a:spcAft>
            </a:pPr>
            <a:r>
              <a:rPr lang="fr-FR" sz="1400" dirty="0">
                <a:solidFill>
                  <a:schemeClr val="tx2">
                    <a:lumMod val="50000"/>
                  </a:schemeClr>
                </a:solidFill>
                <a:latin typeface="+mn-lt"/>
                <a:ea typeface="Times New Roman" panose="02020603050405020304" pitchFamily="18" charset="0"/>
              </a:rPr>
              <a:t>Le plus intéressant (menaçant ?) est </a:t>
            </a:r>
            <a:r>
              <a:rPr lang="fr-FR" sz="1400" u="sng" dirty="0">
                <a:solidFill>
                  <a:schemeClr val="tx2">
                    <a:lumMod val="50000"/>
                  </a:schemeClr>
                </a:solidFill>
                <a:latin typeface="+mn-lt"/>
                <a:ea typeface="Times New Roman" panose="02020603050405020304" pitchFamily="18" charset="0"/>
                <a:hlinkClick r:id="rId3"/>
              </a:rPr>
              <a:t>www.meedle.com</a:t>
            </a:r>
            <a:r>
              <a:rPr lang="fr-FR" sz="1400" dirty="0">
                <a:solidFill>
                  <a:schemeClr val="tx2">
                    <a:lumMod val="50000"/>
                  </a:schemeClr>
                </a:solidFill>
                <a:latin typeface="+mn-lt"/>
                <a:ea typeface="Times New Roman" panose="02020603050405020304" pitchFamily="18" charset="0"/>
              </a:rPr>
              <a:t> (parution presse le bonbon partagée 2 700 fois)…</a:t>
            </a:r>
          </a:p>
          <a:p>
            <a:pPr>
              <a:spcAft>
                <a:spcPts val="0"/>
              </a:spcAft>
            </a:pPr>
            <a:r>
              <a:rPr lang="fr-FR" sz="1400" dirty="0">
                <a:solidFill>
                  <a:schemeClr val="tx2">
                    <a:lumMod val="50000"/>
                  </a:schemeClr>
                </a:solidFill>
                <a:latin typeface="+mn-lt"/>
                <a:ea typeface="Times New Roman" panose="02020603050405020304" pitchFamily="18" charset="0"/>
              </a:rPr>
              <a:t>Beaucoup de site sont Américains.</a:t>
            </a:r>
          </a:p>
          <a:p>
            <a:pPr>
              <a:spcAft>
                <a:spcPts val="0"/>
              </a:spcAft>
            </a:pPr>
            <a:r>
              <a:rPr lang="fr-FR" sz="1400" dirty="0">
                <a:solidFill>
                  <a:schemeClr val="tx2">
                    <a:lumMod val="50000"/>
                  </a:schemeClr>
                </a:solidFill>
                <a:latin typeface="+mn-lt"/>
                <a:ea typeface="Times New Roman" panose="02020603050405020304" pitchFamily="18" charset="0"/>
              </a:rPr>
              <a:t> </a:t>
            </a:r>
          </a:p>
          <a:p>
            <a:pPr>
              <a:spcAft>
                <a:spcPts val="0"/>
              </a:spcAft>
            </a:pPr>
            <a:r>
              <a:rPr lang="fr-FR" sz="1400" dirty="0">
                <a:solidFill>
                  <a:schemeClr val="tx2">
                    <a:lumMod val="50000"/>
                  </a:schemeClr>
                </a:solidFill>
                <a:latin typeface="+mn-lt"/>
                <a:ea typeface="Times New Roman" panose="02020603050405020304" pitchFamily="18" charset="0"/>
              </a:rPr>
              <a:t>Pas mal de sites propose ce type de service mais aucun n’est vraiment pratique, simple et surtout mobile ! (Sncf, Blablacar…)</a:t>
            </a:r>
          </a:p>
          <a:p>
            <a:pPr>
              <a:spcAft>
                <a:spcPts val="0"/>
              </a:spcAft>
            </a:pPr>
            <a:r>
              <a:rPr lang="fr-FR" sz="1400" dirty="0">
                <a:solidFill>
                  <a:schemeClr val="tx2">
                    <a:lumMod val="50000"/>
                  </a:schemeClr>
                </a:solidFill>
                <a:latin typeface="+mn-lt"/>
                <a:ea typeface="Times New Roman" panose="02020603050405020304" pitchFamily="18" charset="0"/>
              </a:rPr>
              <a:t> </a:t>
            </a:r>
          </a:p>
          <a:p>
            <a:pPr>
              <a:spcAft>
                <a:spcPts val="0"/>
              </a:spcAft>
            </a:pPr>
            <a:r>
              <a:rPr lang="fr-FR" sz="1400" dirty="0">
                <a:solidFill>
                  <a:schemeClr val="tx2">
                    <a:lumMod val="50000"/>
                  </a:schemeClr>
                </a:solidFill>
                <a:latin typeface="+mn-lt"/>
                <a:ea typeface="Times New Roman" panose="02020603050405020304" pitchFamily="18" charset="0"/>
              </a:rPr>
              <a:t>Quelques appli non fonctionnelles (car non rentables) ne sont en réalité que des liens vers les solutions web.</a:t>
            </a:r>
            <a:endParaRPr lang="fr-FR" sz="1400" dirty="0">
              <a:solidFill>
                <a:schemeClr val="tx2">
                  <a:lumMod val="50000"/>
                </a:schemeClr>
              </a:solidFill>
              <a:effectLst/>
              <a:latin typeface="+mn-lt"/>
              <a:ea typeface="Times New Roman" panose="02020603050405020304" pitchFamily="18" charset="0"/>
            </a:endParaRPr>
          </a:p>
        </p:txBody>
      </p:sp>
      <p:sp>
        <p:nvSpPr>
          <p:cNvPr id="7" name="Rectangle 6">
            <a:extLst>
              <a:ext uri="{FF2B5EF4-FFF2-40B4-BE49-F238E27FC236}">
                <a16:creationId xmlns:a16="http://schemas.microsoft.com/office/drawing/2014/main" id="{B12FAE16-15F2-43E8-AD4A-36C4FDA9340E}"/>
              </a:ext>
            </a:extLst>
          </p:cNvPr>
          <p:cNvSpPr/>
          <p:nvPr/>
        </p:nvSpPr>
        <p:spPr>
          <a:xfrm>
            <a:off x="467544" y="411510"/>
            <a:ext cx="2879956" cy="461665"/>
          </a:xfrm>
          <a:prstGeom prst="rect">
            <a:avLst/>
          </a:prstGeom>
        </p:spPr>
        <p:txBody>
          <a:bodyPr wrap="none">
            <a:spAutoFit/>
          </a:bodyPr>
          <a:lstStyle/>
          <a:p>
            <a:r>
              <a:rPr lang="fr-FR" sz="2400" b="1" i="1" dirty="0">
                <a:solidFill>
                  <a:schemeClr val="accent1">
                    <a:lumMod val="75000"/>
                  </a:schemeClr>
                </a:solidFill>
                <a:latin typeface="Calibri" panose="020F0502020204030204" pitchFamily="34" charset="0"/>
                <a:cs typeface="Calibri" panose="020F0502020204030204" pitchFamily="34" charset="0"/>
              </a:rPr>
              <a:t>Etude concurrentielle</a:t>
            </a:r>
          </a:p>
        </p:txBody>
      </p:sp>
      <p:sp>
        <p:nvSpPr>
          <p:cNvPr id="8" name="Rectangle 7">
            <a:extLst>
              <a:ext uri="{FF2B5EF4-FFF2-40B4-BE49-F238E27FC236}">
                <a16:creationId xmlns:a16="http://schemas.microsoft.com/office/drawing/2014/main" id="{68D6BC21-36A7-4711-8292-10B56A69738F}"/>
              </a:ext>
            </a:extLst>
          </p:cNvPr>
          <p:cNvSpPr/>
          <p:nvPr/>
        </p:nvSpPr>
        <p:spPr>
          <a:xfrm>
            <a:off x="7092280" y="4887039"/>
            <a:ext cx="2026517" cy="246221"/>
          </a:xfrm>
          <a:prstGeom prst="rect">
            <a:avLst/>
          </a:prstGeom>
        </p:spPr>
        <p:txBody>
          <a:bodyPr wrap="none">
            <a:spAutoFit/>
          </a:bodyPr>
          <a:lstStyle/>
          <a:p>
            <a:r>
              <a:rPr lang="fr-FR" sz="1000" dirty="0">
                <a:latin typeface="Calibri" panose="020F0502020204030204" pitchFamily="34" charset="0"/>
                <a:ea typeface="Times New Roman" panose="02020603050405020304" pitchFamily="18" charset="0"/>
                <a:cs typeface="Times New Roman" panose="02020603050405020304" pitchFamily="18" charset="0"/>
              </a:rPr>
              <a:t>Document confidentiel – Avril 2018</a:t>
            </a:r>
            <a:endParaRPr lang="fr-FR" sz="1000" dirty="0"/>
          </a:p>
        </p:txBody>
      </p:sp>
      <p:pic>
        <p:nvPicPr>
          <p:cNvPr id="9" name="Image 8">
            <a:extLst>
              <a:ext uri="{FF2B5EF4-FFF2-40B4-BE49-F238E27FC236}">
                <a16:creationId xmlns:a16="http://schemas.microsoft.com/office/drawing/2014/main" id="{096549F9-1216-46DC-818D-FAC28A972F52}"/>
              </a:ext>
            </a:extLst>
          </p:cNvPr>
          <p:cNvPicPr/>
          <p:nvPr/>
        </p:nvPicPr>
        <p:blipFill>
          <a:blip r:embed="rId4">
            <a:extLst>
              <a:ext uri="{28A0092B-C50C-407E-A947-70E740481C1C}">
                <a14:useLocalDpi xmlns:a14="http://schemas.microsoft.com/office/drawing/2010/main" val="0"/>
              </a:ext>
            </a:extLst>
          </a:blip>
          <a:stretch>
            <a:fillRect/>
          </a:stretch>
        </p:blipFill>
        <p:spPr>
          <a:xfrm>
            <a:off x="8329364" y="255042"/>
            <a:ext cx="419100" cy="419100"/>
          </a:xfrm>
          <a:prstGeom prst="rect">
            <a:avLst/>
          </a:prstGeom>
        </p:spPr>
      </p:pic>
    </p:spTree>
    <p:extLst>
      <p:ext uri="{BB962C8B-B14F-4D97-AF65-F5344CB8AC3E}">
        <p14:creationId xmlns:p14="http://schemas.microsoft.com/office/powerpoint/2010/main" val="3725370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D103F25E-4988-4C58-AC02-FC0AD7E9358D}"/>
              </a:ext>
            </a:extLst>
          </p:cNvPr>
          <p:cNvPicPr>
            <a:picLocks noChangeAspect="1"/>
          </p:cNvPicPr>
          <p:nvPr/>
        </p:nvPicPr>
        <p:blipFill>
          <a:blip r:embed="rId3"/>
          <a:stretch>
            <a:fillRect/>
          </a:stretch>
        </p:blipFill>
        <p:spPr>
          <a:xfrm>
            <a:off x="179512" y="0"/>
            <a:ext cx="8856984" cy="5143500"/>
          </a:xfrm>
          <a:prstGeom prst="rect">
            <a:avLst/>
          </a:prstGeom>
        </p:spPr>
      </p:pic>
    </p:spTree>
    <p:extLst>
      <p:ext uri="{BB962C8B-B14F-4D97-AF65-F5344CB8AC3E}">
        <p14:creationId xmlns:p14="http://schemas.microsoft.com/office/powerpoint/2010/main" val="4036414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a:extLst>
              <a:ext uri="{FF2B5EF4-FFF2-40B4-BE49-F238E27FC236}">
                <a16:creationId xmlns:a16="http://schemas.microsoft.com/office/drawing/2014/main" id="{BEC1BB7A-7E5D-4E48-B3D1-13AE34EE70EC}"/>
              </a:ext>
            </a:extLst>
          </p:cNvPr>
          <p:cNvPicPr>
            <a:picLocks noChangeAspect="1"/>
          </p:cNvPicPr>
          <p:nvPr/>
        </p:nvPicPr>
        <p:blipFill rotWithShape="1">
          <a:blip r:embed="rId3"/>
          <a:srcRect l="33463" t="24788" r="32675" b="13158"/>
          <a:stretch/>
        </p:blipFill>
        <p:spPr>
          <a:xfrm>
            <a:off x="373584" y="483518"/>
            <a:ext cx="4129329" cy="4254422"/>
          </a:xfrm>
          <a:prstGeom prst="rect">
            <a:avLst/>
          </a:prstGeom>
        </p:spPr>
      </p:pic>
      <p:sp>
        <p:nvSpPr>
          <p:cNvPr id="9" name="Rectangle 8">
            <a:extLst>
              <a:ext uri="{FF2B5EF4-FFF2-40B4-BE49-F238E27FC236}">
                <a16:creationId xmlns:a16="http://schemas.microsoft.com/office/drawing/2014/main" id="{BCD3A573-20FC-44F6-8F5E-58AABD8E6CE1}"/>
              </a:ext>
            </a:extLst>
          </p:cNvPr>
          <p:cNvSpPr/>
          <p:nvPr/>
        </p:nvSpPr>
        <p:spPr>
          <a:xfrm>
            <a:off x="5297966" y="2420620"/>
            <a:ext cx="3399250" cy="1077218"/>
          </a:xfrm>
          <a:prstGeom prst="rect">
            <a:avLst/>
          </a:prstGeom>
        </p:spPr>
        <p:txBody>
          <a:bodyPr wrap="square">
            <a:spAutoFit/>
          </a:bodyPr>
          <a:lstStyle/>
          <a:p>
            <a:pPr>
              <a:tabLst>
                <a:tab pos="2340610" algn="l"/>
              </a:tabLst>
            </a:pPr>
            <a:r>
              <a:rPr lang="fr-FR" sz="1600" dirty="0">
                <a:solidFill>
                  <a:srgbClr val="002060"/>
                </a:solidFill>
                <a:latin typeface="Calibri" panose="020F0502020204030204" pitchFamily="34" charset="0"/>
              </a:rPr>
              <a:t>Alexandre CORDONNIER</a:t>
            </a:r>
          </a:p>
          <a:p>
            <a:pPr>
              <a:tabLst>
                <a:tab pos="2340610" algn="l"/>
              </a:tabLst>
            </a:pPr>
            <a:r>
              <a:rPr lang="fr-FR" sz="1600" dirty="0">
                <a:solidFill>
                  <a:srgbClr val="002060"/>
                </a:solidFill>
                <a:latin typeface="Calibri" panose="020F0502020204030204" pitchFamily="34" charset="0"/>
              </a:rPr>
              <a:t>3 Rue Parmentier, 92200 Neuilly/Seine</a:t>
            </a:r>
          </a:p>
          <a:p>
            <a:pPr>
              <a:tabLst>
                <a:tab pos="2340610" algn="l"/>
              </a:tabLst>
            </a:pPr>
            <a:r>
              <a:rPr lang="fr-FR" sz="1600" dirty="0">
                <a:solidFill>
                  <a:srgbClr val="002060"/>
                </a:solidFill>
                <a:latin typeface="Calibri" panose="020F0502020204030204" pitchFamily="34" charset="0"/>
                <a:hlinkClick r:id="rId4"/>
              </a:rPr>
              <a:t>acordonnier@hotmail.fr</a:t>
            </a:r>
            <a:endParaRPr lang="fr-FR" sz="1600" dirty="0">
              <a:solidFill>
                <a:srgbClr val="002060"/>
              </a:solidFill>
              <a:latin typeface="Calibri" panose="020F0502020204030204" pitchFamily="34" charset="0"/>
            </a:endParaRPr>
          </a:p>
          <a:p>
            <a:r>
              <a:rPr lang="fr-FR" sz="1600" dirty="0">
                <a:solidFill>
                  <a:srgbClr val="002060"/>
                </a:solidFill>
                <a:latin typeface="Calibri" panose="020F0502020204030204" pitchFamily="34" charset="0"/>
              </a:rPr>
              <a:t>06.15.09.01.63 	</a:t>
            </a:r>
          </a:p>
        </p:txBody>
      </p:sp>
      <p:sp>
        <p:nvSpPr>
          <p:cNvPr id="11" name="Rectangle 10">
            <a:extLst>
              <a:ext uri="{FF2B5EF4-FFF2-40B4-BE49-F238E27FC236}">
                <a16:creationId xmlns:a16="http://schemas.microsoft.com/office/drawing/2014/main" id="{47544AFF-87EB-4DD4-A822-81B83D6E2A94}"/>
              </a:ext>
            </a:extLst>
          </p:cNvPr>
          <p:cNvSpPr/>
          <p:nvPr/>
        </p:nvSpPr>
        <p:spPr>
          <a:xfrm>
            <a:off x="4860032" y="1131590"/>
            <a:ext cx="4032448" cy="707886"/>
          </a:xfrm>
          <a:prstGeom prst="rect">
            <a:avLst/>
          </a:prstGeom>
        </p:spPr>
        <p:txBody>
          <a:bodyPr wrap="square">
            <a:spAutoFit/>
          </a:bodyPr>
          <a:lstStyle/>
          <a:p>
            <a:pPr marL="548640" marR="548640" algn="ctr">
              <a:spcBef>
                <a:spcPts val="1800"/>
              </a:spcBef>
              <a:spcAft>
                <a:spcPts val="1800"/>
              </a:spcAft>
            </a:pPr>
            <a:r>
              <a:rPr lang="fr-FR" sz="4000" b="1" i="1" dirty="0">
                <a:solidFill>
                  <a:schemeClr val="accent1">
                    <a:lumMod val="75000"/>
                  </a:schemeClr>
                </a:solidFill>
                <a:latin typeface="Calibri" panose="020F0502020204030204" pitchFamily="34" charset="0"/>
                <a:ea typeface="Times New Roman" panose="02020603050405020304" pitchFamily="18" charset="0"/>
              </a:rPr>
              <a:t>Merci…</a:t>
            </a:r>
            <a:endParaRPr lang="fr-FR" sz="2000" i="1" dirty="0">
              <a:solidFill>
                <a:schemeClr val="accent1">
                  <a:lumMod val="75000"/>
                </a:schemeClr>
              </a:solidFill>
              <a:effectLst/>
              <a:latin typeface="Times New Roman" panose="02020603050405020304" pitchFamily="18" charset="0"/>
              <a:ea typeface="Times New Roman" panose="02020603050405020304" pitchFamily="18" charset="0"/>
            </a:endParaRPr>
          </a:p>
        </p:txBody>
      </p:sp>
      <p:cxnSp>
        <p:nvCxnSpPr>
          <p:cNvPr id="13" name="Connecteur droit 12">
            <a:extLst>
              <a:ext uri="{FF2B5EF4-FFF2-40B4-BE49-F238E27FC236}">
                <a16:creationId xmlns:a16="http://schemas.microsoft.com/office/drawing/2014/main" id="{D6844554-4BE8-413A-98B1-45E65DCF661C}"/>
              </a:ext>
            </a:extLst>
          </p:cNvPr>
          <p:cNvCxnSpPr>
            <a:cxnSpLocks/>
          </p:cNvCxnSpPr>
          <p:nvPr/>
        </p:nvCxnSpPr>
        <p:spPr>
          <a:xfrm>
            <a:off x="5004048" y="483518"/>
            <a:ext cx="0" cy="4254422"/>
          </a:xfrm>
          <a:prstGeom prst="line">
            <a:avLst/>
          </a:prstGeom>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DA629307-107D-43B1-996F-91978B02F064}"/>
              </a:ext>
            </a:extLst>
          </p:cNvPr>
          <p:cNvSpPr/>
          <p:nvPr/>
        </p:nvSpPr>
        <p:spPr>
          <a:xfrm>
            <a:off x="6645970" y="4815031"/>
            <a:ext cx="2390526" cy="276999"/>
          </a:xfrm>
          <a:prstGeom prst="rect">
            <a:avLst/>
          </a:prstGeom>
        </p:spPr>
        <p:txBody>
          <a:bodyPr wrap="none">
            <a:spAutoFit/>
          </a:bodyPr>
          <a:lstStyle/>
          <a:p>
            <a:r>
              <a:rPr lang="fr-FR" dirty="0">
                <a:latin typeface="Calibri" panose="020F0502020204030204" pitchFamily="34" charset="0"/>
                <a:ea typeface="Times New Roman" panose="02020603050405020304" pitchFamily="18" charset="0"/>
                <a:cs typeface="Times New Roman" panose="02020603050405020304" pitchFamily="18" charset="0"/>
              </a:rPr>
              <a:t>Document confidentiel – Avril 2018</a:t>
            </a:r>
            <a:endParaRPr lang="fr-FR" dirty="0"/>
          </a:p>
        </p:txBody>
      </p:sp>
    </p:spTree>
    <p:extLst>
      <p:ext uri="{BB962C8B-B14F-4D97-AF65-F5344CB8AC3E}">
        <p14:creationId xmlns:p14="http://schemas.microsoft.com/office/powerpoint/2010/main" val="42699853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ARMA DOCSYS~XML" val="&lt;?xml version=&quot;1.0&quot;?&gt;&#10;&lt;data customer=&quot;heineken&quot; profile=&quot;heineken&quot; model=&quot;ds-presentation.xml&quot; country-code=&quot;44&quot; target=&quot;Microsoft PowerPoint&quot; target-version=&quot;12.0.6557&quot;&gt;&lt;ds-presentation template=&quot;/ds-presentation-0403.pot&quot; id=&quot;96015875905bda364f36caeb5d244a04&quot; version=&quot;1.0&quot; lcid=&quot;2057&quot;&gt;&lt;PAPER/&gt;&lt;array value=&quot;title|2|ending&quot;/&gt;&lt;signer-item value=&quot;1&quot; formatted-value=&quot;sandra&quot;&gt;&lt;sender name=&quot;sandra&quot; gender=&quot;O&quot; language=&quot;2057&quot; size=&quot;A4&quot; salutation=&quot;1&quot; greetings=&quot;1&quot; companyid=&quot;17&quot; locationid=&quot;24&quot; titlebefore=&quot;ms&quot; initials=&quot;S &quot; first=&quot;sandra&quot; middle=&quot;&quot; last=&quot;park&quot; department=&quot;internal comms&quot; email=&quot;sandra.park@heineken.com&quot; function=&quot;GCR&quot; phone=&quot;--447879604288&quot; countryid=&quot;GBR&quot; countrycode=&quot;44&quot;/&gt;&#10;  &lt;/signer-item&gt;&lt;location-item/&gt;&lt;legalentity-item value=&quot;17&quot; formatted-value=&quot;NL - HEINEKEN International BV&quot;&gt;&lt;company companyid=&quot;17&quot; name=&quot;NL - HEINEKEN International BV&quot; display=&quot;HEINEKEN International&quot; logo=&quot;1&quot; brandlogo=&quot;7&quot; phone=&quot;&quot; fax=&quot;&quot; telex=&quot;&quot; email=&quot;&quot; website=&quot;&quot; color=&quot;all&quot; timestamp=&quot;2011-09-20T09:57:50&quot;&gt;&#10;    &lt;language id=&quot;1043&quot; footer=&quot;&quot; legaltext=&quot;All offers, sales and deliveries are subject to our general terms and conditions of dale and delivery as registered with the Registry of the District Court in Amsterdam. A copy of these conditions will be provided free on request. ABN AMRO 50 03 41 494 - Postbank 6677 HEINEKEN International B.V. - Registered Office at Amsterdam = Trade Register Amsterdam No. 33103545.&quot; faxtext=&quot;This facsimile message is intended only for the addressee named herin and may contain priviliged and confidential information. If you are not the intended recipient you are hereby notified that any dissemination, copying or use of this communication is prohibited. If you have received this communication in error, please notify us immediately by telephone and this message. Thank you.&quot;/&gt;&#10;    &lt;language id=&quot;2057&quot; footer=&quot;&quot; legaltext=&quot;HEINEKEN N.V., registered office at Amsterdam, Trade register Amsterdam no. 33011433&quot; faxtext=&quot;This facsimile message is intended only for the addressee named herin and may contain priviliged and confidential information. If you are not the intended recipient you are hereby notified that any dissemination, copying or use of this communication is prohibited. If you have received this communication in error, please notify us immediately by telephone and this message. Thank you.&quot;/&gt;&#10;    &lt;language id=&quot;1031&quot; footer=&quot;&quot; legaltext=&quot;All offers, sales and deliveries are subject to our general terms and conditions of dale and delivery as registered with the Registry of the District Court in Amsterdam. A copy of these conditions will be provided free on request. ABN AMRO 50 03 41 494 - Postbank 6677 HEINEKEN International B.V. - Registered Office at Amsterdam = Trade Register Amsterdam No. 33103545.&quot; faxtext=&quot;This facsimile message is intended only for the addressee named herin and may contain priviliged and confidential information. If you are not the intended recipient you are hereby notified that any dissemination, copying or use of this communication is prohibited. If you have received this communication in error, please notify us immediately by telephone and this message. Thank you.&quot;/&gt;&#10;    &lt;language id=&quot;1036&quot; footer=&quot;&quot; legaltext=&quot;All offers, sales and deliveries are subject to our general terms and conditions of dale and delivery as registered with the Registry of the District Court in Amsterdam. A copy of these conditions will be provided free on request. ABN AMRO 50 03 41 494 - Postbank 6677 HEINEKEN International B.V. - Registered Office at Amsterdam = Trade Register Amsterdam No. 33103545.&quot; faxtext=&quot;This facsimile message is intended only for the addressee named herin and may contain priviliged and confidential information. If you are not the intended recipient you are hereby notified that any dissemination, copying or use of this communication is prohibited. If you have received this communication in error, please notify us immediately by telephone and this message. Thank you.&quot;/&gt;&#10;    &lt;language id=&quot;1033&quot; footer=&quot;&quot; legaltext=&quot;All offers, sales and deliveries are subject to our general terms and conditions of dale and delivery as registered with the Registry of the District Court in Amsterdam. A copy of these conditions will be provided free on request. ABN AMRO 50 03 41 494 - Postbank 6677 HEINEKEN International B.V. - Registered Office at Amsterdam = Trade Register Amsterdam No. 33103545.&quot; faxtext=&quot;This facsimile message is intended only for the addressee named herin and may contain priviliged and confidential information. If you are not the intended recipient you are hereby notified that any dissemination, copying or use of this communication is prohibited. If you have received this communication in error, please notify us immediately by telephone and this message. Thank you.&quot;/&gt;&#10;    &lt;language id=&quot;1034&quot; footer=&quot;&quot; legaltext=&quot;All offers, sales and deliveries are subject to our general terms and conditions of dale and delivery as registered with the Registry of the District Court in Amsterdam. A copy of these conditions will be provided free on request. ABN AMRO 50 03 41 494 - Postbank 6677 HEINEKEN International B.V. - Registered Office at Amsterdam = Trade Register Amsterdam No. 33103545.&quot; faxtext=&quot;This facsimile message is intended only for the addressee named herin and may contain priviliged and confidential information. If you are not the intended recipient you are hereby notified that any dissemination, copying or use of this communication is prohibited. If you have received this communication in error, please notify us immediately by telephone and this message. Thank you.&quot;/&gt;&#10;    &lt;language id=&quot;1046&quot; footer=&quot;&quot; legaltext=&quot;All offers, sales and deliveries are subject to our general terms and conditions of dale and delivery as registered with the Registry of the District Court in Amsterdam. A copy of these conditions will be provided free on request. ABN AMRO 50 03 41 494 - Postbank 6677 HEINEKEN International B.V. - Registered Office at Amsterdam = Trade Register Amsterdam No. 33103545.&quot; faxtext=&quot;This facsimile message is intended only for the addressee named herin and may contain priviliged and confidential information. If you are not the intended recipient you are hereby notified that any dissemination, copying or use of this communication is prohibited. If you have received this communication in error, please notify us immediately by telephone and this message. Thank you.&quot;/&gt;&#10;    &lt;language id=&quot;1048&quot; footer=&quot;&quot; legaltext=&quot;All offers, sales and deliveries are subject to our general terms and conditions of dale and delivery as registered with the Registry of the District Court in Amsterdam. A copy of these conditions will be provided free on request. ABN AMRO 50 03 41 494 - Postbank 6677 HEINEKEN International B.V. - Registered Office at Amsterdam = Trade Register Amsterdam No. 33103545.&quot; faxtext=&quot;This facsimile message is intended only for the addressee named herin and may contain priviliged and confidential information. If you are not the intended recipient you are hereby notified that any dissemination, copying or use of this communication is prohibited. If you have received this communication in error, please notify us immediately by telephone and this message. Thank you.&quot;/&gt;&#10;    &lt;language id=&quot;1038&quot; footer=&quot;&quot; legaltext=&quot;All offers, sales and deliveries are subject to our general terms and conditions of dale and delivery as registered with the Registry of the District Court in Amsterdam. A copy of these conditions will be provided free on request. ABN AMRO 50 03 41 494 - Postbank 6677 HEINEKEN International B.V. - Registered Office at Amsterdam = Trade Register Amsterdam No. 33103545.&quot; faxtext=&quot;This facsimile message is intended only for the addressee named herin and may contain priviliged and confidential information. If you are not the intended recipient you are hereby notified that any dissemination, copying or use of this communication is prohibited. If you have received this communication in error, please notify us immediately by telephone and this message. Thank you.&quot;/&gt;&#10;    &lt;language id=&quot;1049&quot; footer=&quot;&quot; legaltext=&quot;All offers, sales and deliveries are subject to our general terms and conditions of dale and delivery as registered with the Registry of the District Court in Amsterdam. A copy of these conditions will be provided free on request. ABN AMRO 50 03 41 494 - Postbank 6677 HEINEKEN International B.V. - Registered Office at Amsterdam = Trade Register Amsterdam No. 33103545.&quot; faxtext=&quot;This facsimile message is intended only for the addressee named herin and may contain priviliged and confidential information. If you are not the intended recipient you are hereby notified that any dissemination, copying or use of this communication is prohibited. If you have received this communication in error, please notify us immediately by telephone and this message. Thank you.&quot;/&gt;&#10;    &lt;language id=&quot;1029&quot; footer=&quot;&quot; legaltext=&quot;All offers, sales and deliveries are subject to our general terms and conditions of dale and delivery as registered with the Registry of the District Court in Amsterdam. A copy of these conditions will be provided free on request. ABN AMRO 50 03 41 494 - Postbank 6677 HEINEKEN International B.V. - Registered Office at Amsterdam = Trade Register Amsterdam No. 33103545.&quot; faxtext=&quot;This facsimile message is intended only for the addressee named herin and may contain priviliged and confidential information. If you are not the intended recipient you are hereby notified that any dissemination, copying or use of this communication is prohibited. If you have received this communication in error, please notify us immediately by telephone and this message. Thank you.&quot;/&gt;&#10;    &lt;language id=&quot;1040&quot; footer=&quot;&quot; legaltext=&quot;All offers, sales and deliveries are subject to our general terms and conditions of dale and delivery as registered with the Registry of the District Court in Amsterdam. A copy of these conditions will be provided free on request. ABN AMRO 50 03 41 494 - Postbank 6677 HEINEKEN International B.V. - Registered Office at Amsterdam = Trade Register Amsterdam No. 33103545.&quot; faxtext=&quot;This facsimile message is intended only for the addressee named herin and may contain priviliged and confidential information. If you are not the intended recipient you are hereby notified that any dissemination, copying or use of this communication is prohibited. If you have received this communication in error, please notify us immediately by telephone and this message. Thank you.&quot;/&gt;&#10;    &lt;language id=&quot;1060&quot; footer=&quot;&quot; legaltext=&quot;All offers, sales and deliveries are subject to our general terms and conditions of dale and delivery as registered with the Registry of the District Court in Amsterdam. A copy of these conditions will be provided free on request. ABN AMRO 50 03 41 494 - Postbank 6677 HEINEKEN International B.V. - Registered Office at Amsterdam = Trade Register Amsterdam No. 33103545.&quot; faxtext=&quot;This facsimile message is intended only for the addressee named herin and may contain priviliged and confidential information. If you are not the intended recipient you are hereby notified that any dissemination, copying or use of this communication is prohibited. If you have received this communication in error, please notify us immediately by telephone and this message. Thank you.&quot;/&gt;&#10;   &lt;/company&gt;&#10;  &lt;/legalentity-item&gt;&lt;reopened value=&quot;false&quot;/&gt;&lt;deleted-title value=&quot;false&quot;/&gt;&lt;deleted-ending value=&quot;false&quot;/&gt;&lt;slidechooser-folder formatted-value=&quot;(green)&quot;/&gt;&lt;title value=&quot;Title&quot; formatted-value=&quot;Title&quot; format-disabled=&quot;true&quot;/&gt;&lt;subtitle value=&quot;Sub-title&quot; formatted-value=&quot;Sub-title&quot; format-disabled=&quot;true&quot;/&gt;&lt;classification value=&quot;0&quot; formatted-value=&quot;&quot;/&gt;&lt;date value=&quot;2011-09-30T07:32:29&quot; formatted-value=&quot;30 September 2011&quot;/&gt;&lt;footer formatted-value=&quot;sandra park | 30 September 2011&quot;/&gt;&lt;image value=&quot;fullback&quot; formatted-value=&quot;Complete&quot;/&gt;&lt;backgroundimage formatted-value=&quot;(slides)/images/titleslide/green-0403-fullback.png&quot;/&gt;&lt;backgroundslide formatted-value=&quot;(slides)/images/slides/green-0403-white.png&quot;/&gt;&lt;backgroundimagethumb formatted-value=&quot;(slides)/images/titleslide/(thumbnails)/green-0403-fullback.png.jpg&quot;/&gt;&lt;speaker value=&quot;1&quot; formatted-value=&quot;sandra park&quot;/&gt;&lt;legalentity value=&quot;HEINEKEN International&quot; formatted-value=&quot;HEINEKEN International&quot;/&gt;&lt;reqcolor value=&quot;all&quot; formatted-value=&quot;all&quot;/&gt;&lt;slidecolor formatted-value=&quot;green&quot;/&gt;&lt;selectedcolor value=&quot;1&quot; formatted-value=&quot;Green&quot;/&gt;&lt;doctype value=&quot;Presentation&quot; formatted-value=&quot;Presentation&quot;/&gt;&lt;subheader value=&quot;(enter a heading…)&quot; formatted-value=&quot;(enter a heading…)&quot;/&gt;&lt;size value=&quot;OnScreen&quot; formatted-value=&quot;Standard&quot;/&gt;&lt;/ds-presentation&gt;&lt;/data&gt;&#10;"/>
</p:tagLst>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8E00"/>
      </a:dk1>
      <a:lt1>
        <a:srgbClr val="FFFFFF"/>
      </a:lt1>
      <a:dk2>
        <a:srgbClr val="205527"/>
      </a:dk2>
      <a:lt2>
        <a:srgbClr val="7AB800"/>
      </a:lt2>
      <a:accent1>
        <a:srgbClr val="FECB00"/>
      </a:accent1>
      <a:accent2>
        <a:srgbClr val="DF9A18"/>
      </a:accent2>
      <a:accent3>
        <a:srgbClr val="FFFFFF"/>
      </a:accent3>
      <a:accent4>
        <a:srgbClr val="007800"/>
      </a:accent4>
      <a:accent5>
        <a:srgbClr val="FEE2AA"/>
      </a:accent5>
      <a:accent6>
        <a:srgbClr val="CA8B15"/>
      </a:accent6>
      <a:hlink>
        <a:srgbClr val="2A6EBB"/>
      </a:hlink>
      <a:folHlink>
        <a:srgbClr val="8E258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8E00"/>
      </a:dk1>
      <a:lt1>
        <a:srgbClr val="FFFFFF"/>
      </a:lt1>
      <a:dk2>
        <a:srgbClr val="205527"/>
      </a:dk2>
      <a:lt2>
        <a:srgbClr val="7AB800"/>
      </a:lt2>
      <a:accent1>
        <a:srgbClr val="FECB00"/>
      </a:accent1>
      <a:accent2>
        <a:srgbClr val="DF9A18"/>
      </a:accent2>
      <a:accent3>
        <a:srgbClr val="FFFFFF"/>
      </a:accent3>
      <a:accent4>
        <a:srgbClr val="007800"/>
      </a:accent4>
      <a:accent5>
        <a:srgbClr val="FEE2AA"/>
      </a:accent5>
      <a:accent6>
        <a:srgbClr val="CA8B15"/>
      </a:accent6>
      <a:hlink>
        <a:srgbClr val="2A6EBB"/>
      </a:hlink>
      <a:folHlink>
        <a:srgbClr val="8E258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6949</TotalTime>
  <Words>210</Words>
  <Application>Microsoft Office PowerPoint</Application>
  <PresentationFormat>Affichage à l'écran (16:9)</PresentationFormat>
  <Paragraphs>63</Paragraphs>
  <Slides>8</Slides>
  <Notes>8</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8</vt:i4>
      </vt:variant>
    </vt:vector>
  </HeadingPairs>
  <TitlesOfParts>
    <vt:vector size="16" baseType="lpstr">
      <vt:lpstr>Arial</vt:lpstr>
      <vt:lpstr>Calibri</vt:lpstr>
      <vt:lpstr>HEINEKEN Core</vt:lpstr>
      <vt:lpstr>HEINEKEN Core Light</vt:lpstr>
      <vt:lpstr>Lucida Sans Unicode</vt:lpstr>
      <vt:lpstr>Times New Roman</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HEINEKEN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subject>Sub-title</dc:subject>
  <dc:creator>Antoine Legrand</dc:creator>
  <cp:lastModifiedBy>alexandre cordonnier</cp:lastModifiedBy>
  <cp:revision>121</cp:revision>
  <dcterms:created xsi:type="dcterms:W3CDTF">2017-08-22T09:05:33Z</dcterms:created>
  <dcterms:modified xsi:type="dcterms:W3CDTF">2018-04-30T13:20:42Z</dcterms:modified>
  <cp:category>Presentation</cp:category>
</cp:coreProperties>
</file>