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0B91E-E97A-4FBA-8167-9F80516D09D5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5287-CA9D-421B-8B51-B9556CD67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B91E-E97A-4FBA-8167-9F80516D09D5}" type="datetimeFigureOut">
              <a:rPr lang="ru-RU" smtClean="0"/>
              <a:t>29.08.2018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B5287-CA9D-421B-8B51-B9556CD670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LEOSYSTEM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8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Finance </a:t>
            </a:r>
            <a:r>
              <a:rPr lang="es-ES" sz="3600" u="sng" smtClean="0">
                <a:latin typeface="Georgia" panose="02040502050405020303" pitchFamily="18" charset="0"/>
              </a:rPr>
              <a:t>&amp; </a:t>
            </a:r>
            <a:r>
              <a:rPr lang="en-US" sz="3600" u="sng" smtClean="0">
                <a:latin typeface="Georgia" panose="02040502050405020303" pitchFamily="18" charset="0"/>
              </a:rPr>
              <a:t>Required Investments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7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Sources of Project Income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Internal Currency </a:t>
            </a:r>
            <a:r>
              <a:rPr lang="en-US" sz="3600" u="sng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LEOS</a:t>
            </a:r>
            <a:r>
              <a:rPr lang="en-US" sz="3600" u="sng" smtClean="0">
                <a:latin typeface="Georgia" panose="02040502050405020303" pitchFamily="18" charset="0"/>
              </a:rPr>
              <a:t> </a:t>
            </a:r>
            <a:r>
              <a:rPr lang="es-ES" sz="3600" u="sng" smtClean="0">
                <a:latin typeface="Georgia" panose="02040502050405020303" pitchFamily="18" charset="0"/>
              </a:rPr>
              <a:t>&amp;</a:t>
            </a:r>
            <a:r>
              <a:rPr lang="ru-RU" sz="3600" u="sng" smtClean="0">
                <a:latin typeface="Georgia" panose="02040502050405020303" pitchFamily="18" charset="0"/>
              </a:rPr>
              <a:t> </a:t>
            </a:r>
            <a:r>
              <a:rPr lang="es-ES" sz="3600" u="sng" smtClean="0">
                <a:latin typeface="Georgia" panose="02040502050405020303" pitchFamily="18" charset="0"/>
              </a:rPr>
              <a:t>Modern </a:t>
            </a:r>
            <a:r>
              <a:rPr lang="en-US" sz="3600" u="sng" smtClean="0">
                <a:latin typeface="Georgia" panose="02040502050405020303" pitchFamily="18" charset="0"/>
              </a:rPr>
              <a:t>I</a:t>
            </a:r>
            <a:r>
              <a:rPr lang="es-ES" sz="3600" u="sng" smtClean="0">
                <a:latin typeface="Georgia" panose="02040502050405020303" pitchFamily="18" charset="0"/>
              </a:rPr>
              <a:t>nnovations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Stage of the Project </a:t>
            </a:r>
            <a:r>
              <a:rPr lang="es-ES" sz="3600" u="sng" smtClean="0">
                <a:latin typeface="Georgia" panose="02040502050405020303" pitchFamily="18" charset="0"/>
              </a:rPr>
              <a:t>&amp; </a:t>
            </a:r>
            <a:r>
              <a:rPr lang="en-US" sz="3600" u="sng" smtClean="0">
                <a:latin typeface="Georgia" panose="02040502050405020303" pitchFamily="18" charset="0"/>
              </a:rPr>
              <a:t>Company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2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smtClean="0">
                <a:latin typeface="Georgia" panose="02040502050405020303" pitchFamily="18" charset="0"/>
              </a:rPr>
              <a:t>Honest discounts are eternal! About the project, we can write and talk for a long time</a:t>
            </a:r>
            <a:r>
              <a:rPr lang="ru-RU" sz="2700" smtClean="0">
                <a:latin typeface="Georgia" panose="02040502050405020303" pitchFamily="18" charset="0"/>
              </a:rPr>
              <a:t>!</a:t>
            </a:r>
            <a:r>
              <a:rPr lang="en-US" sz="2700" smtClean="0">
                <a:latin typeface="Georgia" panose="02040502050405020303" pitchFamily="18" charset="0"/>
              </a:rPr>
              <a:t> A project done with a soul is more than money!</a:t>
            </a:r>
            <a:r>
              <a:rPr lang="ru-RU" sz="3000" smtClean="0">
                <a:latin typeface="Georgia" panose="02040502050405020303" pitchFamily="18" charset="0"/>
              </a:rPr>
              <a:t/>
            </a:r>
            <a:br>
              <a:rPr lang="ru-RU" sz="3000" smtClean="0">
                <a:latin typeface="Georgia" panose="02040502050405020303" pitchFamily="18" charset="0"/>
              </a:rPr>
            </a:br>
            <a:r>
              <a:rPr lang="en-US" sz="3000" b="1" smtClean="0">
                <a:latin typeface="Georgia" panose="02040502050405020303" pitchFamily="18" charset="0"/>
              </a:rPr>
              <a:t>https://LeoSystem.com</a:t>
            </a:r>
            <a:r>
              <a:rPr lang="ru-RU" sz="3000" smtClean="0">
                <a:latin typeface="Georgia" panose="02040502050405020303" pitchFamily="18" charset="0"/>
              </a:rPr>
              <a:t/>
            </a:r>
            <a:br>
              <a:rPr lang="ru-RU" sz="3000" smtClean="0">
                <a:latin typeface="Georgia" panose="02040502050405020303" pitchFamily="18" charset="0"/>
              </a:rPr>
            </a:br>
            <a:r>
              <a:rPr lang="en-US" sz="3000" b="1" i="1" smtClean="0">
                <a:latin typeface="Georgia" panose="02040502050405020303" pitchFamily="18" charset="0"/>
              </a:rPr>
              <a:t>Make a decision and we will go together to the heights</a:t>
            </a:r>
            <a:r>
              <a:rPr lang="ru-RU" sz="3000" b="1" i="1" smtClean="0">
                <a:latin typeface="Georgia" panose="02040502050405020303" pitchFamily="18" charset="0"/>
              </a:rPr>
              <a:t>!</a:t>
            </a:r>
            <a:endParaRPr lang="ru-RU" sz="3000" b="1" i="1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6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Contacts</a:t>
            </a:r>
            <a:r>
              <a:rPr lang="ru-RU" sz="3600" u="sng" smtClean="0">
                <a:latin typeface="Georgia" panose="02040502050405020303" pitchFamily="18" charset="0"/>
              </a:rPr>
              <a:t> </a:t>
            </a:r>
            <a:r>
              <a:rPr lang="en-US" sz="3600" u="sng" smtClean="0">
                <a:latin typeface="Georgia" panose="02040502050405020303" pitchFamily="18" charset="0"/>
              </a:rPr>
              <a:t>&amp; Communication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Main Directions of the Project </a:t>
            </a:r>
            <a:r>
              <a:rPr lang="es-ES" sz="3600" u="sng" smtClean="0">
                <a:latin typeface="Georgia" panose="02040502050405020303" pitchFamily="18" charset="0"/>
              </a:rPr>
              <a:t>&amp;</a:t>
            </a:r>
            <a:r>
              <a:rPr lang="en-US" sz="3600" u="sng" smtClean="0">
                <a:latin typeface="Georgia" panose="02040502050405020303" pitchFamily="18" charset="0"/>
              </a:rPr>
              <a:t> Business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6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Individual Style </a:t>
            </a:r>
            <a:r>
              <a:rPr lang="es-ES" sz="3600" u="sng" smtClean="0">
                <a:latin typeface="Georgia" panose="02040502050405020303" pitchFamily="18" charset="0"/>
              </a:rPr>
              <a:t>&amp;</a:t>
            </a:r>
            <a:r>
              <a:rPr lang="en-US" sz="3600" u="sng" smtClean="0">
                <a:latin typeface="Georgia" panose="02040502050405020303" pitchFamily="18" charset="0"/>
              </a:rPr>
              <a:t> Non-Standard approach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0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LeoSystem - Discount System</a:t>
            </a:r>
            <a:r>
              <a:rPr lang="ru-RU" sz="3600" u="sng" smtClean="0">
                <a:latin typeface="Georgia" panose="02040502050405020303" pitchFamily="18" charset="0"/>
              </a:rPr>
              <a:t> – </a:t>
            </a:r>
            <a:r>
              <a:rPr lang="en-US" sz="3600" u="sng" smtClean="0">
                <a:latin typeface="Georgia" panose="02040502050405020303" pitchFamily="18" charset="0"/>
              </a:rPr>
              <a:t>Offline</a:t>
            </a:r>
            <a:r>
              <a:rPr lang="ru-RU" sz="3600" u="sng" smtClean="0">
                <a:latin typeface="Georgia" panose="02040502050405020303" pitchFamily="18" charset="0"/>
              </a:rPr>
              <a:t> </a:t>
            </a:r>
            <a:r>
              <a:rPr lang="en-US" sz="3600" u="sng" smtClean="0">
                <a:latin typeface="Georgia" panose="02040502050405020303" pitchFamily="18" charset="0"/>
              </a:rPr>
              <a:t>Cards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LeoSystem - Discount System</a:t>
            </a:r>
            <a:r>
              <a:rPr lang="ru-RU" sz="3600" u="sng" smtClean="0">
                <a:latin typeface="Georgia" panose="02040502050405020303" pitchFamily="18" charset="0"/>
              </a:rPr>
              <a:t> – </a:t>
            </a:r>
            <a:r>
              <a:rPr lang="en-US" sz="3600" u="sng" smtClean="0">
                <a:latin typeface="Georgia" panose="02040502050405020303" pitchFamily="18" charset="0"/>
              </a:rPr>
              <a:t>Online</a:t>
            </a:r>
            <a:r>
              <a:rPr lang="ru-RU" sz="3600" u="sng" smtClean="0">
                <a:latin typeface="Georgia" panose="02040502050405020303" pitchFamily="18" charset="0"/>
              </a:rPr>
              <a:t>  </a:t>
            </a:r>
            <a:r>
              <a:rPr lang="en-US" sz="3600" u="sng" smtClean="0">
                <a:latin typeface="Georgia" panose="02040502050405020303" pitchFamily="18" charset="0"/>
              </a:rPr>
              <a:t>Cards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Business Priorities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Geography of the project</a:t>
            </a:r>
            <a:r>
              <a:rPr lang="ru-RU" sz="3600" u="sng" smtClean="0">
                <a:latin typeface="Georgia" panose="02040502050405020303" pitchFamily="18" charset="0"/>
              </a:rPr>
              <a:t> </a:t>
            </a:r>
            <a:r>
              <a:rPr lang="es-ES" sz="3600" u="sng" smtClean="0">
                <a:latin typeface="Georgia" panose="02040502050405020303" pitchFamily="18" charset="0"/>
              </a:rPr>
              <a:t>&amp; Development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2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Founders of the project</a:t>
            </a:r>
            <a:r>
              <a:rPr lang="ru-RU" sz="3600" u="sng" smtClean="0">
                <a:latin typeface="Georgia" panose="02040502050405020303" pitchFamily="18" charset="0"/>
              </a:rPr>
              <a:t> </a:t>
            </a:r>
            <a:r>
              <a:rPr lang="es-ES" sz="3600" u="sng" smtClean="0">
                <a:latin typeface="Georgia" panose="02040502050405020303" pitchFamily="18" charset="0"/>
              </a:rPr>
              <a:t>&amp; </a:t>
            </a:r>
            <a:r>
              <a:rPr lang="en-US" sz="3600" u="sng" smtClean="0">
                <a:latin typeface="Georgia" panose="02040502050405020303" pitchFamily="18" charset="0"/>
              </a:rPr>
              <a:t>T</a:t>
            </a:r>
            <a:r>
              <a:rPr lang="es-ES" sz="3600" u="sng" smtClean="0">
                <a:latin typeface="Georgia" panose="02040502050405020303" pitchFamily="18" charset="0"/>
              </a:rPr>
              <a:t>eam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5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smtClean="0">
                <a:latin typeface="Georgia" panose="02040502050405020303" pitchFamily="18" charset="0"/>
              </a:rPr>
              <a:t>Finance </a:t>
            </a:r>
            <a:r>
              <a:rPr lang="es-ES" sz="3600" u="sng" smtClean="0">
                <a:latin typeface="Georgia" panose="02040502050405020303" pitchFamily="18" charset="0"/>
              </a:rPr>
              <a:t>&amp; </a:t>
            </a:r>
            <a:r>
              <a:rPr lang="en-US" sz="3600" u="sng" smtClean="0">
                <a:latin typeface="Georgia" panose="02040502050405020303" pitchFamily="18" charset="0"/>
              </a:rPr>
              <a:t>Investments</a:t>
            </a:r>
            <a:endParaRPr lang="ru-RU" sz="3600" u="sng" dirty="0">
              <a:latin typeface="Georgia" panose="02040502050405020303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44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Экран (4:3)</PresentationFormat>
  <Paragraphs>15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LEOSYSTEM</vt:lpstr>
      <vt:lpstr>Main Directions of the Project &amp; Business</vt:lpstr>
      <vt:lpstr>Individual Style &amp; Non-Standard approach</vt:lpstr>
      <vt:lpstr>LeoSystem - Discount System – Offline Cards</vt:lpstr>
      <vt:lpstr>LeoSystem - Discount System – Online  Cards</vt:lpstr>
      <vt:lpstr>Business Priorities</vt:lpstr>
      <vt:lpstr>Geography of the project &amp; Development</vt:lpstr>
      <vt:lpstr>Founders of the project &amp; Team</vt:lpstr>
      <vt:lpstr>Finance &amp; Investments</vt:lpstr>
      <vt:lpstr>Finance &amp; Required Investments</vt:lpstr>
      <vt:lpstr>Sources of Project Income</vt:lpstr>
      <vt:lpstr>Internal Currency LEOS &amp; Modern Innovations</vt:lpstr>
      <vt:lpstr>Stage of the Project &amp; Company</vt:lpstr>
      <vt:lpstr>Презентация PowerPoint</vt:lpstr>
      <vt:lpstr>Honest discounts are eternal! About the project, we can write and talk for a long time! A project done with a soul is more than money! https://LeoSystem.com Make a decision and we will go together to the heights!</vt:lpstr>
      <vt:lpstr>Contacts &amp; Communication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LEOSYSTEM</dc:title>
  <dc:creator>User</dc:creator>
  <cp:lastModifiedBy>User</cp:lastModifiedBy>
  <cp:revision>1</cp:revision>
  <dcterms:created xsi:type="dcterms:W3CDTF">2018-08-29T08:25:24Z</dcterms:created>
  <dcterms:modified xsi:type="dcterms:W3CDTF">2018-08-29T08:25:24Z</dcterms:modified>
</cp:coreProperties>
</file>