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3"/>
    <p:sldMasterId id="2147483690" r:id="rId4"/>
  </p:sldMasterIdLst>
  <p:notesMasterIdLst>
    <p:notesMasterId r:id="rId7"/>
  </p:notesMasterIdLst>
  <p:sldIdLst>
    <p:sldId id="257" r:id="rId5"/>
    <p:sldId id="260" r:id="rId6"/>
    <p:sldId id="261" r:id="rId8"/>
    <p:sldId id="264" r:id="rId9"/>
    <p:sldId id="265" r:id="rId10"/>
    <p:sldId id="266" r:id="rId11"/>
    <p:sldId id="267" r:id="rId12"/>
    <p:sldId id="268" r:id="rId13"/>
    <p:sldId id="270" r:id="rId14"/>
    <p:sldId id="271" r:id="rId15"/>
    <p:sldId id="272" r:id="rId16"/>
    <p:sldId id="273" r:id="rId17"/>
    <p:sldId id="274" r:id="rId18"/>
    <p:sldId id="279"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ome BESTEL" initials="J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1908"/>
    <a:srgbClr val="E14036"/>
    <a:srgbClr val="E41908"/>
    <a:srgbClr val="F7F7F7"/>
    <a:srgbClr val="F4384E"/>
    <a:srgbClr val="DE3D23"/>
    <a:srgbClr val="FBDD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32950885379871"/>
          <c:y val="0.061907671773497"/>
          <c:w val="0.953869759755821"/>
          <c:h val="0.836311166909685"/>
        </c:manualLayout>
      </c:layout>
      <c:barChart>
        <c:barDir val="col"/>
        <c:grouping val="clustered"/>
        <c:varyColors val="0"/>
        <c:ser>
          <c:idx val="0"/>
          <c:order val="0"/>
          <c:tx>
            <c:strRef>
              <c:f>Sheet1!$B$1</c:f>
              <c:strCache>
                <c:ptCount val="1"/>
                <c:pt idx="0">
                  <c:v>Series 1</c:v>
                </c:pt>
              </c:strCache>
            </c:strRef>
          </c:tx>
          <c:spPr>
            <a:solidFill>
              <a:srgbClr val="E41908">
                <a:alpha val="52000"/>
              </a:srgbClr>
            </a:solidFill>
            <a:ln>
              <a:noFill/>
            </a:ln>
            <a:effectLst/>
          </c:spPr>
          <c:invertIfNegative val="0"/>
          <c:dPt>
            <c:idx val="0"/>
            <c:invertIfNegative val="0"/>
            <c:bubble3D val="0"/>
            <c:spPr>
              <a:solidFill>
                <a:srgbClr val="E41908">
                  <a:alpha val="52000"/>
                </a:srgbClr>
              </a:solidFill>
              <a:ln>
                <a:noFill/>
              </a:ln>
              <a:effectLst/>
            </c:spPr>
          </c:dPt>
          <c:dPt>
            <c:idx val="1"/>
            <c:invertIfNegative val="0"/>
            <c:bubble3D val="0"/>
            <c:spPr>
              <a:solidFill>
                <a:srgbClr val="E41908">
                  <a:alpha val="52000"/>
                </a:srgbClr>
              </a:solidFill>
              <a:ln>
                <a:noFill/>
              </a:ln>
              <a:effectLst/>
            </c:spPr>
          </c:dPt>
          <c:dPt>
            <c:idx val="2"/>
            <c:invertIfNegative val="0"/>
            <c:bubble3D val="0"/>
            <c:spPr>
              <a:solidFill>
                <a:srgbClr val="E41908">
                  <a:alpha val="52000"/>
                </a:srgbClr>
              </a:solidFill>
              <a:ln>
                <a:noFill/>
              </a:ln>
              <a:effectLst/>
            </c:spPr>
          </c:dPt>
          <c:dPt>
            <c:idx val="3"/>
            <c:invertIfNegative val="0"/>
            <c:bubble3D val="0"/>
            <c:spPr>
              <a:solidFill>
                <a:srgbClr val="E41908">
                  <a:alpha val="52000"/>
                </a:srgbClr>
              </a:solidFill>
              <a:ln>
                <a:noFill/>
              </a:ln>
              <a:effectLst/>
            </c:spPr>
          </c:dPt>
          <c:dPt>
            <c:idx val="4"/>
            <c:invertIfNegative val="0"/>
            <c:bubble3D val="0"/>
            <c:spPr>
              <a:solidFill>
                <a:srgbClr val="E41908">
                  <a:alpha val="52000"/>
                </a:srgbClr>
              </a:solidFill>
              <a:ln>
                <a:noFill/>
              </a:ln>
              <a:effectLst/>
            </c:spPr>
          </c:dPt>
          <c:dPt>
            <c:idx val="5"/>
            <c:invertIfNegative val="0"/>
            <c:bubble3D val="0"/>
            <c:spPr>
              <a:solidFill>
                <a:srgbClr val="E41908">
                  <a:alpha val="52000"/>
                </a:srgbClr>
              </a:solidFill>
              <a:ln>
                <a:noFill/>
              </a:ln>
              <a:effectLst/>
            </c:spPr>
          </c:dPt>
          <c:dPt>
            <c:idx val="6"/>
            <c:invertIfNegative val="0"/>
            <c:bubble3D val="0"/>
            <c:spPr>
              <a:solidFill>
                <a:srgbClr val="E41908">
                  <a:alpha val="52000"/>
                </a:srgbClr>
              </a:solidFill>
              <a:ln>
                <a:noFill/>
              </a:ln>
              <a:effectLst/>
            </c:spPr>
          </c:dPt>
          <c:dPt>
            <c:idx val="9"/>
            <c:invertIfNegative val="0"/>
            <c:bubble3D val="0"/>
            <c:spPr>
              <a:solidFill>
                <a:schemeClr val="accent1">
                  <a:alpha val="61000"/>
                </a:schemeClr>
              </a:solidFill>
              <a:ln>
                <a:noFill/>
              </a:ln>
              <a:effectLst/>
            </c:spPr>
          </c:dPt>
          <c:dPt>
            <c:idx val="10"/>
            <c:invertIfNegative val="0"/>
            <c:bubble3D val="0"/>
            <c:spPr>
              <a:solidFill>
                <a:schemeClr val="accent1">
                  <a:alpha val="75000"/>
                </a:schemeClr>
              </a:solidFill>
              <a:ln>
                <a:noFill/>
              </a:ln>
              <a:effectLst/>
            </c:spPr>
          </c:dPt>
          <c:dPt>
            <c:idx val="11"/>
            <c:invertIfNegative val="0"/>
            <c:bubble3D val="0"/>
            <c:spPr>
              <a:solidFill>
                <a:schemeClr val="accent1">
                  <a:alpha val="99000"/>
                </a:schemeClr>
              </a:solidFill>
              <a:ln>
                <a:noFill/>
              </a:ln>
              <a:effectLst/>
            </c:spPr>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lang="pl-PL" sz="2400" b="0" i="0" u="none" strike="noStrike" kern="1200" cap="none" spc="0" normalizeH="0" baseline="0">
                    <a:solidFill>
                      <a:srgbClr val="E41908"/>
                    </a:solidFill>
                    <a:uFill>
                      <a:solidFill>
                        <a:schemeClr val="accent1"/>
                      </a:solidFill>
                    </a:uFill>
                    <a:latin typeface="Segoe UI" panose="020B0502040204020203" pitchFamily="34" charset="0"/>
                    <a:ea typeface="+mn-ea"/>
                    <a:cs typeface="Segoe UI" panose="020B0502040204020203" pitchFamily="34" charset="0"/>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Sheet1!$A$2:$A$13</c:f>
              <c:numCache>
                <c:formatCode>General</c:formatCode>
                <c:ptCount val="12"/>
                <c:pt idx="0">
                  <c:v>2009</c:v>
                </c:pt>
                <c:pt idx="1">
                  <c:v>2010</c:v>
                </c:pt>
                <c:pt idx="2">
                  <c:v>2011</c:v>
                </c:pt>
                <c:pt idx="3">
                  <c:v>2012</c:v>
                </c:pt>
                <c:pt idx="4">
                  <c:v>2013</c:v>
                </c:pt>
                <c:pt idx="5">
                  <c:v>2014</c:v>
                </c:pt>
                <c:pt idx="6">
                  <c:v>2015</c:v>
                </c:pt>
                <c:pt idx="7">
                  <c:v>2016</c:v>
                </c:pt>
                <c:pt idx="8">
                  <c:v>2017</c:v>
                </c:pt>
                <c:pt idx="9">
                  <c:v>2018</c:v>
                </c:pt>
                <c:pt idx="10">
                  <c:v>2019</c:v>
                </c:pt>
                <c:pt idx="11">
                  <c:v>2020</c:v>
                </c:pt>
              </c:numCache>
            </c:numRef>
          </c:cat>
          <c:val>
            <c:numRef>
              <c:f>Sheet1!$B$2:$B$13</c:f>
              <c:numCache>
                <c:formatCode>#,#00%</c:formatCode>
                <c:ptCount val="12"/>
                <c:pt idx="0">
                  <c:v>20.51</c:v>
                </c:pt>
                <c:pt idx="1">
                  <c:v>22.87</c:v>
                </c:pt>
                <c:pt idx="2">
                  <c:v>25.48</c:v>
                </c:pt>
                <c:pt idx="3">
                  <c:v>28.22</c:v>
                </c:pt>
                <c:pt idx="4">
                  <c:v>31.2</c:v>
                </c:pt>
                <c:pt idx="5">
                  <c:v>34.81</c:v>
                </c:pt>
                <c:pt idx="6">
                  <c:v>37.91</c:v>
                </c:pt>
                <c:pt idx="7" c:formatCode="General">
                  <c:v>41.77</c:v>
                </c:pt>
                <c:pt idx="8" c:formatCode="General">
                  <c:v>47.11</c:v>
                </c:pt>
                <c:pt idx="9" c:formatCode="General">
                  <c:v>51.96</c:v>
                </c:pt>
                <c:pt idx="10" c:formatCode="General">
                  <c:v>55.19</c:v>
                </c:pt>
                <c:pt idx="11" c:formatCode="General">
                  <c:v>59.79</c:v>
                </c:pt>
              </c:numCache>
            </c:numRef>
          </c:val>
        </c:ser>
        <c:dLbls>
          <c:showLegendKey val="0"/>
          <c:showVal val="1"/>
          <c:showCatName val="0"/>
          <c:showSerName val="0"/>
          <c:showPercent val="0"/>
          <c:showBubbleSize val="0"/>
        </c:dLbls>
        <c:gapWidth val="69"/>
        <c:overlap val="7"/>
        <c:axId val="199682463"/>
        <c:axId val="199683711"/>
      </c:barChart>
      <c:catAx>
        <c:axId val="1996824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pl-PL" sz="1400" b="0" i="0" u="none" strike="noStrike" kern="1200" baseline="0">
                <a:solidFill>
                  <a:schemeClr val="tx1"/>
                </a:solidFill>
                <a:latin typeface="Segoe UI" panose="020B0502040204020203" pitchFamily="34" charset="0"/>
                <a:ea typeface="+mn-ea"/>
                <a:cs typeface="Segoe UI" panose="020B0502040204020203" pitchFamily="34" charset="0"/>
              </a:defRPr>
            </a:pPr>
          </a:p>
        </c:txPr>
        <c:crossAx val="199683711"/>
        <c:crosses val="autoZero"/>
        <c:auto val="1"/>
        <c:lblAlgn val="ctr"/>
        <c:lblOffset val="100"/>
        <c:noMultiLvlLbl val="0"/>
      </c:catAx>
      <c:valAx>
        <c:axId val="199683711"/>
        <c:scaling>
          <c:orientation val="minMax"/>
          <c:max val="70"/>
          <c:min val="10"/>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noFill/>
          <a:ln>
            <a:noFill/>
          </a:ln>
          <a:effectLst/>
        </c:spPr>
        <c:txPr>
          <a:bodyPr rot="-60000000" spcFirstLastPara="0" vertOverflow="ellipsis" vert="horz" wrap="square" anchor="ctr" anchorCtr="1"/>
          <a:lstStyle/>
          <a:p>
            <a:pPr>
              <a:defRPr lang="pl-PL" sz="1195" b="0" i="0" u="none" strike="noStrike" kern="1200" baseline="0">
                <a:solidFill>
                  <a:schemeClr val="tx1">
                    <a:lumMod val="65000"/>
                    <a:lumOff val="35000"/>
                  </a:schemeClr>
                </a:solidFill>
                <a:latin typeface="+mn-lt"/>
                <a:ea typeface="+mn-ea"/>
                <a:cs typeface="+mn-cs"/>
              </a:defRPr>
            </a:pPr>
          </a:p>
        </c:txPr>
        <c:crossAx val="199682463"/>
        <c:crosses val="autoZero"/>
        <c:crossBetween val="between"/>
      </c:valAx>
      <c:spPr>
        <a:noFill/>
        <a:ln>
          <a:noFill/>
        </a:ln>
        <a:effectLst/>
      </c:spPr>
    </c:plotArea>
    <c:plotVisOnly val="1"/>
    <c:dispBlanksAs val="gap"/>
    <c:showDLblsOverMax val="0"/>
  </c:chart>
  <c:spPr>
    <a:noFill/>
    <a:ln>
      <a:noFill/>
    </a:ln>
    <a:effectLst/>
  </c:spPr>
  <c:txPr>
    <a:bodyPr/>
    <a:lstStyle/>
    <a:p>
      <a:pPr>
        <a:defRPr lang="pl-PL"/>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95668477603263"/>
          <c:y val="0.111867180618407"/>
          <c:w val="0.964808116567596"/>
          <c:h val="0.752685669741285"/>
        </c:manualLayout>
      </c:layout>
      <c:lineChart>
        <c:grouping val="stacked"/>
        <c:varyColors val="0"/>
        <c:ser>
          <c:idx val="0"/>
          <c:order val="0"/>
          <c:tx>
            <c:strRef>
              <c:f>Sheet1!$B$1</c:f>
              <c:strCache>
                <c:ptCount val="1"/>
                <c:pt idx="0">
                  <c:v>Series 1</c:v>
                </c:pt>
              </c:strCache>
            </c:strRef>
          </c:tx>
          <c:spPr>
            <a:ln w="28575" cap="rnd">
              <a:solidFill>
                <a:srgbClr val="E14036"/>
              </a:solidFill>
              <a:round/>
            </a:ln>
            <a:effectLst/>
          </c:spPr>
          <c:marker>
            <c:symbol val="circle"/>
            <c:size val="14"/>
            <c:spPr>
              <a:solidFill>
                <a:schemeClr val="accent1"/>
              </a:solidFill>
              <a:ln w="41275">
                <a:solidFill>
                  <a:schemeClr val="accent1">
                    <a:alpha val="53000"/>
                  </a:schemeClr>
                </a:solidFill>
              </a:ln>
              <a:effectLst/>
            </c:spPr>
          </c:marker>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lang="pl-PL" sz="3200" b="0" i="0" u="none" strike="noStrike" kern="1200" baseline="0">
                    <a:solidFill>
                      <a:srgbClr val="E14036"/>
                    </a:solidFill>
                    <a:latin typeface="Segoe UI" panose="020B0502040204020203" pitchFamily="34" charset="0"/>
                    <a:ea typeface="+mn-ea"/>
                    <a:cs typeface="Segoe UI" panose="020B0502040204020203" pitchFamily="34" charset="0"/>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2013</c:v>
                </c:pt>
                <c:pt idx="1">
                  <c:v>2014</c:v>
                </c:pt>
                <c:pt idx="2">
                  <c:v>2015</c:v>
                </c:pt>
                <c:pt idx="3">
                  <c:v>2016</c:v>
                </c:pt>
                <c:pt idx="4">
                  <c:v>2017</c:v>
                </c:pt>
                <c:pt idx="5">
                  <c:v>2018</c:v>
                </c:pt>
              </c:numCache>
            </c:numRef>
          </c:cat>
          <c:val>
            <c:numRef>
              <c:f>Sheet1!$B$2:$B$7</c:f>
              <c:numCache>
                <c:formatCode>General</c:formatCode>
                <c:ptCount val="6"/>
                <c:pt idx="0">
                  <c:v>14.67</c:v>
                </c:pt>
                <c:pt idx="1">
                  <c:v>13.03</c:v>
                </c:pt>
                <c:pt idx="2">
                  <c:v>7.45</c:v>
                </c:pt>
                <c:pt idx="3">
                  <c:v>17.69</c:v>
                </c:pt>
                <c:pt idx="4" c:formatCode="#.##0">
                  <c:v>610.11</c:v>
                </c:pt>
                <c:pt idx="5">
                  <c:v>795.83</c:v>
                </c:pt>
              </c:numCache>
            </c:numRef>
          </c:val>
          <c:smooth val="0"/>
        </c:ser>
        <c:dLbls>
          <c:showLegendKey val="0"/>
          <c:showVal val="1"/>
          <c:showCatName val="0"/>
          <c:showSerName val="0"/>
          <c:showPercent val="0"/>
          <c:showBubbleSize val="0"/>
        </c:dLbls>
        <c:marker val="1"/>
        <c:smooth val="0"/>
        <c:axId val="397036399"/>
        <c:axId val="397042223"/>
      </c:lineChart>
      <c:catAx>
        <c:axId val="397036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pl-PL" sz="1400" b="1" i="0" u="none" strike="noStrike" kern="1200" baseline="0">
                <a:solidFill>
                  <a:schemeClr val="tx1"/>
                </a:solidFill>
                <a:latin typeface="Segoe UI" panose="020B0502040204020203" pitchFamily="34" charset="0"/>
                <a:ea typeface="+mn-ea"/>
                <a:cs typeface="Segoe UI" panose="020B0502040204020203" pitchFamily="34" charset="0"/>
              </a:defRPr>
            </a:pPr>
          </a:p>
        </c:txPr>
        <c:crossAx val="397042223"/>
        <c:crosses val="autoZero"/>
        <c:auto val="1"/>
        <c:lblAlgn val="ctr"/>
        <c:lblOffset val="100"/>
        <c:noMultiLvlLbl val="0"/>
      </c:catAx>
      <c:valAx>
        <c:axId val="397042223"/>
        <c:scaling>
          <c:orientation val="minMax"/>
          <c:max val="900"/>
          <c:min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pl-PL" sz="1195" b="0" i="0" u="none" strike="noStrike" kern="1200" baseline="0">
                <a:solidFill>
                  <a:schemeClr val="tx1">
                    <a:lumMod val="65000"/>
                    <a:lumOff val="35000"/>
                  </a:schemeClr>
                </a:solidFill>
                <a:latin typeface="+mn-lt"/>
                <a:ea typeface="+mn-ea"/>
                <a:cs typeface="+mn-cs"/>
              </a:defRPr>
            </a:pPr>
          </a:p>
        </c:txPr>
        <c:crossAx val="397036399"/>
        <c:crosses val="autoZero"/>
        <c:crossBetween val="between"/>
        <c:majorUnit val="100"/>
      </c:valAx>
      <c:spPr>
        <a:noFill/>
        <a:ln>
          <a:noFill/>
        </a:ln>
        <a:effectLst/>
      </c:spPr>
    </c:plotArea>
    <c:plotVisOnly val="1"/>
    <c:dispBlanksAs val="gap"/>
    <c:showDLblsOverMax val="0"/>
  </c:chart>
  <c:spPr>
    <a:noFill/>
    <a:ln>
      <a:noFill/>
    </a:ln>
    <a:effectLst/>
  </c:spPr>
  <c:txPr>
    <a:bodyPr/>
    <a:lstStyle/>
    <a:p>
      <a:pPr>
        <a:defRPr lang="pl-PL"/>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lumMod val="75000"/>
              </a:schemeClr>
            </a:solidFill>
            <a:ln w="19050">
              <a:noFill/>
            </a:ln>
          </c:spPr>
          <c:explosion val="0"/>
          <c:dPt>
            <c:idx val="0"/>
            <c:bubble3D val="0"/>
            <c:spPr>
              <a:solidFill>
                <a:srgbClr val="E71908"/>
              </a:solidFill>
              <a:ln w="19050">
                <a:noFill/>
              </a:ln>
              <a:effectLst/>
            </c:spPr>
          </c:dPt>
          <c:dPt>
            <c:idx val="1"/>
            <c:bubble3D val="0"/>
            <c:spPr>
              <a:solidFill>
                <a:schemeClr val="accent1"/>
              </a:solidFill>
              <a:ln w="19050">
                <a:noFill/>
              </a:ln>
              <a:effectLst/>
            </c:spPr>
          </c:dPt>
          <c:dPt>
            <c:idx val="2"/>
            <c:bubble3D val="0"/>
            <c:spPr>
              <a:solidFill>
                <a:schemeClr val="accent2">
                  <a:lumMod val="50000"/>
                </a:schemeClr>
              </a:solidFill>
              <a:ln w="19050">
                <a:noFill/>
              </a:ln>
              <a:effectLst/>
            </c:spPr>
          </c:dPt>
          <c:dPt>
            <c:idx val="3"/>
            <c:bubble3D val="0"/>
            <c:explosion val="0"/>
            <c:spPr>
              <a:solidFill>
                <a:schemeClr val="accent2"/>
              </a:solidFill>
              <a:ln w="19050">
                <a:noFill/>
              </a:ln>
              <a:effectLst/>
            </c:spPr>
          </c:dPt>
          <c:dLbls>
            <c:dLbl>
              <c:idx val="0"/>
              <c:layout/>
              <c:numFmt formatCode="0%" sourceLinked="0"/>
              <c:spPr>
                <a:noFill/>
                <a:ln>
                  <a:noFill/>
                </a:ln>
                <a:effectLst/>
              </c:spPr>
              <c:txPr>
                <a:bodyPr rot="0" spcFirstLastPara="1" vertOverflow="ellipsis" vert="horz" wrap="square" lIns="38100" tIns="19050" rIns="38100" bIns="19050" anchor="ctr" anchorCtr="1"/>
                <a:lstStyle/>
                <a:p>
                  <a:pPr>
                    <a:defRPr lang="pl-PL" sz="3600" b="0" i="0" u="none" strike="noStrike" kern="1200" baseline="0">
                      <a:solidFill>
                        <a:schemeClr val="bg1"/>
                      </a:solidFill>
                      <a:latin typeface="Segoe UI" panose="020B0502040204020203" pitchFamily="34" charset="0"/>
                      <a:ea typeface="Segoe UI" panose="020B0502040204020203" pitchFamily="34" charset="0"/>
                      <a:cs typeface="Segoe UI" panose="020B0502040204020203" pitchFamily="34" charset="0"/>
                      <a:sym typeface="Segoe UI" panose="020B0502040204020203" pitchFamily="34" charset="0"/>
                    </a:defRPr>
                  </a:pPr>
                </a:p>
              </c:txPr>
              <c:showLegendKey val="0"/>
              <c:showVal val="1"/>
              <c:showCatName val="0"/>
              <c:showSerName val="0"/>
              <c:showPercent val="0"/>
              <c:showBubbleSize val="0"/>
              <c:extLst>
                <c:ext xmlns:c15="http://schemas.microsoft.com/office/drawing/2012/chart" uri="{CE6537A1-D6FC-4f65-9D91-7224C49458BB}"/>
              </c:extLst>
            </c:dLbl>
            <c:dLbl>
              <c:idx val="1"/>
              <c:layout/>
              <c:numFmt formatCode="0%" sourceLinked="0"/>
              <c:spPr>
                <a:noFill/>
                <a:ln>
                  <a:noFill/>
                </a:ln>
                <a:effectLst/>
              </c:spPr>
              <c:txPr>
                <a:bodyPr rot="0" spcFirstLastPara="1" vertOverflow="ellipsis" vert="horz" wrap="square" lIns="38100" tIns="19050" rIns="38100" bIns="19050" anchor="ctr" anchorCtr="1"/>
                <a:lstStyle/>
                <a:p>
                  <a:pPr>
                    <a:defRPr lang="pl-PL" sz="3600" b="0" i="0" u="none" strike="noStrike" kern="1200" baseline="0">
                      <a:solidFill>
                        <a:schemeClr val="bg1"/>
                      </a:solidFill>
                      <a:latin typeface="Segoe UI" panose="020B0502040204020203" pitchFamily="34" charset="0"/>
                      <a:ea typeface="Segoe UI" panose="020B0502040204020203" pitchFamily="34" charset="0"/>
                      <a:cs typeface="Segoe UI" panose="020B0502040204020203" pitchFamily="34" charset="0"/>
                      <a:sym typeface="Segoe UI" panose="020B0502040204020203" pitchFamily="34" charset="0"/>
                    </a:defRPr>
                  </a:pPr>
                </a:p>
              </c:txPr>
              <c:showLegendKey val="0"/>
              <c:showVal val="1"/>
              <c:showCatName val="0"/>
              <c:showSerName val="0"/>
              <c:showPercent val="0"/>
              <c:showBubbleSize val="0"/>
              <c:extLst>
                <c:ext xmlns:c15="http://schemas.microsoft.com/office/drawing/2012/chart" uri="{CE6537A1-D6FC-4f65-9D91-7224C49458BB}"/>
              </c:extLst>
            </c:dLbl>
            <c:dLbl>
              <c:idx val="2"/>
              <c:layout/>
              <c:numFmt formatCode="0%" sourceLinked="0"/>
              <c:spPr>
                <a:noFill/>
                <a:ln>
                  <a:noFill/>
                </a:ln>
                <a:effectLst/>
              </c:spPr>
              <c:txPr>
                <a:bodyPr rot="0" spcFirstLastPara="1" vertOverflow="ellipsis" vert="horz" wrap="square" lIns="38100" tIns="19050" rIns="38100" bIns="19050" anchor="ctr" anchorCtr="1"/>
                <a:lstStyle/>
                <a:p>
                  <a:pPr>
                    <a:defRPr lang="pl-PL" sz="3600" b="0" i="0" u="none" strike="noStrike" kern="1200" baseline="0">
                      <a:solidFill>
                        <a:schemeClr val="bg1"/>
                      </a:solidFill>
                      <a:latin typeface="Segoe UI" panose="020B0502040204020203" pitchFamily="34" charset="0"/>
                      <a:ea typeface="Segoe UI" panose="020B0502040204020203" pitchFamily="34" charset="0"/>
                      <a:cs typeface="Segoe UI" panose="020B0502040204020203" pitchFamily="34" charset="0"/>
                      <a:sym typeface="Segoe UI" panose="020B0502040204020203" pitchFamily="34" charset="0"/>
                    </a:defRPr>
                  </a:pPr>
                </a:p>
              </c:txPr>
              <c:showLegendKey val="0"/>
              <c:showVal val="1"/>
              <c:showCatName val="0"/>
              <c:showSerName val="0"/>
              <c:showPercent val="0"/>
              <c:showBubbleSize val="0"/>
              <c:extLst>
                <c:ext xmlns:c15="http://schemas.microsoft.com/office/drawing/2012/chart" uri="{CE6537A1-D6FC-4f65-9D91-7224C49458BB}"/>
              </c:extLst>
            </c:dLbl>
            <c:dLbl>
              <c:idx val="3"/>
              <c:layout/>
              <c:numFmt formatCode="0%" sourceLinked="0"/>
              <c:spPr>
                <a:noFill/>
                <a:ln>
                  <a:noFill/>
                </a:ln>
                <a:effectLst/>
              </c:spPr>
              <c:txPr>
                <a:bodyPr rot="0" spcFirstLastPara="1" vertOverflow="ellipsis" vert="horz" wrap="square" lIns="38100" tIns="19050" rIns="38100" bIns="19050" anchor="ctr" anchorCtr="1"/>
                <a:lstStyle/>
                <a:p>
                  <a:pPr>
                    <a:defRPr lang="pl-PL" sz="3600" b="0" i="0" u="none" strike="noStrike" kern="1200" baseline="0">
                      <a:solidFill>
                        <a:schemeClr val="bg1"/>
                      </a:solidFill>
                      <a:latin typeface="Segoe UI" panose="020B0502040204020203" pitchFamily="34" charset="0"/>
                      <a:ea typeface="Segoe UI" panose="020B0502040204020203" pitchFamily="34" charset="0"/>
                      <a:cs typeface="Segoe UI" panose="020B0502040204020203" pitchFamily="34" charset="0"/>
                      <a:sym typeface="Segoe UI" panose="020B0502040204020203" pitchFamily="34" charset="0"/>
                    </a:defRPr>
                  </a:pPr>
                </a:p>
              </c:txPr>
              <c:showLegendKey val="0"/>
              <c:showVal val="1"/>
              <c:showCatName val="0"/>
              <c:showSerName val="0"/>
              <c:showPercent val="0"/>
              <c:showBubbleSize val="0"/>
              <c:extLst>
                <c:ext xmlns:c15="http://schemas.microsoft.com/office/drawing/2012/chart" uri="{CE6537A1-D6FC-4f65-9D91-7224C49458BB}"/>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lang="pl-PL" sz="3600" b="0" i="0" u="none" strike="noStrike" kern="1200" baseline="0">
                    <a:solidFill>
                      <a:schemeClr val="bg1"/>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strRef>
              <c:f>Sheet1!$A$2:$A$5</c:f>
              <c:strCache>
                <c:ptCount val="4"/>
                <c:pt idx="0">
                  <c:v>First Item</c:v>
                </c:pt>
                <c:pt idx="1">
                  <c:v>Second Item </c:v>
                </c:pt>
                <c:pt idx="2">
                  <c:v>Third Item</c:v>
                </c:pt>
                <c:pt idx="3">
                  <c:v>Fourth Item</c:v>
                </c:pt>
              </c:strCache>
            </c:strRef>
          </c:cat>
          <c:val>
            <c:numRef>
              <c:f>Sheet1!$B$2:$B$5</c:f>
              <c:numCache>
                <c:formatCode>0%</c:formatCode>
                <c:ptCount val="4"/>
                <c:pt idx="0">
                  <c:v>0.35</c:v>
                </c:pt>
                <c:pt idx="1">
                  <c:v>0.3</c:v>
                </c:pt>
                <c:pt idx="2">
                  <c:v>0.15</c:v>
                </c:pt>
                <c:pt idx="3">
                  <c:v>0.2</c:v>
                </c:pt>
              </c:numCache>
            </c:numRef>
          </c:val>
        </c:ser>
        <c:dLbls>
          <c:showLegendKey val="0"/>
          <c:showVal val="0"/>
          <c:showCatName val="0"/>
          <c:showSerName val="0"/>
          <c:showPercent val="0"/>
          <c:showBubbleSize val="0"/>
          <c:showLeaderLines val="0"/>
        </c:dLbls>
        <c:firstSliceAng val="57"/>
        <c:holeSize val="59"/>
      </c:doughnutChart>
      <c:spPr>
        <a:noFill/>
        <a:ln>
          <a:noFill/>
        </a:ln>
        <a:effectLst/>
      </c:spPr>
    </c:plotArea>
    <c:plotVisOnly val="1"/>
    <c:dispBlanksAs val="gap"/>
    <c:showDLblsOverMax val="0"/>
  </c:chart>
  <c:spPr>
    <a:noFill/>
    <a:ln>
      <a:noFill/>
    </a:ln>
    <a:effectLst/>
  </c:spPr>
  <c:txPr>
    <a:bodyPr/>
    <a:lstStyle/>
    <a:p>
      <a:pPr>
        <a:defRPr lang="pl-PL"/>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2B48FC-AB47-4F5D-9725-BF22E783BCCD}" type="slidenum">
              <a:rPr lang="en-GB" smtClean="0"/>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2B48FC-AB47-4F5D-9725-BF22E783BCCD}" type="slidenum">
              <a:rPr lang="en-GB" smtClean="0"/>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www.slidor.fr/"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bg>
      <p:bgPr>
        <a:solidFill>
          <a:srgbClr val="F7F7F7"/>
        </a:solidFill>
        <a:effectLst/>
      </p:bgPr>
    </p:bg>
    <p:spTree>
      <p:nvGrpSpPr>
        <p:cNvPr id="1" name=""/>
        <p:cNvGrpSpPr/>
        <p:nvPr/>
      </p:nvGrpSpPr>
      <p:grpSpPr>
        <a:xfrm>
          <a:off x="0" y="0"/>
          <a:ext cx="0" cy="0"/>
          <a:chOff x="0" y="0"/>
          <a:chExt cx="0" cy="0"/>
        </a:xfrm>
      </p:grpSpPr>
      <p:sp>
        <p:nvSpPr>
          <p:cNvPr id="11" name="Isosceles Triangle 10"/>
          <p:cNvSpPr/>
          <p:nvPr userDrawn="1"/>
        </p:nvSpPr>
        <p:spPr>
          <a:xfrm>
            <a:off x="9420352" y="4468648"/>
            <a:ext cx="2771648" cy="2389352"/>
          </a:xfrm>
          <a:prstGeom prst="triangle">
            <a:avLst>
              <a:gd name="adj" fmla="val 100000"/>
            </a:avLst>
          </a:prstGeom>
          <a:solidFill>
            <a:schemeClr val="tx1">
              <a:lumMod val="65000"/>
              <a:lumOff val="3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sp>
        <p:nvSpPr>
          <p:cNvPr id="10" name="Isosceles Triangle 9"/>
          <p:cNvSpPr/>
          <p:nvPr userDrawn="1"/>
        </p:nvSpPr>
        <p:spPr>
          <a:xfrm>
            <a:off x="10188448" y="5130800"/>
            <a:ext cx="2003552" cy="1727200"/>
          </a:xfrm>
          <a:prstGeom prst="triangle">
            <a:avLst>
              <a:gd name="adj" fmla="val 100000"/>
            </a:avLst>
          </a:prstGeom>
          <a:solidFill>
            <a:schemeClr val="tx1">
              <a:lumMod val="65000"/>
              <a:lumOff val="3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s - 3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40644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9" name="Picture Placeholder 3"/>
          <p:cNvSpPr>
            <a:spLocks noGrp="1"/>
          </p:cNvSpPr>
          <p:nvPr>
            <p:ph type="pic" sz="quarter" idx="11" hasCustomPrompt="1"/>
          </p:nvPr>
        </p:nvSpPr>
        <p:spPr>
          <a:xfrm>
            <a:off x="4064400" y="0"/>
            <a:ext cx="40644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0" name="Picture Placeholder 3"/>
          <p:cNvSpPr>
            <a:spLocks noGrp="1"/>
          </p:cNvSpPr>
          <p:nvPr>
            <p:ph type="pic" sz="quarter" idx="12" hasCustomPrompt="1"/>
          </p:nvPr>
        </p:nvSpPr>
        <p:spPr>
          <a:xfrm>
            <a:off x="8128800" y="0"/>
            <a:ext cx="40632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s - 6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6" name="Picture Placeholder 3"/>
          <p:cNvSpPr>
            <a:spLocks noGrp="1"/>
          </p:cNvSpPr>
          <p:nvPr>
            <p:ph type="pic" sz="quarter" idx="11" hasCustomPrompt="1"/>
          </p:nvPr>
        </p:nvSpPr>
        <p:spPr>
          <a:xfrm>
            <a:off x="4064000" y="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7" name="Picture Placeholder 3"/>
          <p:cNvSpPr>
            <a:spLocks noGrp="1"/>
          </p:cNvSpPr>
          <p:nvPr>
            <p:ph type="pic" sz="quarter" idx="12" hasCustomPrompt="1"/>
          </p:nvPr>
        </p:nvSpPr>
        <p:spPr>
          <a:xfrm>
            <a:off x="8128000" y="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8" name="Picture Placeholder 3"/>
          <p:cNvSpPr>
            <a:spLocks noGrp="1"/>
          </p:cNvSpPr>
          <p:nvPr>
            <p:ph type="pic" sz="quarter" idx="13" hasCustomPrompt="1"/>
          </p:nvPr>
        </p:nvSpPr>
        <p:spPr>
          <a:xfrm>
            <a:off x="8128000" y="342900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9" name="Picture Placeholder 3"/>
          <p:cNvSpPr>
            <a:spLocks noGrp="1"/>
          </p:cNvSpPr>
          <p:nvPr>
            <p:ph type="pic" sz="quarter" idx="14" hasCustomPrompt="1"/>
          </p:nvPr>
        </p:nvSpPr>
        <p:spPr>
          <a:xfrm>
            <a:off x="4064000" y="342900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20" name="Picture Placeholder 3"/>
          <p:cNvSpPr>
            <a:spLocks noGrp="1"/>
          </p:cNvSpPr>
          <p:nvPr>
            <p:ph type="pic" sz="quarter" idx="15" hasCustomPrompt="1"/>
          </p:nvPr>
        </p:nvSpPr>
        <p:spPr>
          <a:xfrm>
            <a:off x="0" y="3429000"/>
            <a:ext cx="4064000" cy="3429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 Fullscreen">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cover</a:t>
            </a:r>
            <a:r>
              <a:rPr lang="fr-FR" dirty="0"/>
              <a:t> </a:t>
            </a:r>
            <a:r>
              <a:rPr lang="fr-FR" dirty="0" err="1"/>
              <a:t>picture</a:t>
            </a:r>
            <a:endParaRPr lang="fr-F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 2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6096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3" name="Picture Placeholder 3"/>
          <p:cNvSpPr>
            <a:spLocks noGrp="1"/>
          </p:cNvSpPr>
          <p:nvPr>
            <p:ph type="pic" sz="quarter" idx="11" hasCustomPrompt="1"/>
          </p:nvPr>
        </p:nvSpPr>
        <p:spPr>
          <a:xfrm>
            <a:off x="6096000" y="0"/>
            <a:ext cx="6096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39788" y="660400"/>
            <a:ext cx="4481512" cy="701731"/>
          </a:xfrm>
          <a:prstGeom prst="rect">
            <a:avLst/>
          </a:prstGeom>
        </p:spPr>
        <p:txBody>
          <a:bodyPr lIns="0">
            <a:spAutoFit/>
          </a:bodyPr>
          <a:lstStyle>
            <a:lvl1pPr marL="0" indent="0">
              <a:buNone/>
              <a:defRPr sz="44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etitors">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39788" y="660400"/>
            <a:ext cx="4481512" cy="701731"/>
          </a:xfrm>
          <a:prstGeom prst="rect">
            <a:avLst/>
          </a:prstGeom>
        </p:spPr>
        <p:txBody>
          <a:bodyPr lIns="0">
            <a:spAutoFit/>
          </a:bodyPr>
          <a:lstStyle>
            <a:lvl1pPr marL="0" indent="0">
              <a:buNone/>
              <a:defRPr sz="44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3" name="Picture Placeholder 2"/>
          <p:cNvSpPr>
            <a:spLocks noGrp="1"/>
          </p:cNvSpPr>
          <p:nvPr>
            <p:ph type="pic" sz="quarter" idx="11" hasCustomPrompt="1"/>
          </p:nvPr>
        </p:nvSpPr>
        <p:spPr>
          <a:xfrm>
            <a:off x="1172069" y="2515800"/>
            <a:ext cx="1872972" cy="1134250"/>
          </a:xfrm>
          <a:prstGeom prst="rect">
            <a:avLst/>
          </a:prstGeom>
        </p:spPr>
        <p:txBody>
          <a:bodyPr/>
          <a:lstStyle>
            <a:lvl1pPr marL="0" indent="0">
              <a:buNone/>
              <a:defRPr sz="140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endParaRPr lang="fr-FR" dirty="0"/>
          </a:p>
        </p:txBody>
      </p:sp>
      <p:sp>
        <p:nvSpPr>
          <p:cNvPr id="13" name="Picture Placeholder 2"/>
          <p:cNvSpPr>
            <a:spLocks noGrp="1"/>
          </p:cNvSpPr>
          <p:nvPr>
            <p:ph type="pic" sz="quarter" idx="12" hasCustomPrompt="1"/>
          </p:nvPr>
        </p:nvSpPr>
        <p:spPr>
          <a:xfrm>
            <a:off x="3830366" y="2515800"/>
            <a:ext cx="1872972" cy="1134250"/>
          </a:xfrm>
          <a:prstGeom prst="rect">
            <a:avLst/>
          </a:prstGeom>
        </p:spPr>
        <p:txBody>
          <a:bodyPr/>
          <a:lstStyle>
            <a:lvl1pPr marL="0" indent="0">
              <a:buNone/>
              <a:defRPr sz="140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endParaRPr lang="fr-FR" dirty="0"/>
          </a:p>
        </p:txBody>
      </p:sp>
      <p:sp>
        <p:nvSpPr>
          <p:cNvPr id="14" name="Picture Placeholder 2"/>
          <p:cNvSpPr>
            <a:spLocks noGrp="1"/>
          </p:cNvSpPr>
          <p:nvPr>
            <p:ph type="pic" sz="quarter" idx="13" hasCustomPrompt="1"/>
          </p:nvPr>
        </p:nvSpPr>
        <p:spPr>
          <a:xfrm>
            <a:off x="6488663" y="2515800"/>
            <a:ext cx="1872972" cy="1134250"/>
          </a:xfrm>
          <a:prstGeom prst="rect">
            <a:avLst/>
          </a:prstGeom>
        </p:spPr>
        <p:txBody>
          <a:bodyPr/>
          <a:lstStyle>
            <a:lvl1pPr marL="0" indent="0">
              <a:buNone/>
              <a:defRPr sz="140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endParaRPr lang="fr-FR" dirty="0"/>
          </a:p>
        </p:txBody>
      </p:sp>
      <p:sp>
        <p:nvSpPr>
          <p:cNvPr id="15" name="Picture Placeholder 2"/>
          <p:cNvSpPr>
            <a:spLocks noGrp="1"/>
          </p:cNvSpPr>
          <p:nvPr>
            <p:ph type="pic" sz="quarter" idx="14" hasCustomPrompt="1"/>
          </p:nvPr>
        </p:nvSpPr>
        <p:spPr>
          <a:xfrm>
            <a:off x="9146960" y="2515800"/>
            <a:ext cx="1872972" cy="1134250"/>
          </a:xfrm>
          <a:prstGeom prst="rect">
            <a:avLst/>
          </a:prstGeom>
        </p:spPr>
        <p:txBody>
          <a:bodyPr/>
          <a:lstStyle>
            <a:lvl1pPr marL="0" indent="0">
              <a:buNone/>
              <a:defRPr sz="140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endParaRPr lang="fr-FR" dirty="0"/>
          </a:p>
        </p:txBody>
      </p:sp>
      <p:sp>
        <p:nvSpPr>
          <p:cNvPr id="16" name="Picture Placeholder 2"/>
          <p:cNvSpPr>
            <a:spLocks noGrp="1"/>
          </p:cNvSpPr>
          <p:nvPr>
            <p:ph type="pic" sz="quarter" idx="15" hasCustomPrompt="1"/>
          </p:nvPr>
        </p:nvSpPr>
        <p:spPr>
          <a:xfrm>
            <a:off x="1172069" y="4167046"/>
            <a:ext cx="1872972" cy="1134250"/>
          </a:xfrm>
          <a:prstGeom prst="rect">
            <a:avLst/>
          </a:prstGeom>
        </p:spPr>
        <p:txBody>
          <a:bodyPr/>
          <a:lstStyle>
            <a:lvl1pPr marL="0" indent="0">
              <a:buNone/>
              <a:defRPr sz="140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endParaRPr lang="fr-FR" dirty="0"/>
          </a:p>
        </p:txBody>
      </p:sp>
      <p:sp>
        <p:nvSpPr>
          <p:cNvPr id="17" name="Picture Placeholder 2"/>
          <p:cNvSpPr>
            <a:spLocks noGrp="1"/>
          </p:cNvSpPr>
          <p:nvPr>
            <p:ph type="pic" sz="quarter" idx="16" hasCustomPrompt="1"/>
          </p:nvPr>
        </p:nvSpPr>
        <p:spPr>
          <a:xfrm>
            <a:off x="3830366" y="4167046"/>
            <a:ext cx="1872972" cy="1134250"/>
          </a:xfrm>
          <a:prstGeom prst="rect">
            <a:avLst/>
          </a:prstGeom>
        </p:spPr>
        <p:txBody>
          <a:bodyPr/>
          <a:lstStyle>
            <a:lvl1pPr marL="0" indent="0">
              <a:buNone/>
              <a:defRPr sz="140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endParaRPr lang="fr-FR" dirty="0"/>
          </a:p>
        </p:txBody>
      </p:sp>
      <p:sp>
        <p:nvSpPr>
          <p:cNvPr id="18" name="Picture Placeholder 2"/>
          <p:cNvSpPr>
            <a:spLocks noGrp="1"/>
          </p:cNvSpPr>
          <p:nvPr>
            <p:ph type="pic" sz="quarter" idx="17" hasCustomPrompt="1"/>
          </p:nvPr>
        </p:nvSpPr>
        <p:spPr>
          <a:xfrm>
            <a:off x="6488663" y="4167046"/>
            <a:ext cx="1872972" cy="1134250"/>
          </a:xfrm>
          <a:prstGeom prst="rect">
            <a:avLst/>
          </a:prstGeom>
        </p:spPr>
        <p:txBody>
          <a:bodyPr/>
          <a:lstStyle>
            <a:lvl1pPr marL="0" indent="0">
              <a:buNone/>
              <a:defRPr sz="140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endParaRPr lang="fr-FR" dirty="0"/>
          </a:p>
        </p:txBody>
      </p:sp>
      <p:sp>
        <p:nvSpPr>
          <p:cNvPr id="19" name="Picture Placeholder 2"/>
          <p:cNvSpPr>
            <a:spLocks noGrp="1"/>
          </p:cNvSpPr>
          <p:nvPr>
            <p:ph type="pic" sz="quarter" idx="18" hasCustomPrompt="1"/>
          </p:nvPr>
        </p:nvSpPr>
        <p:spPr>
          <a:xfrm>
            <a:off x="9146960" y="4167046"/>
            <a:ext cx="1872972" cy="1134250"/>
          </a:xfrm>
          <a:prstGeom prst="rect">
            <a:avLst/>
          </a:prstGeom>
        </p:spPr>
        <p:txBody>
          <a:bodyPr/>
          <a:lstStyle>
            <a:lvl1pPr marL="0" indent="0">
              <a:buNone/>
              <a:defRPr sz="140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endParaRPr lang="fr-F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nders">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39788" y="660400"/>
            <a:ext cx="4481512" cy="701731"/>
          </a:xfrm>
          <a:prstGeom prst="rect">
            <a:avLst/>
          </a:prstGeom>
        </p:spPr>
        <p:txBody>
          <a:bodyPr lIns="0">
            <a:spAutoFit/>
          </a:bodyPr>
          <a:lstStyle>
            <a:lvl1pPr marL="0" indent="0">
              <a:buNone/>
              <a:defRPr sz="44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10" name="Picture Placeholder 2"/>
          <p:cNvSpPr>
            <a:spLocks noGrp="1"/>
          </p:cNvSpPr>
          <p:nvPr>
            <p:ph type="pic" sz="quarter" idx="11" hasCustomPrompt="1"/>
          </p:nvPr>
        </p:nvSpPr>
        <p:spPr>
          <a:xfrm>
            <a:off x="1413649" y="1907253"/>
            <a:ext cx="1588275" cy="1588275"/>
          </a:xfrm>
          <a:prstGeom prst="ellipse">
            <a:avLst/>
          </a:prstGeom>
        </p:spPr>
        <p:txBody>
          <a:bodyPr>
            <a:normAutofit/>
          </a:bodyPr>
          <a:lstStyle>
            <a:lvl1pPr marL="0" indent="0">
              <a:buNone/>
              <a:defRPr sz="2000"/>
            </a:lvl1pPr>
          </a:lstStyle>
          <a:p>
            <a:r>
              <a:rPr lang="fr-FR" dirty="0"/>
              <a:t>Picture</a:t>
            </a:r>
            <a:endParaRPr lang="fr-FR" dirty="0"/>
          </a:p>
        </p:txBody>
      </p:sp>
      <p:sp>
        <p:nvSpPr>
          <p:cNvPr id="11" name="Picture Placeholder 2"/>
          <p:cNvSpPr>
            <a:spLocks noGrp="1"/>
          </p:cNvSpPr>
          <p:nvPr>
            <p:ph type="pic" sz="quarter" idx="12" hasCustomPrompt="1"/>
          </p:nvPr>
        </p:nvSpPr>
        <p:spPr>
          <a:xfrm>
            <a:off x="5303478" y="1907253"/>
            <a:ext cx="1588275" cy="1588275"/>
          </a:xfrm>
          <a:prstGeom prst="ellipse">
            <a:avLst/>
          </a:prstGeom>
        </p:spPr>
        <p:txBody>
          <a:bodyPr>
            <a:normAutofit/>
          </a:bodyPr>
          <a:lstStyle>
            <a:lvl1pPr marL="0" indent="0">
              <a:buNone/>
              <a:defRPr sz="2000"/>
            </a:lvl1pPr>
          </a:lstStyle>
          <a:p>
            <a:r>
              <a:rPr lang="fr-FR" dirty="0"/>
              <a:t>Picture</a:t>
            </a:r>
            <a:endParaRPr lang="fr-FR" dirty="0"/>
          </a:p>
        </p:txBody>
      </p:sp>
      <p:sp>
        <p:nvSpPr>
          <p:cNvPr id="12" name="Picture Placeholder 2"/>
          <p:cNvSpPr>
            <a:spLocks noGrp="1"/>
          </p:cNvSpPr>
          <p:nvPr>
            <p:ph type="pic" sz="quarter" idx="13" hasCustomPrompt="1"/>
          </p:nvPr>
        </p:nvSpPr>
        <p:spPr>
          <a:xfrm>
            <a:off x="9193307" y="1907253"/>
            <a:ext cx="1588275" cy="1588275"/>
          </a:xfrm>
          <a:prstGeom prst="ellipse">
            <a:avLst/>
          </a:prstGeom>
        </p:spPr>
        <p:txBody>
          <a:bodyPr>
            <a:normAutofit/>
          </a:bodyPr>
          <a:lstStyle>
            <a:lvl1pPr marL="0" indent="0">
              <a:buNone/>
              <a:defRPr sz="2000"/>
            </a:lvl1pPr>
          </a:lstStyle>
          <a:p>
            <a:r>
              <a:rPr lang="fr-FR" dirty="0"/>
              <a:t>Picture</a:t>
            </a:r>
            <a:endParaRPr lang="fr-F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rget">
    <p:bg>
      <p:bgPr>
        <a:solidFill>
          <a:srgbClr val="F7F7F7"/>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095500" y="2084199"/>
            <a:ext cx="1961858" cy="1961858"/>
          </a:xfrm>
          <a:prstGeom prst="ellipse">
            <a:avLst/>
          </a:prstGeom>
        </p:spPr>
        <p:txBody>
          <a:bodyPr/>
          <a:lstStyle/>
          <a:p>
            <a:endParaRPr lang="fr-FR"/>
          </a:p>
        </p:txBody>
      </p:sp>
      <p:sp>
        <p:nvSpPr>
          <p:cNvPr id="3" name="Picture Placeholder 2"/>
          <p:cNvSpPr>
            <a:spLocks noGrp="1"/>
          </p:cNvSpPr>
          <p:nvPr>
            <p:ph type="pic" sz="quarter" idx="11"/>
          </p:nvPr>
        </p:nvSpPr>
        <p:spPr>
          <a:xfrm>
            <a:off x="8134642" y="2149621"/>
            <a:ext cx="1961858" cy="1961858"/>
          </a:xfrm>
          <a:prstGeom prst="ellipse">
            <a:avLst/>
          </a:prstGeom>
        </p:spPr>
        <p:txBody>
          <a:bodyPr/>
          <a:lstStyle/>
          <a:p>
            <a:endParaRPr lang="fr-FR"/>
          </a:p>
        </p:txBody>
      </p:sp>
      <p:sp>
        <p:nvSpPr>
          <p:cNvPr id="4" name="Text Placeholder 3"/>
          <p:cNvSpPr>
            <a:spLocks noGrp="1"/>
          </p:cNvSpPr>
          <p:nvPr>
            <p:ph type="body" sz="quarter" idx="12" hasCustomPrompt="1"/>
          </p:nvPr>
        </p:nvSpPr>
        <p:spPr>
          <a:xfrm>
            <a:off x="839788" y="660400"/>
            <a:ext cx="4481512" cy="701731"/>
          </a:xfrm>
          <a:prstGeom prst="rect">
            <a:avLst/>
          </a:prstGeom>
        </p:spPr>
        <p:txBody>
          <a:bodyPr lIns="0">
            <a:spAutoFit/>
          </a:bodyPr>
          <a:lstStyle>
            <a:lvl1pPr marL="0" indent="0">
              <a:buNone/>
              <a:defRPr sz="44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F7F7F7"/>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or.fr">
    <p:bg>
      <p:bgPr>
        <a:solidFill>
          <a:srgbClr val="1B1B1B"/>
        </a:solidFill>
        <a:effectLst/>
      </p:bgPr>
    </p:bg>
    <p:spTree>
      <p:nvGrpSpPr>
        <p:cNvPr id="1" name=""/>
        <p:cNvGrpSpPr/>
        <p:nvPr/>
      </p:nvGrpSpPr>
      <p:grpSpPr>
        <a:xfrm>
          <a:off x="0" y="0"/>
          <a:ext cx="0" cy="0"/>
          <a:chOff x="0" y="0"/>
          <a:chExt cx="0" cy="0"/>
        </a:xfrm>
      </p:grpSpPr>
      <p:sp>
        <p:nvSpPr>
          <p:cNvPr id="2" name="TextBox 1"/>
          <p:cNvSpPr txBox="1"/>
          <p:nvPr userDrawn="1"/>
        </p:nvSpPr>
        <p:spPr>
          <a:xfrm>
            <a:off x="839788" y="1600200"/>
            <a:ext cx="4413250" cy="1938992"/>
          </a:xfrm>
          <a:prstGeom prst="rect">
            <a:avLst/>
          </a:prstGeom>
          <a:noFill/>
        </p:spPr>
        <p:txBody>
          <a:bodyPr wrap="square" lIns="0" rtlCol="0">
            <a:spAutoFit/>
          </a:bodyPr>
          <a:lstStyle/>
          <a:p>
            <a:r>
              <a:rPr lang="fr-FR" sz="4000" dirty="0" err="1"/>
              <a:t>Proudly</a:t>
            </a:r>
            <a:r>
              <a:rPr lang="fr-FR" sz="4000" dirty="0"/>
              <a:t> made </a:t>
            </a:r>
            <a:br>
              <a:rPr lang="fr-FR" sz="4000" dirty="0"/>
            </a:br>
            <a:r>
              <a:rPr lang="fr-FR" sz="4000" dirty="0"/>
              <a:t>by</a:t>
            </a:r>
            <a:r>
              <a:rPr lang="fr-FR" sz="4000" dirty="0">
                <a:solidFill>
                  <a:schemeClr val="tx1">
                    <a:lumMod val="60000"/>
                    <a:lumOff val="40000"/>
                  </a:schemeClr>
                </a:solidFill>
              </a:rPr>
              <a:t> </a:t>
            </a:r>
            <a:r>
              <a:rPr lang="fr-FR" sz="4000" dirty="0">
                <a:solidFill>
                  <a:schemeClr val="bg1"/>
                </a:solidFill>
              </a:rPr>
              <a:t>Slidor.</a:t>
            </a:r>
            <a:endParaRPr lang="fr-FR" sz="4000" dirty="0">
              <a:solidFill>
                <a:schemeClr val="bg1"/>
              </a:solidFill>
            </a:endParaRPr>
          </a:p>
          <a:p>
            <a:r>
              <a:rPr lang="fr-FR" sz="4000" dirty="0" err="1"/>
              <a:t>With</a:t>
            </a:r>
            <a:r>
              <a:rPr lang="fr-FR" sz="4000" dirty="0">
                <a:solidFill>
                  <a:schemeClr val="bg1"/>
                </a:solidFill>
              </a:rPr>
              <a:t> </a:t>
            </a:r>
            <a:endParaRPr lang="fr-FR" sz="4000" dirty="0">
              <a:solidFill>
                <a:schemeClr val="bg1"/>
              </a:solidFill>
            </a:endParaRPr>
          </a:p>
        </p:txBody>
      </p:sp>
      <p:sp>
        <p:nvSpPr>
          <p:cNvPr id="3" name="Freeform 111"/>
          <p:cNvSpPr/>
          <p:nvPr userDrawn="1"/>
        </p:nvSpPr>
        <p:spPr bwMode="auto">
          <a:xfrm>
            <a:off x="2047875" y="2983070"/>
            <a:ext cx="468680" cy="410716"/>
          </a:xfrm>
          <a:custGeom>
            <a:avLst/>
            <a:gdLst>
              <a:gd name="T0" fmla="*/ 0 w 248"/>
              <a:gd name="T1" fmla="*/ 64 h 217"/>
              <a:gd name="T2" fmla="*/ 123 w 248"/>
              <a:gd name="T3" fmla="*/ 217 h 217"/>
              <a:gd name="T4" fmla="*/ 248 w 248"/>
              <a:gd name="T5" fmla="*/ 66 h 217"/>
              <a:gd name="T6" fmla="*/ 189 w 248"/>
              <a:gd name="T7" fmla="*/ 1 h 217"/>
              <a:gd name="T8" fmla="*/ 124 w 248"/>
              <a:gd name="T9" fmla="*/ 57 h 217"/>
              <a:gd name="T10" fmla="*/ 61 w 248"/>
              <a:gd name="T11" fmla="*/ 1 h 217"/>
              <a:gd name="T12" fmla="*/ 0 w 248"/>
              <a:gd name="T13" fmla="*/ 64 h 217"/>
            </a:gdLst>
            <a:ahLst/>
            <a:cxnLst>
              <a:cxn ang="0">
                <a:pos x="T0" y="T1"/>
              </a:cxn>
              <a:cxn ang="0">
                <a:pos x="T2" y="T3"/>
              </a:cxn>
              <a:cxn ang="0">
                <a:pos x="T4" y="T5"/>
              </a:cxn>
              <a:cxn ang="0">
                <a:pos x="T6" y="T7"/>
              </a:cxn>
              <a:cxn ang="0">
                <a:pos x="T8" y="T9"/>
              </a:cxn>
              <a:cxn ang="0">
                <a:pos x="T10" y="T11"/>
              </a:cxn>
              <a:cxn ang="0">
                <a:pos x="T12" y="T13"/>
              </a:cxn>
            </a:cxnLst>
            <a:rect l="0" t="0" r="r" b="b"/>
            <a:pathLst>
              <a:path w="248" h="217">
                <a:moveTo>
                  <a:pt x="0" y="64"/>
                </a:moveTo>
                <a:cubicBezTo>
                  <a:pt x="0" y="144"/>
                  <a:pt x="123" y="217"/>
                  <a:pt x="123" y="217"/>
                </a:cubicBezTo>
                <a:cubicBezTo>
                  <a:pt x="123" y="217"/>
                  <a:pt x="248" y="146"/>
                  <a:pt x="248" y="66"/>
                </a:cubicBezTo>
                <a:cubicBezTo>
                  <a:pt x="248" y="33"/>
                  <a:pt x="225" y="2"/>
                  <a:pt x="189" y="1"/>
                </a:cubicBezTo>
                <a:cubicBezTo>
                  <a:pt x="155" y="1"/>
                  <a:pt x="124" y="24"/>
                  <a:pt x="124" y="57"/>
                </a:cubicBezTo>
                <a:cubicBezTo>
                  <a:pt x="124" y="24"/>
                  <a:pt x="94" y="1"/>
                  <a:pt x="61" y="1"/>
                </a:cubicBezTo>
                <a:cubicBezTo>
                  <a:pt x="25" y="0"/>
                  <a:pt x="0" y="31"/>
                  <a:pt x="0" y="64"/>
                </a:cubicBezTo>
                <a:close/>
              </a:path>
            </a:pathLst>
          </a:custGeom>
          <a:noFill/>
          <a:ln w="28575" cap="flat">
            <a:solidFill>
              <a:srgbClr val="FE13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F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20375" y="6438900"/>
            <a:ext cx="1235204" cy="254000"/>
          </a:xfrm>
          <a:prstGeom prst="rect">
            <a:avLst/>
          </a:prstGeom>
        </p:spPr>
      </p:pic>
      <p:sp>
        <p:nvSpPr>
          <p:cNvPr id="5" name="TextBox 4"/>
          <p:cNvSpPr txBox="1"/>
          <p:nvPr userDrawn="1"/>
        </p:nvSpPr>
        <p:spPr>
          <a:xfrm>
            <a:off x="2773363" y="2831306"/>
            <a:ext cx="2630487" cy="707886"/>
          </a:xfrm>
          <a:prstGeom prst="rect">
            <a:avLst/>
          </a:prstGeom>
          <a:noFill/>
        </p:spPr>
        <p:txBody>
          <a:bodyPr wrap="square" lIns="0" rtlCol="0">
            <a:spAutoFit/>
          </a:bodyPr>
          <a:lstStyle/>
          <a:p>
            <a:r>
              <a:rPr lang="fr-FR" sz="4000" dirty="0"/>
              <a:t>from Paris.</a:t>
            </a:r>
            <a:endParaRPr lang="fr-FR" sz="4000" dirty="0"/>
          </a:p>
        </p:txBody>
      </p:sp>
      <p:sp>
        <p:nvSpPr>
          <p:cNvPr id="6" name="Rectangle 5">
            <a:hlinkClick r:id="rId3"/>
          </p:cNvPr>
          <p:cNvSpPr/>
          <p:nvPr userDrawn="1"/>
        </p:nvSpPr>
        <p:spPr>
          <a:xfrm>
            <a:off x="839788" y="4083862"/>
            <a:ext cx="3770312" cy="838200"/>
          </a:xfrm>
          <a:prstGeom prst="rect">
            <a:avLst/>
          </a:prstGeom>
          <a:noFill/>
          <a:ln w="381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pc="600" dirty="0">
                <a:solidFill>
                  <a:schemeClr val="tx1">
                    <a:lumMod val="60000"/>
                    <a:lumOff val="40000"/>
                  </a:schemeClr>
                </a:solidFill>
                <a:sym typeface="Wingdings" panose="05000000000000000000" pitchFamily="2" charset="2"/>
              </a:rPr>
              <a:t>SAY HELLO</a:t>
            </a:r>
            <a:endParaRPr lang="fr-FR" spc="600" dirty="0">
              <a:solidFill>
                <a:schemeClr val="tx1">
                  <a:lumMod val="60000"/>
                  <a:lumOff val="40000"/>
                </a:schemeClr>
              </a:solidFill>
            </a:endParaRPr>
          </a:p>
        </p:txBody>
      </p:sp>
      <p:grpSp>
        <p:nvGrpSpPr>
          <p:cNvPr id="7" name="Group 6"/>
          <p:cNvGrpSpPr/>
          <p:nvPr userDrawn="1"/>
        </p:nvGrpSpPr>
        <p:grpSpPr>
          <a:xfrm>
            <a:off x="6535172" y="3836900"/>
            <a:ext cx="5656828" cy="3021100"/>
            <a:chOff x="5818189" y="1958042"/>
            <a:chExt cx="5656828" cy="3021100"/>
          </a:xfrm>
        </p:grpSpPr>
        <p:sp>
          <p:nvSpPr>
            <p:cNvPr id="8" name="Freeform 7"/>
            <p:cNvSpPr/>
            <p:nvPr/>
          </p:nvSpPr>
          <p:spPr bwMode="auto">
            <a:xfrm>
              <a:off x="8927532" y="2652277"/>
              <a:ext cx="673642" cy="267693"/>
            </a:xfrm>
            <a:custGeom>
              <a:avLst/>
              <a:gdLst>
                <a:gd name="T0" fmla="*/ 91 w 114"/>
                <a:gd name="T1" fmla="*/ 45 h 45"/>
                <a:gd name="T2" fmla="*/ 20 w 114"/>
                <a:gd name="T3" fmla="*/ 45 h 45"/>
                <a:gd name="T4" fmla="*/ 0 w 114"/>
                <a:gd name="T5" fmla="*/ 25 h 45"/>
                <a:gd name="T6" fmla="*/ 20 w 114"/>
                <a:gd name="T7" fmla="*/ 5 h 45"/>
                <a:gd name="T8" fmla="*/ 33 w 114"/>
                <a:gd name="T9" fmla="*/ 10 h 45"/>
                <a:gd name="T10" fmla="*/ 34 w 114"/>
                <a:gd name="T11" fmla="*/ 16 h 45"/>
                <a:gd name="T12" fmla="*/ 28 w 114"/>
                <a:gd name="T13" fmla="*/ 16 h 45"/>
                <a:gd name="T14" fmla="*/ 20 w 114"/>
                <a:gd name="T15" fmla="*/ 13 h 45"/>
                <a:gd name="T16" fmla="*/ 8 w 114"/>
                <a:gd name="T17" fmla="*/ 25 h 45"/>
                <a:gd name="T18" fmla="*/ 20 w 114"/>
                <a:gd name="T19" fmla="*/ 37 h 45"/>
                <a:gd name="T20" fmla="*/ 91 w 114"/>
                <a:gd name="T21" fmla="*/ 37 h 45"/>
                <a:gd name="T22" fmla="*/ 106 w 114"/>
                <a:gd name="T23" fmla="*/ 22 h 45"/>
                <a:gd name="T24" fmla="*/ 91 w 114"/>
                <a:gd name="T25" fmla="*/ 8 h 45"/>
                <a:gd name="T26" fmla="*/ 81 w 114"/>
                <a:gd name="T27" fmla="*/ 13 h 45"/>
                <a:gd name="T28" fmla="*/ 75 w 114"/>
                <a:gd name="T29" fmla="*/ 13 h 45"/>
                <a:gd name="T30" fmla="*/ 75 w 114"/>
                <a:gd name="T31" fmla="*/ 8 h 45"/>
                <a:gd name="T32" fmla="*/ 91 w 114"/>
                <a:gd name="T33" fmla="*/ 0 h 45"/>
                <a:gd name="T34" fmla="*/ 114 w 114"/>
                <a:gd name="T35" fmla="*/ 22 h 45"/>
                <a:gd name="T36" fmla="*/ 91 w 114"/>
                <a:gd name="T3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45">
                  <a:moveTo>
                    <a:pt x="91" y="45"/>
                  </a:moveTo>
                  <a:cubicBezTo>
                    <a:pt x="20" y="45"/>
                    <a:pt x="20" y="45"/>
                    <a:pt x="20" y="45"/>
                  </a:cubicBezTo>
                  <a:cubicBezTo>
                    <a:pt x="9" y="45"/>
                    <a:pt x="0" y="36"/>
                    <a:pt x="0" y="25"/>
                  </a:cubicBezTo>
                  <a:cubicBezTo>
                    <a:pt x="0" y="14"/>
                    <a:pt x="9" y="5"/>
                    <a:pt x="20" y="5"/>
                  </a:cubicBezTo>
                  <a:cubicBezTo>
                    <a:pt x="25" y="5"/>
                    <a:pt x="30" y="7"/>
                    <a:pt x="33" y="10"/>
                  </a:cubicBezTo>
                  <a:cubicBezTo>
                    <a:pt x="35" y="12"/>
                    <a:pt x="35" y="14"/>
                    <a:pt x="34" y="16"/>
                  </a:cubicBezTo>
                  <a:cubicBezTo>
                    <a:pt x="32" y="17"/>
                    <a:pt x="30" y="18"/>
                    <a:pt x="28" y="16"/>
                  </a:cubicBezTo>
                  <a:cubicBezTo>
                    <a:pt x="26" y="14"/>
                    <a:pt x="23" y="13"/>
                    <a:pt x="20" y="13"/>
                  </a:cubicBezTo>
                  <a:cubicBezTo>
                    <a:pt x="13" y="13"/>
                    <a:pt x="8" y="18"/>
                    <a:pt x="8" y="25"/>
                  </a:cubicBezTo>
                  <a:cubicBezTo>
                    <a:pt x="8" y="31"/>
                    <a:pt x="13" y="37"/>
                    <a:pt x="20" y="37"/>
                  </a:cubicBezTo>
                  <a:cubicBezTo>
                    <a:pt x="91" y="37"/>
                    <a:pt x="91" y="37"/>
                    <a:pt x="91" y="37"/>
                  </a:cubicBezTo>
                  <a:cubicBezTo>
                    <a:pt x="99" y="37"/>
                    <a:pt x="106" y="30"/>
                    <a:pt x="106" y="22"/>
                  </a:cubicBezTo>
                  <a:cubicBezTo>
                    <a:pt x="106" y="14"/>
                    <a:pt x="99" y="8"/>
                    <a:pt x="91" y="8"/>
                  </a:cubicBezTo>
                  <a:cubicBezTo>
                    <a:pt x="87" y="8"/>
                    <a:pt x="83" y="10"/>
                    <a:pt x="81" y="13"/>
                  </a:cubicBezTo>
                  <a:cubicBezTo>
                    <a:pt x="79" y="14"/>
                    <a:pt x="77" y="15"/>
                    <a:pt x="75" y="13"/>
                  </a:cubicBezTo>
                  <a:cubicBezTo>
                    <a:pt x="73" y="12"/>
                    <a:pt x="73" y="9"/>
                    <a:pt x="75" y="8"/>
                  </a:cubicBezTo>
                  <a:cubicBezTo>
                    <a:pt x="79" y="3"/>
                    <a:pt x="85" y="0"/>
                    <a:pt x="91" y="0"/>
                  </a:cubicBezTo>
                  <a:cubicBezTo>
                    <a:pt x="104" y="0"/>
                    <a:pt x="114" y="10"/>
                    <a:pt x="114" y="22"/>
                  </a:cubicBezTo>
                  <a:cubicBezTo>
                    <a:pt x="114" y="35"/>
                    <a:pt x="104" y="45"/>
                    <a:pt x="91" y="45"/>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9" name="Freeform 8"/>
            <p:cNvSpPr/>
            <p:nvPr/>
          </p:nvSpPr>
          <p:spPr bwMode="auto">
            <a:xfrm>
              <a:off x="9168749" y="2516960"/>
              <a:ext cx="308875" cy="185326"/>
            </a:xfrm>
            <a:custGeom>
              <a:avLst/>
              <a:gdLst>
                <a:gd name="T0" fmla="*/ 48 w 52"/>
                <a:gd name="T1" fmla="*/ 31 h 31"/>
                <a:gd name="T2" fmla="*/ 48 w 52"/>
                <a:gd name="T3" fmla="*/ 31 h 31"/>
                <a:gd name="T4" fmla="*/ 44 w 52"/>
                <a:gd name="T5" fmla="*/ 27 h 31"/>
                <a:gd name="T6" fmla="*/ 44 w 52"/>
                <a:gd name="T7" fmla="*/ 26 h 31"/>
                <a:gd name="T8" fmla="*/ 26 w 52"/>
                <a:gd name="T9" fmla="*/ 8 h 31"/>
                <a:gd name="T10" fmla="*/ 8 w 52"/>
                <a:gd name="T11" fmla="*/ 23 h 31"/>
                <a:gd name="T12" fmla="*/ 3 w 52"/>
                <a:gd name="T13" fmla="*/ 26 h 31"/>
                <a:gd name="T14" fmla="*/ 0 w 52"/>
                <a:gd name="T15" fmla="*/ 21 h 31"/>
                <a:gd name="T16" fmla="*/ 26 w 52"/>
                <a:gd name="T17" fmla="*/ 0 h 31"/>
                <a:gd name="T18" fmla="*/ 52 w 52"/>
                <a:gd name="T19" fmla="*/ 26 h 31"/>
                <a:gd name="T20" fmla="*/ 52 w 52"/>
                <a:gd name="T21" fmla="*/ 27 h 31"/>
                <a:gd name="T22" fmla="*/ 48 w 52"/>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31">
                  <a:moveTo>
                    <a:pt x="48" y="31"/>
                  </a:moveTo>
                  <a:cubicBezTo>
                    <a:pt x="48" y="31"/>
                    <a:pt x="48" y="31"/>
                    <a:pt x="48" y="31"/>
                  </a:cubicBezTo>
                  <a:cubicBezTo>
                    <a:pt x="45" y="31"/>
                    <a:pt x="44" y="29"/>
                    <a:pt x="44" y="27"/>
                  </a:cubicBezTo>
                  <a:cubicBezTo>
                    <a:pt x="44" y="26"/>
                    <a:pt x="44" y="26"/>
                    <a:pt x="44" y="26"/>
                  </a:cubicBezTo>
                  <a:cubicBezTo>
                    <a:pt x="44" y="16"/>
                    <a:pt x="36" y="8"/>
                    <a:pt x="26" y="8"/>
                  </a:cubicBezTo>
                  <a:cubicBezTo>
                    <a:pt x="17" y="8"/>
                    <a:pt x="10" y="14"/>
                    <a:pt x="8" y="23"/>
                  </a:cubicBezTo>
                  <a:cubicBezTo>
                    <a:pt x="8" y="25"/>
                    <a:pt x="6" y="26"/>
                    <a:pt x="3" y="26"/>
                  </a:cubicBezTo>
                  <a:cubicBezTo>
                    <a:pt x="1" y="25"/>
                    <a:pt x="0" y="23"/>
                    <a:pt x="0" y="21"/>
                  </a:cubicBezTo>
                  <a:cubicBezTo>
                    <a:pt x="3" y="9"/>
                    <a:pt x="13" y="0"/>
                    <a:pt x="26" y="0"/>
                  </a:cubicBezTo>
                  <a:cubicBezTo>
                    <a:pt x="40" y="0"/>
                    <a:pt x="52" y="12"/>
                    <a:pt x="52" y="26"/>
                  </a:cubicBezTo>
                  <a:cubicBezTo>
                    <a:pt x="52" y="27"/>
                    <a:pt x="52" y="27"/>
                    <a:pt x="52" y="27"/>
                  </a:cubicBezTo>
                  <a:cubicBezTo>
                    <a:pt x="52" y="29"/>
                    <a:pt x="50" y="31"/>
                    <a:pt x="48" y="31"/>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0" name="Freeform 9"/>
            <p:cNvSpPr/>
            <p:nvPr/>
          </p:nvSpPr>
          <p:spPr bwMode="auto">
            <a:xfrm>
              <a:off x="9033432" y="2552260"/>
              <a:ext cx="205917" cy="179443"/>
            </a:xfrm>
            <a:custGeom>
              <a:avLst/>
              <a:gdLst>
                <a:gd name="T0" fmla="*/ 5 w 35"/>
                <a:gd name="T1" fmla="*/ 30 h 30"/>
                <a:gd name="T2" fmla="*/ 2 w 35"/>
                <a:gd name="T3" fmla="*/ 28 h 30"/>
                <a:gd name="T4" fmla="*/ 0 w 35"/>
                <a:gd name="T5" fmla="*/ 20 h 30"/>
                <a:gd name="T6" fmla="*/ 20 w 35"/>
                <a:gd name="T7" fmla="*/ 0 h 30"/>
                <a:gd name="T8" fmla="*/ 33 w 35"/>
                <a:gd name="T9" fmla="*/ 5 h 30"/>
                <a:gd name="T10" fmla="*/ 33 w 35"/>
                <a:gd name="T11" fmla="*/ 11 h 30"/>
                <a:gd name="T12" fmla="*/ 28 w 35"/>
                <a:gd name="T13" fmla="*/ 11 h 30"/>
                <a:gd name="T14" fmla="*/ 20 w 35"/>
                <a:gd name="T15" fmla="*/ 8 h 30"/>
                <a:gd name="T16" fmla="*/ 8 w 35"/>
                <a:gd name="T17" fmla="*/ 20 h 30"/>
                <a:gd name="T18" fmla="*/ 9 w 35"/>
                <a:gd name="T19" fmla="*/ 25 h 30"/>
                <a:gd name="T20" fmla="*/ 7 w 35"/>
                <a:gd name="T21" fmla="*/ 30 h 30"/>
                <a:gd name="T22" fmla="*/ 5 w 35"/>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0">
                  <a:moveTo>
                    <a:pt x="5" y="30"/>
                  </a:moveTo>
                  <a:cubicBezTo>
                    <a:pt x="4" y="30"/>
                    <a:pt x="2" y="29"/>
                    <a:pt x="2" y="28"/>
                  </a:cubicBezTo>
                  <a:cubicBezTo>
                    <a:pt x="1" y="25"/>
                    <a:pt x="0" y="23"/>
                    <a:pt x="0" y="20"/>
                  </a:cubicBezTo>
                  <a:cubicBezTo>
                    <a:pt x="0" y="9"/>
                    <a:pt x="9" y="0"/>
                    <a:pt x="20" y="0"/>
                  </a:cubicBezTo>
                  <a:cubicBezTo>
                    <a:pt x="25" y="0"/>
                    <a:pt x="29" y="2"/>
                    <a:pt x="33" y="5"/>
                  </a:cubicBezTo>
                  <a:cubicBezTo>
                    <a:pt x="35" y="7"/>
                    <a:pt x="35" y="9"/>
                    <a:pt x="33" y="11"/>
                  </a:cubicBezTo>
                  <a:cubicBezTo>
                    <a:pt x="32" y="13"/>
                    <a:pt x="29" y="13"/>
                    <a:pt x="28" y="11"/>
                  </a:cubicBezTo>
                  <a:cubicBezTo>
                    <a:pt x="26" y="10"/>
                    <a:pt x="24" y="8"/>
                    <a:pt x="20" y="8"/>
                  </a:cubicBezTo>
                  <a:cubicBezTo>
                    <a:pt x="13" y="8"/>
                    <a:pt x="8" y="14"/>
                    <a:pt x="8" y="20"/>
                  </a:cubicBezTo>
                  <a:cubicBezTo>
                    <a:pt x="8" y="22"/>
                    <a:pt x="8" y="23"/>
                    <a:pt x="9" y="25"/>
                  </a:cubicBezTo>
                  <a:cubicBezTo>
                    <a:pt x="10" y="27"/>
                    <a:pt x="9" y="29"/>
                    <a:pt x="7" y="30"/>
                  </a:cubicBezTo>
                  <a:cubicBezTo>
                    <a:pt x="6" y="30"/>
                    <a:pt x="6" y="30"/>
                    <a:pt x="5" y="30"/>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1" name="Freeform 10"/>
            <p:cNvSpPr/>
            <p:nvPr/>
          </p:nvSpPr>
          <p:spPr bwMode="auto">
            <a:xfrm>
              <a:off x="7965606" y="3102353"/>
              <a:ext cx="123550" cy="200034"/>
            </a:xfrm>
            <a:custGeom>
              <a:avLst/>
              <a:gdLst>
                <a:gd name="T0" fmla="*/ 4 w 21"/>
                <a:gd name="T1" fmla="*/ 34 h 34"/>
                <a:gd name="T2" fmla="*/ 0 w 21"/>
                <a:gd name="T3" fmla="*/ 30 h 34"/>
                <a:gd name="T4" fmla="*/ 4 w 21"/>
                <a:gd name="T5" fmla="*/ 26 h 34"/>
                <a:gd name="T6" fmla="*/ 13 w 21"/>
                <a:gd name="T7" fmla="*/ 17 h 34"/>
                <a:gd name="T8" fmla="*/ 4 w 21"/>
                <a:gd name="T9" fmla="*/ 8 h 34"/>
                <a:gd name="T10" fmla="*/ 0 w 21"/>
                <a:gd name="T11" fmla="*/ 4 h 34"/>
                <a:gd name="T12" fmla="*/ 4 w 21"/>
                <a:gd name="T13" fmla="*/ 0 h 34"/>
                <a:gd name="T14" fmla="*/ 21 w 21"/>
                <a:gd name="T15" fmla="*/ 17 h 34"/>
                <a:gd name="T16" fmla="*/ 4 w 21"/>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34">
                  <a:moveTo>
                    <a:pt x="4" y="34"/>
                  </a:moveTo>
                  <a:cubicBezTo>
                    <a:pt x="1" y="34"/>
                    <a:pt x="0" y="33"/>
                    <a:pt x="0" y="30"/>
                  </a:cubicBezTo>
                  <a:cubicBezTo>
                    <a:pt x="0" y="28"/>
                    <a:pt x="1" y="26"/>
                    <a:pt x="4" y="26"/>
                  </a:cubicBezTo>
                  <a:cubicBezTo>
                    <a:pt x="9" y="26"/>
                    <a:pt x="13" y="22"/>
                    <a:pt x="13" y="17"/>
                  </a:cubicBezTo>
                  <a:cubicBezTo>
                    <a:pt x="13" y="12"/>
                    <a:pt x="9" y="8"/>
                    <a:pt x="4" y="8"/>
                  </a:cubicBezTo>
                  <a:cubicBezTo>
                    <a:pt x="1" y="8"/>
                    <a:pt x="0" y="6"/>
                    <a:pt x="0" y="4"/>
                  </a:cubicBezTo>
                  <a:cubicBezTo>
                    <a:pt x="0" y="2"/>
                    <a:pt x="1" y="0"/>
                    <a:pt x="4" y="0"/>
                  </a:cubicBezTo>
                  <a:cubicBezTo>
                    <a:pt x="13" y="0"/>
                    <a:pt x="21" y="8"/>
                    <a:pt x="21" y="17"/>
                  </a:cubicBezTo>
                  <a:cubicBezTo>
                    <a:pt x="21" y="27"/>
                    <a:pt x="13" y="34"/>
                    <a:pt x="4" y="34"/>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2" name="Freeform 11"/>
            <p:cNvSpPr/>
            <p:nvPr/>
          </p:nvSpPr>
          <p:spPr bwMode="auto">
            <a:xfrm>
              <a:off x="7633198" y="3078820"/>
              <a:ext cx="455958" cy="223567"/>
            </a:xfrm>
            <a:custGeom>
              <a:avLst/>
              <a:gdLst>
                <a:gd name="T0" fmla="*/ 60 w 77"/>
                <a:gd name="T1" fmla="*/ 38 h 38"/>
                <a:gd name="T2" fmla="*/ 19 w 77"/>
                <a:gd name="T3" fmla="*/ 38 h 38"/>
                <a:gd name="T4" fmla="*/ 0 w 77"/>
                <a:gd name="T5" fmla="*/ 19 h 38"/>
                <a:gd name="T6" fmla="*/ 19 w 77"/>
                <a:gd name="T7" fmla="*/ 0 h 38"/>
                <a:gd name="T8" fmla="*/ 31 w 77"/>
                <a:gd name="T9" fmla="*/ 4 h 38"/>
                <a:gd name="T10" fmla="*/ 32 w 77"/>
                <a:gd name="T11" fmla="*/ 10 h 38"/>
                <a:gd name="T12" fmla="*/ 26 w 77"/>
                <a:gd name="T13" fmla="*/ 10 h 38"/>
                <a:gd name="T14" fmla="*/ 19 w 77"/>
                <a:gd name="T15" fmla="*/ 8 h 38"/>
                <a:gd name="T16" fmla="*/ 8 w 77"/>
                <a:gd name="T17" fmla="*/ 19 h 38"/>
                <a:gd name="T18" fmla="*/ 19 w 77"/>
                <a:gd name="T19" fmla="*/ 30 h 38"/>
                <a:gd name="T20" fmla="*/ 60 w 77"/>
                <a:gd name="T21" fmla="*/ 30 h 38"/>
                <a:gd name="T22" fmla="*/ 69 w 77"/>
                <a:gd name="T23" fmla="*/ 21 h 38"/>
                <a:gd name="T24" fmla="*/ 60 w 77"/>
                <a:gd name="T25" fmla="*/ 12 h 38"/>
                <a:gd name="T26" fmla="*/ 54 w 77"/>
                <a:gd name="T27" fmla="*/ 14 h 38"/>
                <a:gd name="T28" fmla="*/ 48 w 77"/>
                <a:gd name="T29" fmla="*/ 13 h 38"/>
                <a:gd name="T30" fmla="*/ 49 w 77"/>
                <a:gd name="T31" fmla="*/ 7 h 38"/>
                <a:gd name="T32" fmla="*/ 60 w 77"/>
                <a:gd name="T33" fmla="*/ 4 h 38"/>
                <a:gd name="T34" fmla="*/ 77 w 77"/>
                <a:gd name="T35" fmla="*/ 21 h 38"/>
                <a:gd name="T36" fmla="*/ 60 w 77"/>
                <a:gd name="T3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38">
                  <a:moveTo>
                    <a:pt x="60" y="38"/>
                  </a:moveTo>
                  <a:cubicBezTo>
                    <a:pt x="19" y="38"/>
                    <a:pt x="19" y="38"/>
                    <a:pt x="19" y="38"/>
                  </a:cubicBezTo>
                  <a:cubicBezTo>
                    <a:pt x="8" y="38"/>
                    <a:pt x="0" y="30"/>
                    <a:pt x="0" y="19"/>
                  </a:cubicBezTo>
                  <a:cubicBezTo>
                    <a:pt x="0" y="9"/>
                    <a:pt x="8" y="0"/>
                    <a:pt x="19" y="0"/>
                  </a:cubicBezTo>
                  <a:cubicBezTo>
                    <a:pt x="23" y="0"/>
                    <a:pt x="28" y="1"/>
                    <a:pt x="31" y="4"/>
                  </a:cubicBezTo>
                  <a:cubicBezTo>
                    <a:pt x="33" y="5"/>
                    <a:pt x="33" y="8"/>
                    <a:pt x="32" y="10"/>
                  </a:cubicBezTo>
                  <a:cubicBezTo>
                    <a:pt x="30" y="11"/>
                    <a:pt x="28" y="12"/>
                    <a:pt x="26" y="10"/>
                  </a:cubicBezTo>
                  <a:cubicBezTo>
                    <a:pt x="24" y="9"/>
                    <a:pt x="22" y="8"/>
                    <a:pt x="19" y="8"/>
                  </a:cubicBezTo>
                  <a:cubicBezTo>
                    <a:pt x="13" y="8"/>
                    <a:pt x="8" y="13"/>
                    <a:pt x="8" y="19"/>
                  </a:cubicBezTo>
                  <a:cubicBezTo>
                    <a:pt x="8" y="25"/>
                    <a:pt x="13" y="30"/>
                    <a:pt x="19" y="30"/>
                  </a:cubicBezTo>
                  <a:cubicBezTo>
                    <a:pt x="60" y="30"/>
                    <a:pt x="60" y="30"/>
                    <a:pt x="60" y="30"/>
                  </a:cubicBezTo>
                  <a:cubicBezTo>
                    <a:pt x="65" y="30"/>
                    <a:pt x="69" y="26"/>
                    <a:pt x="69" y="21"/>
                  </a:cubicBezTo>
                  <a:cubicBezTo>
                    <a:pt x="69" y="16"/>
                    <a:pt x="65" y="12"/>
                    <a:pt x="60" y="12"/>
                  </a:cubicBezTo>
                  <a:cubicBezTo>
                    <a:pt x="57" y="12"/>
                    <a:pt x="56" y="13"/>
                    <a:pt x="54" y="14"/>
                  </a:cubicBezTo>
                  <a:cubicBezTo>
                    <a:pt x="52" y="15"/>
                    <a:pt x="50" y="15"/>
                    <a:pt x="48" y="13"/>
                  </a:cubicBezTo>
                  <a:cubicBezTo>
                    <a:pt x="47" y="11"/>
                    <a:pt x="47" y="9"/>
                    <a:pt x="49" y="7"/>
                  </a:cubicBezTo>
                  <a:cubicBezTo>
                    <a:pt x="52" y="5"/>
                    <a:pt x="56" y="4"/>
                    <a:pt x="60" y="4"/>
                  </a:cubicBezTo>
                  <a:cubicBezTo>
                    <a:pt x="69" y="4"/>
                    <a:pt x="77" y="12"/>
                    <a:pt x="77" y="21"/>
                  </a:cubicBezTo>
                  <a:cubicBezTo>
                    <a:pt x="77" y="31"/>
                    <a:pt x="69" y="38"/>
                    <a:pt x="60" y="38"/>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3" name="Freeform 12"/>
            <p:cNvSpPr/>
            <p:nvPr/>
          </p:nvSpPr>
          <p:spPr bwMode="auto">
            <a:xfrm>
              <a:off x="7703798" y="2990570"/>
              <a:ext cx="285341" cy="158850"/>
            </a:xfrm>
            <a:custGeom>
              <a:avLst/>
              <a:gdLst>
                <a:gd name="T0" fmla="*/ 44 w 48"/>
                <a:gd name="T1" fmla="*/ 27 h 27"/>
                <a:gd name="T2" fmla="*/ 40 w 48"/>
                <a:gd name="T3" fmla="*/ 23 h 27"/>
                <a:gd name="T4" fmla="*/ 24 w 48"/>
                <a:gd name="T5" fmla="*/ 8 h 27"/>
                <a:gd name="T6" fmla="*/ 9 w 48"/>
                <a:gd name="T7" fmla="*/ 20 h 27"/>
                <a:gd name="T8" fmla="*/ 4 w 48"/>
                <a:gd name="T9" fmla="*/ 23 h 27"/>
                <a:gd name="T10" fmla="*/ 1 w 48"/>
                <a:gd name="T11" fmla="*/ 18 h 27"/>
                <a:gd name="T12" fmla="*/ 24 w 48"/>
                <a:gd name="T13" fmla="*/ 0 h 27"/>
                <a:gd name="T14" fmla="*/ 48 w 48"/>
                <a:gd name="T15" fmla="*/ 23 h 27"/>
                <a:gd name="T16" fmla="*/ 44 w 48"/>
                <a:gd name="T17" fmla="*/ 27 h 27"/>
                <a:gd name="T18" fmla="*/ 44 w 4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7">
                  <a:moveTo>
                    <a:pt x="44" y="27"/>
                  </a:moveTo>
                  <a:cubicBezTo>
                    <a:pt x="42" y="27"/>
                    <a:pt x="40" y="26"/>
                    <a:pt x="40" y="23"/>
                  </a:cubicBezTo>
                  <a:cubicBezTo>
                    <a:pt x="40" y="15"/>
                    <a:pt x="33" y="8"/>
                    <a:pt x="24" y="8"/>
                  </a:cubicBezTo>
                  <a:cubicBezTo>
                    <a:pt x="17" y="8"/>
                    <a:pt x="10" y="13"/>
                    <a:pt x="9" y="20"/>
                  </a:cubicBezTo>
                  <a:cubicBezTo>
                    <a:pt x="8" y="22"/>
                    <a:pt x="6" y="23"/>
                    <a:pt x="4" y="23"/>
                  </a:cubicBezTo>
                  <a:cubicBezTo>
                    <a:pt x="2" y="22"/>
                    <a:pt x="0" y="20"/>
                    <a:pt x="1" y="18"/>
                  </a:cubicBezTo>
                  <a:cubicBezTo>
                    <a:pt x="4" y="7"/>
                    <a:pt x="13" y="0"/>
                    <a:pt x="24" y="0"/>
                  </a:cubicBezTo>
                  <a:cubicBezTo>
                    <a:pt x="37" y="0"/>
                    <a:pt x="48" y="10"/>
                    <a:pt x="48" y="23"/>
                  </a:cubicBezTo>
                  <a:cubicBezTo>
                    <a:pt x="48" y="26"/>
                    <a:pt x="46" y="27"/>
                    <a:pt x="44" y="27"/>
                  </a:cubicBezTo>
                  <a:cubicBezTo>
                    <a:pt x="44" y="27"/>
                    <a:pt x="44" y="27"/>
                    <a:pt x="44" y="27"/>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4" name="Freeform 13"/>
            <p:cNvSpPr/>
            <p:nvPr/>
          </p:nvSpPr>
          <p:spPr bwMode="auto">
            <a:xfrm>
              <a:off x="9139333" y="3881897"/>
              <a:ext cx="114724" cy="176500"/>
            </a:xfrm>
            <a:custGeom>
              <a:avLst/>
              <a:gdLst>
                <a:gd name="T0" fmla="*/ 15 w 19"/>
                <a:gd name="T1" fmla="*/ 30 h 30"/>
                <a:gd name="T2" fmla="*/ 0 w 19"/>
                <a:gd name="T3" fmla="*/ 15 h 30"/>
                <a:gd name="T4" fmla="*/ 15 w 19"/>
                <a:gd name="T5" fmla="*/ 0 h 30"/>
                <a:gd name="T6" fmla="*/ 19 w 19"/>
                <a:gd name="T7" fmla="*/ 4 h 30"/>
                <a:gd name="T8" fmla="*/ 15 w 19"/>
                <a:gd name="T9" fmla="*/ 8 h 30"/>
                <a:gd name="T10" fmla="*/ 8 w 19"/>
                <a:gd name="T11" fmla="*/ 15 h 30"/>
                <a:gd name="T12" fmla="*/ 15 w 19"/>
                <a:gd name="T13" fmla="*/ 22 h 30"/>
                <a:gd name="T14" fmla="*/ 19 w 19"/>
                <a:gd name="T15" fmla="*/ 26 h 30"/>
                <a:gd name="T16" fmla="*/ 15 w 1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5" y="30"/>
                  </a:moveTo>
                  <a:cubicBezTo>
                    <a:pt x="7" y="30"/>
                    <a:pt x="0" y="23"/>
                    <a:pt x="0" y="15"/>
                  </a:cubicBezTo>
                  <a:cubicBezTo>
                    <a:pt x="0" y="7"/>
                    <a:pt x="7" y="0"/>
                    <a:pt x="15" y="0"/>
                  </a:cubicBezTo>
                  <a:cubicBezTo>
                    <a:pt x="17" y="0"/>
                    <a:pt x="19" y="2"/>
                    <a:pt x="19" y="4"/>
                  </a:cubicBezTo>
                  <a:cubicBezTo>
                    <a:pt x="19" y="6"/>
                    <a:pt x="17" y="8"/>
                    <a:pt x="15" y="8"/>
                  </a:cubicBezTo>
                  <a:cubicBezTo>
                    <a:pt x="11" y="8"/>
                    <a:pt x="8" y="11"/>
                    <a:pt x="8" y="15"/>
                  </a:cubicBezTo>
                  <a:cubicBezTo>
                    <a:pt x="8" y="19"/>
                    <a:pt x="11" y="22"/>
                    <a:pt x="15" y="22"/>
                  </a:cubicBezTo>
                  <a:cubicBezTo>
                    <a:pt x="17" y="22"/>
                    <a:pt x="19" y="23"/>
                    <a:pt x="19" y="26"/>
                  </a:cubicBezTo>
                  <a:cubicBezTo>
                    <a:pt x="19" y="28"/>
                    <a:pt x="17" y="30"/>
                    <a:pt x="15" y="30"/>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5" name="Freeform 14"/>
            <p:cNvSpPr/>
            <p:nvPr/>
          </p:nvSpPr>
          <p:spPr bwMode="auto">
            <a:xfrm>
              <a:off x="9139333" y="3864247"/>
              <a:ext cx="379475" cy="194150"/>
            </a:xfrm>
            <a:custGeom>
              <a:avLst/>
              <a:gdLst>
                <a:gd name="T0" fmla="*/ 48 w 64"/>
                <a:gd name="T1" fmla="*/ 33 h 33"/>
                <a:gd name="T2" fmla="*/ 15 w 64"/>
                <a:gd name="T3" fmla="*/ 33 h 33"/>
                <a:gd name="T4" fmla="*/ 0 w 64"/>
                <a:gd name="T5" fmla="*/ 18 h 33"/>
                <a:gd name="T6" fmla="*/ 15 w 64"/>
                <a:gd name="T7" fmla="*/ 3 h 33"/>
                <a:gd name="T8" fmla="*/ 24 w 64"/>
                <a:gd name="T9" fmla="*/ 6 h 33"/>
                <a:gd name="T10" fmla="*/ 25 w 64"/>
                <a:gd name="T11" fmla="*/ 12 h 33"/>
                <a:gd name="T12" fmla="*/ 19 w 64"/>
                <a:gd name="T13" fmla="*/ 12 h 33"/>
                <a:gd name="T14" fmla="*/ 15 w 64"/>
                <a:gd name="T15" fmla="*/ 11 h 33"/>
                <a:gd name="T16" fmla="*/ 8 w 64"/>
                <a:gd name="T17" fmla="*/ 18 h 33"/>
                <a:gd name="T18" fmla="*/ 15 w 64"/>
                <a:gd name="T19" fmla="*/ 25 h 33"/>
                <a:gd name="T20" fmla="*/ 48 w 64"/>
                <a:gd name="T21" fmla="*/ 25 h 33"/>
                <a:gd name="T22" fmla="*/ 56 w 64"/>
                <a:gd name="T23" fmla="*/ 16 h 33"/>
                <a:gd name="T24" fmla="*/ 48 w 64"/>
                <a:gd name="T25" fmla="*/ 8 h 33"/>
                <a:gd name="T26" fmla="*/ 42 w 64"/>
                <a:gd name="T27" fmla="*/ 10 h 33"/>
                <a:gd name="T28" fmla="*/ 37 w 64"/>
                <a:gd name="T29" fmla="*/ 9 h 33"/>
                <a:gd name="T30" fmla="*/ 37 w 64"/>
                <a:gd name="T31" fmla="*/ 3 h 33"/>
                <a:gd name="T32" fmla="*/ 48 w 64"/>
                <a:gd name="T33" fmla="*/ 0 h 33"/>
                <a:gd name="T34" fmla="*/ 64 w 64"/>
                <a:gd name="T35" fmla="*/ 16 h 33"/>
                <a:gd name="T36" fmla="*/ 48 w 64"/>
                <a:gd name="T3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3">
                  <a:moveTo>
                    <a:pt x="48" y="33"/>
                  </a:moveTo>
                  <a:cubicBezTo>
                    <a:pt x="15" y="33"/>
                    <a:pt x="15" y="33"/>
                    <a:pt x="15" y="33"/>
                  </a:cubicBezTo>
                  <a:cubicBezTo>
                    <a:pt x="7" y="33"/>
                    <a:pt x="0" y="26"/>
                    <a:pt x="0" y="18"/>
                  </a:cubicBezTo>
                  <a:cubicBezTo>
                    <a:pt x="0" y="10"/>
                    <a:pt x="7" y="3"/>
                    <a:pt x="15" y="3"/>
                  </a:cubicBezTo>
                  <a:cubicBezTo>
                    <a:pt x="18" y="3"/>
                    <a:pt x="21" y="4"/>
                    <a:pt x="24" y="6"/>
                  </a:cubicBezTo>
                  <a:cubicBezTo>
                    <a:pt x="26" y="7"/>
                    <a:pt x="26" y="10"/>
                    <a:pt x="25" y="12"/>
                  </a:cubicBezTo>
                  <a:cubicBezTo>
                    <a:pt x="23" y="13"/>
                    <a:pt x="21" y="14"/>
                    <a:pt x="19" y="12"/>
                  </a:cubicBezTo>
                  <a:cubicBezTo>
                    <a:pt x="18" y="12"/>
                    <a:pt x="16" y="11"/>
                    <a:pt x="15" y="11"/>
                  </a:cubicBezTo>
                  <a:cubicBezTo>
                    <a:pt x="11" y="11"/>
                    <a:pt x="8" y="14"/>
                    <a:pt x="8" y="18"/>
                  </a:cubicBezTo>
                  <a:cubicBezTo>
                    <a:pt x="8" y="22"/>
                    <a:pt x="11" y="25"/>
                    <a:pt x="15" y="25"/>
                  </a:cubicBezTo>
                  <a:cubicBezTo>
                    <a:pt x="48" y="25"/>
                    <a:pt x="48" y="25"/>
                    <a:pt x="48" y="25"/>
                  </a:cubicBezTo>
                  <a:cubicBezTo>
                    <a:pt x="52" y="25"/>
                    <a:pt x="56" y="21"/>
                    <a:pt x="56" y="16"/>
                  </a:cubicBezTo>
                  <a:cubicBezTo>
                    <a:pt x="56" y="12"/>
                    <a:pt x="52" y="8"/>
                    <a:pt x="48" y="8"/>
                  </a:cubicBezTo>
                  <a:cubicBezTo>
                    <a:pt x="46" y="8"/>
                    <a:pt x="44" y="8"/>
                    <a:pt x="42" y="10"/>
                  </a:cubicBezTo>
                  <a:cubicBezTo>
                    <a:pt x="41" y="11"/>
                    <a:pt x="38" y="11"/>
                    <a:pt x="37" y="9"/>
                  </a:cubicBezTo>
                  <a:cubicBezTo>
                    <a:pt x="35" y="7"/>
                    <a:pt x="36" y="5"/>
                    <a:pt x="37" y="3"/>
                  </a:cubicBezTo>
                  <a:cubicBezTo>
                    <a:pt x="40" y="1"/>
                    <a:pt x="44" y="0"/>
                    <a:pt x="48" y="0"/>
                  </a:cubicBezTo>
                  <a:cubicBezTo>
                    <a:pt x="57" y="0"/>
                    <a:pt x="64" y="7"/>
                    <a:pt x="64" y="16"/>
                  </a:cubicBezTo>
                  <a:cubicBezTo>
                    <a:pt x="64" y="25"/>
                    <a:pt x="57" y="33"/>
                    <a:pt x="48" y="33"/>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6" name="Freeform 15"/>
            <p:cNvSpPr/>
            <p:nvPr/>
          </p:nvSpPr>
          <p:spPr bwMode="auto">
            <a:xfrm>
              <a:off x="9221700" y="3793647"/>
              <a:ext cx="238275" cy="135317"/>
            </a:xfrm>
            <a:custGeom>
              <a:avLst/>
              <a:gdLst>
                <a:gd name="T0" fmla="*/ 4 w 40"/>
                <a:gd name="T1" fmla="*/ 23 h 23"/>
                <a:gd name="T2" fmla="*/ 4 w 40"/>
                <a:gd name="T3" fmla="*/ 23 h 23"/>
                <a:gd name="T4" fmla="*/ 0 w 40"/>
                <a:gd name="T5" fmla="*/ 19 h 23"/>
                <a:gd name="T6" fmla="*/ 20 w 40"/>
                <a:gd name="T7" fmla="*/ 0 h 23"/>
                <a:gd name="T8" fmla="*/ 39 w 40"/>
                <a:gd name="T9" fmla="*/ 15 h 23"/>
                <a:gd name="T10" fmla="*/ 36 w 40"/>
                <a:gd name="T11" fmla="*/ 20 h 23"/>
                <a:gd name="T12" fmla="*/ 32 w 40"/>
                <a:gd name="T13" fmla="*/ 17 h 23"/>
                <a:gd name="T14" fmla="*/ 20 w 40"/>
                <a:gd name="T15" fmla="*/ 8 h 23"/>
                <a:gd name="T16" fmla="*/ 8 w 40"/>
                <a:gd name="T17" fmla="*/ 20 h 23"/>
                <a:gd name="T18" fmla="*/ 4 w 40"/>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3">
                  <a:moveTo>
                    <a:pt x="4" y="23"/>
                  </a:moveTo>
                  <a:cubicBezTo>
                    <a:pt x="4" y="23"/>
                    <a:pt x="4" y="23"/>
                    <a:pt x="4" y="23"/>
                  </a:cubicBezTo>
                  <a:cubicBezTo>
                    <a:pt x="1" y="23"/>
                    <a:pt x="0" y="22"/>
                    <a:pt x="0" y="19"/>
                  </a:cubicBezTo>
                  <a:cubicBezTo>
                    <a:pt x="0" y="9"/>
                    <a:pt x="9" y="0"/>
                    <a:pt x="20" y="0"/>
                  </a:cubicBezTo>
                  <a:cubicBezTo>
                    <a:pt x="29" y="0"/>
                    <a:pt x="37" y="6"/>
                    <a:pt x="39" y="15"/>
                  </a:cubicBezTo>
                  <a:cubicBezTo>
                    <a:pt x="40" y="17"/>
                    <a:pt x="39" y="19"/>
                    <a:pt x="36" y="20"/>
                  </a:cubicBezTo>
                  <a:cubicBezTo>
                    <a:pt x="34" y="20"/>
                    <a:pt x="32" y="19"/>
                    <a:pt x="32" y="17"/>
                  </a:cubicBezTo>
                  <a:cubicBezTo>
                    <a:pt x="30" y="11"/>
                    <a:pt x="25" y="8"/>
                    <a:pt x="20" y="8"/>
                  </a:cubicBezTo>
                  <a:cubicBezTo>
                    <a:pt x="13" y="8"/>
                    <a:pt x="8" y="13"/>
                    <a:pt x="8" y="20"/>
                  </a:cubicBezTo>
                  <a:cubicBezTo>
                    <a:pt x="8" y="22"/>
                    <a:pt x="6" y="23"/>
                    <a:pt x="4" y="23"/>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7" name="Freeform 16"/>
            <p:cNvSpPr>
              <a:spLocks noEditPoints="1"/>
            </p:cNvSpPr>
            <p:nvPr/>
          </p:nvSpPr>
          <p:spPr bwMode="auto">
            <a:xfrm>
              <a:off x="5818189" y="1958042"/>
              <a:ext cx="5656828" cy="3021100"/>
            </a:xfrm>
            <a:custGeom>
              <a:avLst/>
              <a:gdLst>
                <a:gd name="T0" fmla="*/ 531 w 957"/>
                <a:gd name="T1" fmla="*/ 375 h 512"/>
                <a:gd name="T2" fmla="*/ 499 w 957"/>
                <a:gd name="T3" fmla="*/ 292 h 512"/>
                <a:gd name="T4" fmla="*/ 477 w 957"/>
                <a:gd name="T5" fmla="*/ 84 h 512"/>
                <a:gd name="T6" fmla="*/ 467 w 957"/>
                <a:gd name="T7" fmla="*/ 53 h 512"/>
                <a:gd name="T8" fmla="*/ 455 w 957"/>
                <a:gd name="T9" fmla="*/ 53 h 512"/>
                <a:gd name="T10" fmla="*/ 450 w 957"/>
                <a:gd name="T11" fmla="*/ 86 h 512"/>
                <a:gd name="T12" fmla="*/ 431 w 957"/>
                <a:gd name="T13" fmla="*/ 296 h 512"/>
                <a:gd name="T14" fmla="*/ 396 w 957"/>
                <a:gd name="T15" fmla="*/ 399 h 512"/>
                <a:gd name="T16" fmla="*/ 4 w 957"/>
                <a:gd name="T17" fmla="*/ 512 h 512"/>
                <a:gd name="T18" fmla="*/ 583 w 957"/>
                <a:gd name="T19" fmla="*/ 512 h 512"/>
                <a:gd name="T20" fmla="*/ 377 w 957"/>
                <a:gd name="T21" fmla="*/ 456 h 512"/>
                <a:gd name="T22" fmla="*/ 392 w 957"/>
                <a:gd name="T23" fmla="*/ 429 h 512"/>
                <a:gd name="T24" fmla="*/ 510 w 957"/>
                <a:gd name="T25" fmla="*/ 429 h 512"/>
                <a:gd name="T26" fmla="*/ 506 w 957"/>
                <a:gd name="T27" fmla="*/ 421 h 512"/>
                <a:gd name="T28" fmla="*/ 523 w 957"/>
                <a:gd name="T29" fmla="*/ 395 h 512"/>
                <a:gd name="T30" fmla="*/ 404 w 957"/>
                <a:gd name="T31" fmla="*/ 395 h 512"/>
                <a:gd name="T32" fmla="*/ 420 w 957"/>
                <a:gd name="T33" fmla="*/ 421 h 512"/>
                <a:gd name="T34" fmla="*/ 432 w 957"/>
                <a:gd name="T35" fmla="*/ 429 h 512"/>
                <a:gd name="T36" fmla="*/ 489 w 957"/>
                <a:gd name="T37" fmla="*/ 403 h 512"/>
                <a:gd name="T38" fmla="*/ 495 w 957"/>
                <a:gd name="T39" fmla="*/ 429 h 512"/>
                <a:gd name="T40" fmla="*/ 532 w 957"/>
                <a:gd name="T41" fmla="*/ 475 h 512"/>
                <a:gd name="T42" fmla="*/ 419 w 957"/>
                <a:gd name="T43" fmla="*/ 370 h 512"/>
                <a:gd name="T44" fmla="*/ 424 w 957"/>
                <a:gd name="T45" fmla="*/ 350 h 512"/>
                <a:gd name="T46" fmla="*/ 430 w 957"/>
                <a:gd name="T47" fmla="*/ 330 h 512"/>
                <a:gd name="T48" fmla="*/ 446 w 957"/>
                <a:gd name="T49" fmla="*/ 370 h 512"/>
                <a:gd name="T50" fmla="*/ 489 w 957"/>
                <a:gd name="T51" fmla="*/ 370 h 512"/>
                <a:gd name="T52" fmla="*/ 502 w 957"/>
                <a:gd name="T53" fmla="*/ 350 h 512"/>
                <a:gd name="T54" fmla="*/ 493 w 957"/>
                <a:gd name="T55" fmla="*/ 318 h 512"/>
                <a:gd name="T56" fmla="*/ 435 w 957"/>
                <a:gd name="T57" fmla="*/ 288 h 512"/>
                <a:gd name="T58" fmla="*/ 490 w 957"/>
                <a:gd name="T59" fmla="*/ 288 h 512"/>
                <a:gd name="T60" fmla="*/ 484 w 957"/>
                <a:gd name="T61" fmla="*/ 276 h 512"/>
                <a:gd name="T62" fmla="*/ 453 w 957"/>
                <a:gd name="T63" fmla="*/ 208 h 512"/>
                <a:gd name="T64" fmla="*/ 448 w 957"/>
                <a:gd name="T65" fmla="*/ 216 h 512"/>
                <a:gd name="T66" fmla="*/ 453 w 957"/>
                <a:gd name="T67" fmla="*/ 233 h 512"/>
                <a:gd name="T68" fmla="*/ 452 w 957"/>
                <a:gd name="T69" fmla="*/ 250 h 512"/>
                <a:gd name="T70" fmla="*/ 473 w 957"/>
                <a:gd name="T71" fmla="*/ 200 h 512"/>
                <a:gd name="T72" fmla="*/ 475 w 957"/>
                <a:gd name="T73" fmla="*/ 250 h 512"/>
                <a:gd name="T74" fmla="*/ 475 w 957"/>
                <a:gd name="T75" fmla="*/ 242 h 512"/>
                <a:gd name="T76" fmla="*/ 474 w 957"/>
                <a:gd name="T77" fmla="*/ 225 h 512"/>
                <a:gd name="T78" fmla="*/ 473 w 957"/>
                <a:gd name="T79" fmla="*/ 192 h 512"/>
                <a:gd name="T80" fmla="*/ 469 w 957"/>
                <a:gd name="T81" fmla="*/ 80 h 512"/>
                <a:gd name="T82" fmla="*/ 469 w 957"/>
                <a:gd name="T83" fmla="*/ 72 h 512"/>
                <a:gd name="T84" fmla="*/ 457 w 957"/>
                <a:gd name="T85" fmla="*/ 99 h 512"/>
                <a:gd name="T86" fmla="*/ 454 w 957"/>
                <a:gd name="T87" fmla="*/ 183 h 512"/>
                <a:gd name="T88" fmla="*/ 444 w 957"/>
                <a:gd name="T89" fmla="*/ 266 h 512"/>
                <a:gd name="T90" fmla="*/ 466 w 957"/>
                <a:gd name="T91" fmla="*/ 212 h 512"/>
                <a:gd name="T92" fmla="*/ 467 w 957"/>
                <a:gd name="T93" fmla="*/ 230 h 512"/>
                <a:gd name="T94" fmla="*/ 467 w 957"/>
                <a:gd name="T95" fmla="*/ 61 h 512"/>
                <a:gd name="T96" fmla="*/ 491 w 957"/>
                <a:gd name="T97" fmla="*/ 310 h 512"/>
                <a:gd name="T98" fmla="*/ 523 w 957"/>
                <a:gd name="T99" fmla="*/ 383 h 512"/>
                <a:gd name="T100" fmla="*/ 391 w 957"/>
                <a:gd name="T101" fmla="*/ 483 h 512"/>
                <a:gd name="T102" fmla="*/ 409 w 957"/>
                <a:gd name="T103" fmla="*/ 464 h 512"/>
                <a:gd name="T104" fmla="*/ 537 w 957"/>
                <a:gd name="T105" fmla="*/ 504 h 512"/>
                <a:gd name="T106" fmla="*/ 577 w 957"/>
                <a:gd name="T107" fmla="*/ 50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7" h="512">
                  <a:moveTo>
                    <a:pt x="953" y="504"/>
                  </a:moveTo>
                  <a:cubicBezTo>
                    <a:pt x="586" y="504"/>
                    <a:pt x="586" y="504"/>
                    <a:pt x="586" y="504"/>
                  </a:cubicBezTo>
                  <a:cubicBezTo>
                    <a:pt x="528" y="402"/>
                    <a:pt x="528" y="402"/>
                    <a:pt x="528" y="402"/>
                  </a:cubicBezTo>
                  <a:cubicBezTo>
                    <a:pt x="530" y="402"/>
                    <a:pt x="531" y="400"/>
                    <a:pt x="531" y="399"/>
                  </a:cubicBezTo>
                  <a:cubicBezTo>
                    <a:pt x="531" y="375"/>
                    <a:pt x="531" y="375"/>
                    <a:pt x="531" y="375"/>
                  </a:cubicBezTo>
                  <a:cubicBezTo>
                    <a:pt x="531" y="373"/>
                    <a:pt x="529" y="371"/>
                    <a:pt x="527" y="371"/>
                  </a:cubicBezTo>
                  <a:cubicBezTo>
                    <a:pt x="517" y="371"/>
                    <a:pt x="517" y="371"/>
                    <a:pt x="517" y="371"/>
                  </a:cubicBezTo>
                  <a:cubicBezTo>
                    <a:pt x="495" y="296"/>
                    <a:pt x="495" y="296"/>
                    <a:pt x="495" y="296"/>
                  </a:cubicBezTo>
                  <a:cubicBezTo>
                    <a:pt x="495" y="296"/>
                    <a:pt x="495" y="296"/>
                    <a:pt x="495" y="296"/>
                  </a:cubicBezTo>
                  <a:cubicBezTo>
                    <a:pt x="498" y="296"/>
                    <a:pt x="499" y="294"/>
                    <a:pt x="499" y="292"/>
                  </a:cubicBezTo>
                  <a:cubicBezTo>
                    <a:pt x="499" y="280"/>
                    <a:pt x="499" y="280"/>
                    <a:pt x="499" y="280"/>
                  </a:cubicBezTo>
                  <a:cubicBezTo>
                    <a:pt x="499" y="278"/>
                    <a:pt x="498" y="276"/>
                    <a:pt x="495" y="276"/>
                  </a:cubicBezTo>
                  <a:cubicBezTo>
                    <a:pt x="492" y="276"/>
                    <a:pt x="492" y="276"/>
                    <a:pt x="492" y="276"/>
                  </a:cubicBezTo>
                  <a:cubicBezTo>
                    <a:pt x="477" y="86"/>
                    <a:pt x="477" y="86"/>
                    <a:pt x="477" y="86"/>
                  </a:cubicBezTo>
                  <a:cubicBezTo>
                    <a:pt x="477" y="85"/>
                    <a:pt x="477" y="85"/>
                    <a:pt x="477" y="84"/>
                  </a:cubicBezTo>
                  <a:cubicBezTo>
                    <a:pt x="477" y="68"/>
                    <a:pt x="477" y="68"/>
                    <a:pt x="477" y="68"/>
                  </a:cubicBezTo>
                  <a:cubicBezTo>
                    <a:pt x="477" y="67"/>
                    <a:pt x="477" y="66"/>
                    <a:pt x="475" y="65"/>
                  </a:cubicBezTo>
                  <a:cubicBezTo>
                    <a:pt x="475" y="57"/>
                    <a:pt x="475" y="57"/>
                    <a:pt x="475" y="57"/>
                  </a:cubicBezTo>
                  <a:cubicBezTo>
                    <a:pt x="475" y="55"/>
                    <a:pt x="474" y="53"/>
                    <a:pt x="471" y="53"/>
                  </a:cubicBezTo>
                  <a:cubicBezTo>
                    <a:pt x="467" y="53"/>
                    <a:pt x="467" y="53"/>
                    <a:pt x="467" y="53"/>
                  </a:cubicBezTo>
                  <a:cubicBezTo>
                    <a:pt x="467" y="4"/>
                    <a:pt x="467" y="4"/>
                    <a:pt x="467" y="4"/>
                  </a:cubicBezTo>
                  <a:cubicBezTo>
                    <a:pt x="467" y="2"/>
                    <a:pt x="465" y="0"/>
                    <a:pt x="463" y="0"/>
                  </a:cubicBezTo>
                  <a:cubicBezTo>
                    <a:pt x="461" y="0"/>
                    <a:pt x="459" y="2"/>
                    <a:pt x="459" y="4"/>
                  </a:cubicBezTo>
                  <a:cubicBezTo>
                    <a:pt x="459" y="53"/>
                    <a:pt x="459" y="53"/>
                    <a:pt x="459" y="53"/>
                  </a:cubicBezTo>
                  <a:cubicBezTo>
                    <a:pt x="455" y="53"/>
                    <a:pt x="455" y="53"/>
                    <a:pt x="455" y="53"/>
                  </a:cubicBezTo>
                  <a:cubicBezTo>
                    <a:pt x="453" y="53"/>
                    <a:pt x="451" y="55"/>
                    <a:pt x="451" y="57"/>
                  </a:cubicBezTo>
                  <a:cubicBezTo>
                    <a:pt x="451" y="65"/>
                    <a:pt x="451" y="65"/>
                    <a:pt x="451" y="65"/>
                  </a:cubicBezTo>
                  <a:cubicBezTo>
                    <a:pt x="450" y="66"/>
                    <a:pt x="449" y="67"/>
                    <a:pt x="449" y="68"/>
                  </a:cubicBezTo>
                  <a:cubicBezTo>
                    <a:pt x="449" y="84"/>
                    <a:pt x="449" y="84"/>
                    <a:pt x="449" y="84"/>
                  </a:cubicBezTo>
                  <a:cubicBezTo>
                    <a:pt x="449" y="85"/>
                    <a:pt x="450" y="86"/>
                    <a:pt x="450" y="86"/>
                  </a:cubicBezTo>
                  <a:cubicBezTo>
                    <a:pt x="435" y="276"/>
                    <a:pt x="435" y="276"/>
                    <a:pt x="435" y="276"/>
                  </a:cubicBezTo>
                  <a:cubicBezTo>
                    <a:pt x="431" y="276"/>
                    <a:pt x="431" y="276"/>
                    <a:pt x="431" y="276"/>
                  </a:cubicBezTo>
                  <a:cubicBezTo>
                    <a:pt x="429" y="276"/>
                    <a:pt x="427" y="278"/>
                    <a:pt x="427" y="280"/>
                  </a:cubicBezTo>
                  <a:cubicBezTo>
                    <a:pt x="427" y="292"/>
                    <a:pt x="427" y="292"/>
                    <a:pt x="427" y="292"/>
                  </a:cubicBezTo>
                  <a:cubicBezTo>
                    <a:pt x="427" y="294"/>
                    <a:pt x="429" y="296"/>
                    <a:pt x="431" y="296"/>
                  </a:cubicBezTo>
                  <a:cubicBezTo>
                    <a:pt x="432" y="296"/>
                    <a:pt x="432" y="296"/>
                    <a:pt x="432" y="296"/>
                  </a:cubicBezTo>
                  <a:cubicBezTo>
                    <a:pt x="410" y="371"/>
                    <a:pt x="410" y="371"/>
                    <a:pt x="410" y="371"/>
                  </a:cubicBezTo>
                  <a:cubicBezTo>
                    <a:pt x="400" y="371"/>
                    <a:pt x="400" y="371"/>
                    <a:pt x="400" y="371"/>
                  </a:cubicBezTo>
                  <a:cubicBezTo>
                    <a:pt x="398" y="371"/>
                    <a:pt x="396" y="373"/>
                    <a:pt x="396" y="375"/>
                  </a:cubicBezTo>
                  <a:cubicBezTo>
                    <a:pt x="396" y="399"/>
                    <a:pt x="396" y="399"/>
                    <a:pt x="396" y="399"/>
                  </a:cubicBezTo>
                  <a:cubicBezTo>
                    <a:pt x="396" y="400"/>
                    <a:pt x="397" y="402"/>
                    <a:pt x="398" y="402"/>
                  </a:cubicBezTo>
                  <a:cubicBezTo>
                    <a:pt x="341" y="504"/>
                    <a:pt x="341" y="504"/>
                    <a:pt x="341" y="504"/>
                  </a:cubicBezTo>
                  <a:cubicBezTo>
                    <a:pt x="4" y="504"/>
                    <a:pt x="4" y="504"/>
                    <a:pt x="4" y="504"/>
                  </a:cubicBezTo>
                  <a:cubicBezTo>
                    <a:pt x="2" y="504"/>
                    <a:pt x="0" y="506"/>
                    <a:pt x="0" y="508"/>
                  </a:cubicBezTo>
                  <a:cubicBezTo>
                    <a:pt x="0" y="510"/>
                    <a:pt x="2" y="512"/>
                    <a:pt x="4" y="512"/>
                  </a:cubicBezTo>
                  <a:cubicBezTo>
                    <a:pt x="343" y="512"/>
                    <a:pt x="343" y="512"/>
                    <a:pt x="343" y="512"/>
                  </a:cubicBezTo>
                  <a:cubicBezTo>
                    <a:pt x="383" y="512"/>
                    <a:pt x="383" y="512"/>
                    <a:pt x="383" y="512"/>
                  </a:cubicBezTo>
                  <a:cubicBezTo>
                    <a:pt x="543" y="512"/>
                    <a:pt x="543" y="512"/>
                    <a:pt x="543" y="512"/>
                  </a:cubicBezTo>
                  <a:cubicBezTo>
                    <a:pt x="543" y="512"/>
                    <a:pt x="543" y="512"/>
                    <a:pt x="543" y="512"/>
                  </a:cubicBezTo>
                  <a:cubicBezTo>
                    <a:pt x="583" y="512"/>
                    <a:pt x="583" y="512"/>
                    <a:pt x="583" y="512"/>
                  </a:cubicBezTo>
                  <a:cubicBezTo>
                    <a:pt x="583" y="512"/>
                    <a:pt x="583" y="512"/>
                    <a:pt x="583" y="512"/>
                  </a:cubicBezTo>
                  <a:cubicBezTo>
                    <a:pt x="953" y="512"/>
                    <a:pt x="953" y="512"/>
                    <a:pt x="953" y="512"/>
                  </a:cubicBezTo>
                  <a:cubicBezTo>
                    <a:pt x="956" y="512"/>
                    <a:pt x="957" y="510"/>
                    <a:pt x="957" y="508"/>
                  </a:cubicBezTo>
                  <a:cubicBezTo>
                    <a:pt x="957" y="506"/>
                    <a:pt x="956" y="504"/>
                    <a:pt x="953" y="504"/>
                  </a:cubicBezTo>
                  <a:close/>
                  <a:moveTo>
                    <a:pt x="377" y="456"/>
                  </a:moveTo>
                  <a:cubicBezTo>
                    <a:pt x="404" y="456"/>
                    <a:pt x="404" y="456"/>
                    <a:pt x="404" y="456"/>
                  </a:cubicBezTo>
                  <a:cubicBezTo>
                    <a:pt x="395" y="475"/>
                    <a:pt x="395" y="475"/>
                    <a:pt x="395" y="475"/>
                  </a:cubicBezTo>
                  <a:cubicBezTo>
                    <a:pt x="367" y="475"/>
                    <a:pt x="367" y="475"/>
                    <a:pt x="367" y="475"/>
                  </a:cubicBezTo>
                  <a:lnTo>
                    <a:pt x="377" y="456"/>
                  </a:lnTo>
                  <a:close/>
                  <a:moveTo>
                    <a:pt x="392" y="429"/>
                  </a:moveTo>
                  <a:cubicBezTo>
                    <a:pt x="417" y="429"/>
                    <a:pt x="417" y="429"/>
                    <a:pt x="417" y="429"/>
                  </a:cubicBezTo>
                  <a:cubicBezTo>
                    <a:pt x="408" y="448"/>
                    <a:pt x="408" y="448"/>
                    <a:pt x="408" y="448"/>
                  </a:cubicBezTo>
                  <a:cubicBezTo>
                    <a:pt x="382" y="448"/>
                    <a:pt x="382" y="448"/>
                    <a:pt x="382" y="448"/>
                  </a:cubicBezTo>
                  <a:lnTo>
                    <a:pt x="392" y="429"/>
                  </a:lnTo>
                  <a:close/>
                  <a:moveTo>
                    <a:pt x="510" y="429"/>
                  </a:moveTo>
                  <a:cubicBezTo>
                    <a:pt x="534" y="429"/>
                    <a:pt x="534" y="429"/>
                    <a:pt x="534" y="429"/>
                  </a:cubicBezTo>
                  <a:cubicBezTo>
                    <a:pt x="545" y="448"/>
                    <a:pt x="545" y="448"/>
                    <a:pt x="545" y="448"/>
                  </a:cubicBezTo>
                  <a:cubicBezTo>
                    <a:pt x="519" y="448"/>
                    <a:pt x="519" y="448"/>
                    <a:pt x="519" y="448"/>
                  </a:cubicBezTo>
                  <a:lnTo>
                    <a:pt x="510" y="429"/>
                  </a:lnTo>
                  <a:close/>
                  <a:moveTo>
                    <a:pt x="506" y="421"/>
                  </a:moveTo>
                  <a:cubicBezTo>
                    <a:pt x="498" y="403"/>
                    <a:pt x="498" y="403"/>
                    <a:pt x="498" y="403"/>
                  </a:cubicBezTo>
                  <a:cubicBezTo>
                    <a:pt x="519" y="403"/>
                    <a:pt x="519" y="403"/>
                    <a:pt x="519" y="403"/>
                  </a:cubicBezTo>
                  <a:cubicBezTo>
                    <a:pt x="530" y="421"/>
                    <a:pt x="530" y="421"/>
                    <a:pt x="530" y="421"/>
                  </a:cubicBezTo>
                  <a:lnTo>
                    <a:pt x="506" y="421"/>
                  </a:lnTo>
                  <a:close/>
                  <a:moveTo>
                    <a:pt x="523" y="395"/>
                  </a:moveTo>
                  <a:cubicBezTo>
                    <a:pt x="522" y="395"/>
                    <a:pt x="522" y="395"/>
                    <a:pt x="522" y="395"/>
                  </a:cubicBezTo>
                  <a:cubicBezTo>
                    <a:pt x="491" y="395"/>
                    <a:pt x="491" y="395"/>
                    <a:pt x="491" y="395"/>
                  </a:cubicBezTo>
                  <a:cubicBezTo>
                    <a:pt x="435" y="395"/>
                    <a:pt x="435" y="395"/>
                    <a:pt x="435" y="395"/>
                  </a:cubicBezTo>
                  <a:cubicBezTo>
                    <a:pt x="405" y="395"/>
                    <a:pt x="405" y="395"/>
                    <a:pt x="405" y="395"/>
                  </a:cubicBezTo>
                  <a:cubicBezTo>
                    <a:pt x="404" y="395"/>
                    <a:pt x="404" y="395"/>
                    <a:pt x="404" y="395"/>
                  </a:cubicBezTo>
                  <a:cubicBezTo>
                    <a:pt x="404" y="391"/>
                    <a:pt x="404" y="391"/>
                    <a:pt x="404" y="391"/>
                  </a:cubicBezTo>
                  <a:cubicBezTo>
                    <a:pt x="523" y="391"/>
                    <a:pt x="523" y="391"/>
                    <a:pt x="523" y="391"/>
                  </a:cubicBezTo>
                  <a:lnTo>
                    <a:pt x="523" y="395"/>
                  </a:lnTo>
                  <a:close/>
                  <a:moveTo>
                    <a:pt x="429" y="403"/>
                  </a:moveTo>
                  <a:cubicBezTo>
                    <a:pt x="420" y="421"/>
                    <a:pt x="420" y="421"/>
                    <a:pt x="420" y="421"/>
                  </a:cubicBezTo>
                  <a:cubicBezTo>
                    <a:pt x="397" y="421"/>
                    <a:pt x="397" y="421"/>
                    <a:pt x="397" y="421"/>
                  </a:cubicBezTo>
                  <a:cubicBezTo>
                    <a:pt x="407" y="403"/>
                    <a:pt x="407" y="403"/>
                    <a:pt x="407" y="403"/>
                  </a:cubicBezTo>
                  <a:lnTo>
                    <a:pt x="429" y="403"/>
                  </a:lnTo>
                  <a:close/>
                  <a:moveTo>
                    <a:pt x="425" y="429"/>
                  </a:moveTo>
                  <a:cubicBezTo>
                    <a:pt x="432" y="429"/>
                    <a:pt x="432" y="429"/>
                    <a:pt x="432" y="429"/>
                  </a:cubicBezTo>
                  <a:cubicBezTo>
                    <a:pt x="429" y="431"/>
                    <a:pt x="425" y="433"/>
                    <a:pt x="422" y="436"/>
                  </a:cubicBezTo>
                  <a:lnTo>
                    <a:pt x="425" y="429"/>
                  </a:lnTo>
                  <a:close/>
                  <a:moveTo>
                    <a:pt x="429" y="421"/>
                  </a:moveTo>
                  <a:cubicBezTo>
                    <a:pt x="438" y="403"/>
                    <a:pt x="438" y="403"/>
                    <a:pt x="438" y="403"/>
                  </a:cubicBezTo>
                  <a:cubicBezTo>
                    <a:pt x="489" y="403"/>
                    <a:pt x="489" y="403"/>
                    <a:pt x="489" y="403"/>
                  </a:cubicBezTo>
                  <a:cubicBezTo>
                    <a:pt x="498" y="421"/>
                    <a:pt x="498" y="421"/>
                    <a:pt x="498" y="421"/>
                  </a:cubicBezTo>
                  <a:lnTo>
                    <a:pt x="429" y="421"/>
                  </a:lnTo>
                  <a:close/>
                  <a:moveTo>
                    <a:pt x="501" y="429"/>
                  </a:moveTo>
                  <a:cubicBezTo>
                    <a:pt x="504" y="435"/>
                    <a:pt x="504" y="435"/>
                    <a:pt x="504" y="435"/>
                  </a:cubicBezTo>
                  <a:cubicBezTo>
                    <a:pt x="502" y="433"/>
                    <a:pt x="499" y="431"/>
                    <a:pt x="495" y="429"/>
                  </a:cubicBezTo>
                  <a:lnTo>
                    <a:pt x="501" y="429"/>
                  </a:lnTo>
                  <a:close/>
                  <a:moveTo>
                    <a:pt x="523" y="456"/>
                  </a:moveTo>
                  <a:cubicBezTo>
                    <a:pt x="549" y="456"/>
                    <a:pt x="549" y="456"/>
                    <a:pt x="549" y="456"/>
                  </a:cubicBezTo>
                  <a:cubicBezTo>
                    <a:pt x="560" y="475"/>
                    <a:pt x="560" y="475"/>
                    <a:pt x="560" y="475"/>
                  </a:cubicBezTo>
                  <a:cubicBezTo>
                    <a:pt x="532" y="475"/>
                    <a:pt x="532" y="475"/>
                    <a:pt x="532" y="475"/>
                  </a:cubicBezTo>
                  <a:lnTo>
                    <a:pt x="523" y="456"/>
                  </a:lnTo>
                  <a:close/>
                  <a:moveTo>
                    <a:pt x="422" y="358"/>
                  </a:moveTo>
                  <a:cubicBezTo>
                    <a:pt x="440" y="358"/>
                    <a:pt x="440" y="358"/>
                    <a:pt x="440" y="358"/>
                  </a:cubicBezTo>
                  <a:cubicBezTo>
                    <a:pt x="438" y="370"/>
                    <a:pt x="438" y="370"/>
                    <a:pt x="438" y="370"/>
                  </a:cubicBezTo>
                  <a:cubicBezTo>
                    <a:pt x="419" y="370"/>
                    <a:pt x="419" y="370"/>
                    <a:pt x="419" y="370"/>
                  </a:cubicBezTo>
                  <a:lnTo>
                    <a:pt x="422" y="358"/>
                  </a:lnTo>
                  <a:close/>
                  <a:moveTo>
                    <a:pt x="428" y="338"/>
                  </a:moveTo>
                  <a:cubicBezTo>
                    <a:pt x="443" y="338"/>
                    <a:pt x="443" y="338"/>
                    <a:pt x="443" y="338"/>
                  </a:cubicBezTo>
                  <a:cubicBezTo>
                    <a:pt x="441" y="350"/>
                    <a:pt x="441" y="350"/>
                    <a:pt x="441" y="350"/>
                  </a:cubicBezTo>
                  <a:cubicBezTo>
                    <a:pt x="424" y="350"/>
                    <a:pt x="424" y="350"/>
                    <a:pt x="424" y="350"/>
                  </a:cubicBezTo>
                  <a:lnTo>
                    <a:pt x="428" y="338"/>
                  </a:lnTo>
                  <a:close/>
                  <a:moveTo>
                    <a:pt x="434" y="318"/>
                  </a:moveTo>
                  <a:cubicBezTo>
                    <a:pt x="446" y="318"/>
                    <a:pt x="446" y="318"/>
                    <a:pt x="446" y="318"/>
                  </a:cubicBezTo>
                  <a:cubicBezTo>
                    <a:pt x="444" y="330"/>
                    <a:pt x="444" y="330"/>
                    <a:pt x="444" y="330"/>
                  </a:cubicBezTo>
                  <a:cubicBezTo>
                    <a:pt x="430" y="330"/>
                    <a:pt x="430" y="330"/>
                    <a:pt x="430" y="330"/>
                  </a:cubicBezTo>
                  <a:lnTo>
                    <a:pt x="434" y="318"/>
                  </a:lnTo>
                  <a:close/>
                  <a:moveTo>
                    <a:pt x="454" y="318"/>
                  </a:moveTo>
                  <a:cubicBezTo>
                    <a:pt x="473" y="318"/>
                    <a:pt x="473" y="318"/>
                    <a:pt x="473" y="318"/>
                  </a:cubicBezTo>
                  <a:cubicBezTo>
                    <a:pt x="481" y="370"/>
                    <a:pt x="481" y="370"/>
                    <a:pt x="481" y="370"/>
                  </a:cubicBezTo>
                  <a:cubicBezTo>
                    <a:pt x="446" y="370"/>
                    <a:pt x="446" y="370"/>
                    <a:pt x="446" y="370"/>
                  </a:cubicBezTo>
                  <a:lnTo>
                    <a:pt x="454" y="318"/>
                  </a:lnTo>
                  <a:close/>
                  <a:moveTo>
                    <a:pt x="487" y="358"/>
                  </a:moveTo>
                  <a:cubicBezTo>
                    <a:pt x="505" y="358"/>
                    <a:pt x="505" y="358"/>
                    <a:pt x="505" y="358"/>
                  </a:cubicBezTo>
                  <a:cubicBezTo>
                    <a:pt x="508" y="370"/>
                    <a:pt x="508" y="370"/>
                    <a:pt x="508" y="370"/>
                  </a:cubicBezTo>
                  <a:cubicBezTo>
                    <a:pt x="489" y="370"/>
                    <a:pt x="489" y="370"/>
                    <a:pt x="489" y="370"/>
                  </a:cubicBezTo>
                  <a:lnTo>
                    <a:pt x="487" y="358"/>
                  </a:lnTo>
                  <a:close/>
                  <a:moveTo>
                    <a:pt x="486" y="350"/>
                  </a:moveTo>
                  <a:cubicBezTo>
                    <a:pt x="484" y="338"/>
                    <a:pt x="484" y="338"/>
                    <a:pt x="484" y="338"/>
                  </a:cubicBezTo>
                  <a:cubicBezTo>
                    <a:pt x="499" y="338"/>
                    <a:pt x="499" y="338"/>
                    <a:pt x="499" y="338"/>
                  </a:cubicBezTo>
                  <a:cubicBezTo>
                    <a:pt x="502" y="350"/>
                    <a:pt x="502" y="350"/>
                    <a:pt x="502" y="350"/>
                  </a:cubicBezTo>
                  <a:lnTo>
                    <a:pt x="486" y="350"/>
                  </a:lnTo>
                  <a:close/>
                  <a:moveTo>
                    <a:pt x="497" y="330"/>
                  </a:moveTo>
                  <a:cubicBezTo>
                    <a:pt x="483" y="330"/>
                    <a:pt x="483" y="330"/>
                    <a:pt x="483" y="330"/>
                  </a:cubicBezTo>
                  <a:cubicBezTo>
                    <a:pt x="481" y="318"/>
                    <a:pt x="481" y="318"/>
                    <a:pt x="481" y="318"/>
                  </a:cubicBezTo>
                  <a:cubicBezTo>
                    <a:pt x="493" y="318"/>
                    <a:pt x="493" y="318"/>
                    <a:pt x="493" y="318"/>
                  </a:cubicBezTo>
                  <a:lnTo>
                    <a:pt x="497" y="330"/>
                  </a:lnTo>
                  <a:close/>
                  <a:moveTo>
                    <a:pt x="490" y="288"/>
                  </a:moveTo>
                  <a:cubicBezTo>
                    <a:pt x="437" y="288"/>
                    <a:pt x="437" y="288"/>
                    <a:pt x="437" y="288"/>
                  </a:cubicBezTo>
                  <a:cubicBezTo>
                    <a:pt x="437" y="288"/>
                    <a:pt x="437" y="288"/>
                    <a:pt x="437" y="288"/>
                  </a:cubicBezTo>
                  <a:cubicBezTo>
                    <a:pt x="435" y="288"/>
                    <a:pt x="435" y="288"/>
                    <a:pt x="435" y="288"/>
                  </a:cubicBezTo>
                  <a:cubicBezTo>
                    <a:pt x="435" y="284"/>
                    <a:pt x="435" y="284"/>
                    <a:pt x="435" y="284"/>
                  </a:cubicBezTo>
                  <a:cubicBezTo>
                    <a:pt x="491" y="284"/>
                    <a:pt x="491" y="284"/>
                    <a:pt x="491" y="284"/>
                  </a:cubicBezTo>
                  <a:cubicBezTo>
                    <a:pt x="491" y="288"/>
                    <a:pt x="491" y="288"/>
                    <a:pt x="491" y="288"/>
                  </a:cubicBezTo>
                  <a:cubicBezTo>
                    <a:pt x="490" y="288"/>
                    <a:pt x="490" y="288"/>
                    <a:pt x="490" y="288"/>
                  </a:cubicBezTo>
                  <a:cubicBezTo>
                    <a:pt x="490" y="288"/>
                    <a:pt x="490" y="288"/>
                    <a:pt x="490" y="288"/>
                  </a:cubicBezTo>
                  <a:close/>
                  <a:moveTo>
                    <a:pt x="484" y="276"/>
                  </a:moveTo>
                  <a:cubicBezTo>
                    <a:pt x="476" y="276"/>
                    <a:pt x="476" y="276"/>
                    <a:pt x="476" y="276"/>
                  </a:cubicBezTo>
                  <a:cubicBezTo>
                    <a:pt x="476" y="266"/>
                    <a:pt x="476" y="266"/>
                    <a:pt x="476" y="266"/>
                  </a:cubicBezTo>
                  <a:cubicBezTo>
                    <a:pt x="483" y="266"/>
                    <a:pt x="483" y="266"/>
                    <a:pt x="483" y="266"/>
                  </a:cubicBezTo>
                  <a:lnTo>
                    <a:pt x="484" y="276"/>
                  </a:lnTo>
                  <a:close/>
                  <a:moveTo>
                    <a:pt x="453" y="208"/>
                  </a:moveTo>
                  <a:cubicBezTo>
                    <a:pt x="449" y="208"/>
                    <a:pt x="449" y="208"/>
                    <a:pt x="449" y="208"/>
                  </a:cubicBezTo>
                  <a:cubicBezTo>
                    <a:pt x="449" y="200"/>
                    <a:pt x="449" y="200"/>
                    <a:pt x="449" y="200"/>
                  </a:cubicBezTo>
                  <a:cubicBezTo>
                    <a:pt x="454" y="200"/>
                    <a:pt x="454" y="200"/>
                    <a:pt x="454" y="200"/>
                  </a:cubicBezTo>
                  <a:lnTo>
                    <a:pt x="453" y="208"/>
                  </a:lnTo>
                  <a:close/>
                  <a:moveTo>
                    <a:pt x="448" y="216"/>
                  </a:moveTo>
                  <a:cubicBezTo>
                    <a:pt x="453" y="216"/>
                    <a:pt x="453" y="216"/>
                    <a:pt x="453" y="216"/>
                  </a:cubicBezTo>
                  <a:cubicBezTo>
                    <a:pt x="453" y="225"/>
                    <a:pt x="453" y="225"/>
                    <a:pt x="453" y="225"/>
                  </a:cubicBezTo>
                  <a:cubicBezTo>
                    <a:pt x="447" y="225"/>
                    <a:pt x="447" y="225"/>
                    <a:pt x="447" y="225"/>
                  </a:cubicBezTo>
                  <a:lnTo>
                    <a:pt x="448" y="216"/>
                  </a:lnTo>
                  <a:close/>
                  <a:moveTo>
                    <a:pt x="453" y="233"/>
                  </a:moveTo>
                  <a:cubicBezTo>
                    <a:pt x="452" y="242"/>
                    <a:pt x="452" y="242"/>
                    <a:pt x="452" y="242"/>
                  </a:cubicBezTo>
                  <a:cubicBezTo>
                    <a:pt x="446" y="242"/>
                    <a:pt x="446" y="242"/>
                    <a:pt x="446" y="242"/>
                  </a:cubicBezTo>
                  <a:cubicBezTo>
                    <a:pt x="447" y="233"/>
                    <a:pt x="447" y="233"/>
                    <a:pt x="447" y="233"/>
                  </a:cubicBezTo>
                  <a:lnTo>
                    <a:pt x="453" y="233"/>
                  </a:lnTo>
                  <a:close/>
                  <a:moveTo>
                    <a:pt x="452" y="250"/>
                  </a:moveTo>
                  <a:cubicBezTo>
                    <a:pt x="452" y="258"/>
                    <a:pt x="452" y="258"/>
                    <a:pt x="452" y="258"/>
                  </a:cubicBezTo>
                  <a:cubicBezTo>
                    <a:pt x="445" y="258"/>
                    <a:pt x="445" y="258"/>
                    <a:pt x="445" y="258"/>
                  </a:cubicBezTo>
                  <a:cubicBezTo>
                    <a:pt x="445" y="250"/>
                    <a:pt x="445" y="250"/>
                    <a:pt x="445" y="250"/>
                  </a:cubicBezTo>
                  <a:lnTo>
                    <a:pt x="452" y="250"/>
                  </a:lnTo>
                  <a:close/>
                  <a:moveTo>
                    <a:pt x="473" y="200"/>
                  </a:moveTo>
                  <a:cubicBezTo>
                    <a:pt x="478" y="200"/>
                    <a:pt x="478" y="200"/>
                    <a:pt x="478" y="200"/>
                  </a:cubicBezTo>
                  <a:cubicBezTo>
                    <a:pt x="479" y="208"/>
                    <a:pt x="479" y="208"/>
                    <a:pt x="479" y="208"/>
                  </a:cubicBezTo>
                  <a:cubicBezTo>
                    <a:pt x="474" y="208"/>
                    <a:pt x="474" y="208"/>
                    <a:pt x="474" y="208"/>
                  </a:cubicBezTo>
                  <a:lnTo>
                    <a:pt x="473" y="200"/>
                  </a:lnTo>
                  <a:close/>
                  <a:moveTo>
                    <a:pt x="475" y="250"/>
                  </a:moveTo>
                  <a:cubicBezTo>
                    <a:pt x="482" y="250"/>
                    <a:pt x="482" y="250"/>
                    <a:pt x="482" y="250"/>
                  </a:cubicBezTo>
                  <a:cubicBezTo>
                    <a:pt x="483" y="258"/>
                    <a:pt x="483" y="258"/>
                    <a:pt x="483" y="258"/>
                  </a:cubicBezTo>
                  <a:cubicBezTo>
                    <a:pt x="476" y="258"/>
                    <a:pt x="476" y="258"/>
                    <a:pt x="476" y="258"/>
                  </a:cubicBezTo>
                  <a:lnTo>
                    <a:pt x="475" y="250"/>
                  </a:lnTo>
                  <a:close/>
                  <a:moveTo>
                    <a:pt x="475" y="242"/>
                  </a:moveTo>
                  <a:cubicBezTo>
                    <a:pt x="475" y="233"/>
                    <a:pt x="475" y="233"/>
                    <a:pt x="475" y="233"/>
                  </a:cubicBezTo>
                  <a:cubicBezTo>
                    <a:pt x="481" y="233"/>
                    <a:pt x="481" y="233"/>
                    <a:pt x="481" y="233"/>
                  </a:cubicBezTo>
                  <a:cubicBezTo>
                    <a:pt x="481" y="242"/>
                    <a:pt x="481" y="242"/>
                    <a:pt x="481" y="242"/>
                  </a:cubicBezTo>
                  <a:lnTo>
                    <a:pt x="475" y="242"/>
                  </a:lnTo>
                  <a:close/>
                  <a:moveTo>
                    <a:pt x="474" y="225"/>
                  </a:moveTo>
                  <a:cubicBezTo>
                    <a:pt x="474" y="216"/>
                    <a:pt x="474" y="216"/>
                    <a:pt x="474" y="216"/>
                  </a:cubicBezTo>
                  <a:cubicBezTo>
                    <a:pt x="479" y="216"/>
                    <a:pt x="479" y="216"/>
                    <a:pt x="479" y="216"/>
                  </a:cubicBezTo>
                  <a:cubicBezTo>
                    <a:pt x="480" y="225"/>
                    <a:pt x="480" y="225"/>
                    <a:pt x="480" y="225"/>
                  </a:cubicBezTo>
                  <a:lnTo>
                    <a:pt x="474" y="225"/>
                  </a:lnTo>
                  <a:close/>
                  <a:moveTo>
                    <a:pt x="473" y="192"/>
                  </a:moveTo>
                  <a:cubicBezTo>
                    <a:pt x="473" y="183"/>
                    <a:pt x="473" y="183"/>
                    <a:pt x="473" y="183"/>
                  </a:cubicBezTo>
                  <a:cubicBezTo>
                    <a:pt x="477" y="183"/>
                    <a:pt x="477" y="183"/>
                    <a:pt x="477" y="183"/>
                  </a:cubicBezTo>
                  <a:cubicBezTo>
                    <a:pt x="477" y="192"/>
                    <a:pt x="477" y="192"/>
                    <a:pt x="477" y="192"/>
                  </a:cubicBezTo>
                  <a:lnTo>
                    <a:pt x="473" y="192"/>
                  </a:lnTo>
                  <a:close/>
                  <a:moveTo>
                    <a:pt x="473" y="175"/>
                  </a:moveTo>
                  <a:cubicBezTo>
                    <a:pt x="470" y="99"/>
                    <a:pt x="470" y="99"/>
                    <a:pt x="470" y="99"/>
                  </a:cubicBezTo>
                  <a:cubicBezTo>
                    <a:pt x="476" y="175"/>
                    <a:pt x="476" y="175"/>
                    <a:pt x="476" y="175"/>
                  </a:cubicBezTo>
                  <a:lnTo>
                    <a:pt x="473" y="175"/>
                  </a:lnTo>
                  <a:close/>
                  <a:moveTo>
                    <a:pt x="469" y="80"/>
                  </a:moveTo>
                  <a:cubicBezTo>
                    <a:pt x="465" y="80"/>
                    <a:pt x="465" y="80"/>
                    <a:pt x="465" y="80"/>
                  </a:cubicBezTo>
                  <a:cubicBezTo>
                    <a:pt x="462" y="80"/>
                    <a:pt x="462" y="80"/>
                    <a:pt x="462" y="80"/>
                  </a:cubicBezTo>
                  <a:cubicBezTo>
                    <a:pt x="457" y="80"/>
                    <a:pt x="457" y="80"/>
                    <a:pt x="457" y="80"/>
                  </a:cubicBezTo>
                  <a:cubicBezTo>
                    <a:pt x="457" y="72"/>
                    <a:pt x="457" y="72"/>
                    <a:pt x="457" y="72"/>
                  </a:cubicBezTo>
                  <a:cubicBezTo>
                    <a:pt x="469" y="72"/>
                    <a:pt x="469" y="72"/>
                    <a:pt x="469" y="72"/>
                  </a:cubicBezTo>
                  <a:lnTo>
                    <a:pt x="469" y="80"/>
                  </a:lnTo>
                  <a:close/>
                  <a:moveTo>
                    <a:pt x="457" y="99"/>
                  </a:moveTo>
                  <a:cubicBezTo>
                    <a:pt x="455" y="175"/>
                    <a:pt x="455" y="175"/>
                    <a:pt x="455" y="175"/>
                  </a:cubicBezTo>
                  <a:cubicBezTo>
                    <a:pt x="451" y="175"/>
                    <a:pt x="451" y="175"/>
                    <a:pt x="451" y="175"/>
                  </a:cubicBezTo>
                  <a:lnTo>
                    <a:pt x="457" y="99"/>
                  </a:lnTo>
                  <a:close/>
                  <a:moveTo>
                    <a:pt x="454" y="183"/>
                  </a:moveTo>
                  <a:cubicBezTo>
                    <a:pt x="454" y="192"/>
                    <a:pt x="454" y="192"/>
                    <a:pt x="454" y="192"/>
                  </a:cubicBezTo>
                  <a:cubicBezTo>
                    <a:pt x="450" y="192"/>
                    <a:pt x="450" y="192"/>
                    <a:pt x="450" y="192"/>
                  </a:cubicBezTo>
                  <a:cubicBezTo>
                    <a:pt x="450" y="183"/>
                    <a:pt x="450" y="183"/>
                    <a:pt x="450" y="183"/>
                  </a:cubicBezTo>
                  <a:lnTo>
                    <a:pt x="454" y="183"/>
                  </a:lnTo>
                  <a:close/>
                  <a:moveTo>
                    <a:pt x="444" y="266"/>
                  </a:moveTo>
                  <a:cubicBezTo>
                    <a:pt x="451" y="266"/>
                    <a:pt x="451" y="266"/>
                    <a:pt x="451" y="266"/>
                  </a:cubicBezTo>
                  <a:cubicBezTo>
                    <a:pt x="451" y="276"/>
                    <a:pt x="451" y="276"/>
                    <a:pt x="451" y="276"/>
                  </a:cubicBezTo>
                  <a:cubicBezTo>
                    <a:pt x="443" y="276"/>
                    <a:pt x="443" y="276"/>
                    <a:pt x="443" y="276"/>
                  </a:cubicBezTo>
                  <a:lnTo>
                    <a:pt x="444" y="266"/>
                  </a:lnTo>
                  <a:close/>
                  <a:moveTo>
                    <a:pt x="464" y="147"/>
                  </a:moveTo>
                  <a:cubicBezTo>
                    <a:pt x="465" y="195"/>
                    <a:pt x="465" y="195"/>
                    <a:pt x="465" y="195"/>
                  </a:cubicBezTo>
                  <a:cubicBezTo>
                    <a:pt x="465" y="195"/>
                    <a:pt x="465" y="196"/>
                    <a:pt x="465" y="196"/>
                  </a:cubicBezTo>
                  <a:cubicBezTo>
                    <a:pt x="465" y="196"/>
                    <a:pt x="465" y="196"/>
                    <a:pt x="465" y="196"/>
                  </a:cubicBezTo>
                  <a:cubicBezTo>
                    <a:pt x="466" y="212"/>
                    <a:pt x="466" y="212"/>
                    <a:pt x="466" y="212"/>
                  </a:cubicBezTo>
                  <a:cubicBezTo>
                    <a:pt x="466" y="212"/>
                    <a:pt x="466" y="212"/>
                    <a:pt x="466" y="212"/>
                  </a:cubicBezTo>
                  <a:cubicBezTo>
                    <a:pt x="466" y="213"/>
                    <a:pt x="466" y="213"/>
                    <a:pt x="466" y="213"/>
                  </a:cubicBezTo>
                  <a:cubicBezTo>
                    <a:pt x="466" y="229"/>
                    <a:pt x="466" y="229"/>
                    <a:pt x="466" y="229"/>
                  </a:cubicBezTo>
                  <a:cubicBezTo>
                    <a:pt x="466" y="229"/>
                    <a:pt x="466" y="229"/>
                    <a:pt x="466" y="229"/>
                  </a:cubicBezTo>
                  <a:cubicBezTo>
                    <a:pt x="466" y="229"/>
                    <a:pt x="466" y="230"/>
                    <a:pt x="467" y="230"/>
                  </a:cubicBezTo>
                  <a:cubicBezTo>
                    <a:pt x="468" y="276"/>
                    <a:pt x="468" y="276"/>
                    <a:pt x="468" y="276"/>
                  </a:cubicBezTo>
                  <a:cubicBezTo>
                    <a:pt x="459" y="276"/>
                    <a:pt x="459" y="276"/>
                    <a:pt x="459" y="276"/>
                  </a:cubicBezTo>
                  <a:lnTo>
                    <a:pt x="464" y="147"/>
                  </a:lnTo>
                  <a:close/>
                  <a:moveTo>
                    <a:pt x="459" y="61"/>
                  </a:moveTo>
                  <a:cubicBezTo>
                    <a:pt x="467" y="61"/>
                    <a:pt x="467" y="61"/>
                    <a:pt x="467" y="61"/>
                  </a:cubicBezTo>
                  <a:cubicBezTo>
                    <a:pt x="467" y="64"/>
                    <a:pt x="467" y="64"/>
                    <a:pt x="467" y="64"/>
                  </a:cubicBezTo>
                  <a:cubicBezTo>
                    <a:pt x="459" y="64"/>
                    <a:pt x="459" y="64"/>
                    <a:pt x="459" y="64"/>
                  </a:cubicBezTo>
                  <a:lnTo>
                    <a:pt x="459" y="61"/>
                  </a:lnTo>
                  <a:close/>
                  <a:moveTo>
                    <a:pt x="487" y="296"/>
                  </a:moveTo>
                  <a:cubicBezTo>
                    <a:pt x="491" y="310"/>
                    <a:pt x="491" y="310"/>
                    <a:pt x="491" y="310"/>
                  </a:cubicBezTo>
                  <a:cubicBezTo>
                    <a:pt x="436" y="310"/>
                    <a:pt x="436" y="310"/>
                    <a:pt x="436" y="310"/>
                  </a:cubicBezTo>
                  <a:cubicBezTo>
                    <a:pt x="440" y="296"/>
                    <a:pt x="440" y="296"/>
                    <a:pt x="440" y="296"/>
                  </a:cubicBezTo>
                  <a:lnTo>
                    <a:pt x="487" y="296"/>
                  </a:lnTo>
                  <a:close/>
                  <a:moveTo>
                    <a:pt x="523" y="379"/>
                  </a:moveTo>
                  <a:cubicBezTo>
                    <a:pt x="523" y="383"/>
                    <a:pt x="523" y="383"/>
                    <a:pt x="523" y="383"/>
                  </a:cubicBezTo>
                  <a:cubicBezTo>
                    <a:pt x="404" y="383"/>
                    <a:pt x="404" y="383"/>
                    <a:pt x="404" y="383"/>
                  </a:cubicBezTo>
                  <a:cubicBezTo>
                    <a:pt x="404" y="379"/>
                    <a:pt x="404" y="379"/>
                    <a:pt x="404" y="379"/>
                  </a:cubicBezTo>
                  <a:lnTo>
                    <a:pt x="523" y="379"/>
                  </a:lnTo>
                  <a:close/>
                  <a:moveTo>
                    <a:pt x="362" y="483"/>
                  </a:moveTo>
                  <a:cubicBezTo>
                    <a:pt x="391" y="483"/>
                    <a:pt x="391" y="483"/>
                    <a:pt x="391" y="483"/>
                  </a:cubicBezTo>
                  <a:cubicBezTo>
                    <a:pt x="381" y="504"/>
                    <a:pt x="381" y="504"/>
                    <a:pt x="381" y="504"/>
                  </a:cubicBezTo>
                  <a:cubicBezTo>
                    <a:pt x="350" y="504"/>
                    <a:pt x="350" y="504"/>
                    <a:pt x="350" y="504"/>
                  </a:cubicBezTo>
                  <a:lnTo>
                    <a:pt x="362" y="483"/>
                  </a:lnTo>
                  <a:close/>
                  <a:moveTo>
                    <a:pt x="390" y="504"/>
                  </a:moveTo>
                  <a:cubicBezTo>
                    <a:pt x="409" y="464"/>
                    <a:pt x="409" y="464"/>
                    <a:pt x="409" y="464"/>
                  </a:cubicBezTo>
                  <a:cubicBezTo>
                    <a:pt x="409" y="464"/>
                    <a:pt x="409" y="464"/>
                    <a:pt x="409" y="464"/>
                  </a:cubicBezTo>
                  <a:cubicBezTo>
                    <a:pt x="409" y="464"/>
                    <a:pt x="426" y="429"/>
                    <a:pt x="463" y="429"/>
                  </a:cubicBezTo>
                  <a:cubicBezTo>
                    <a:pt x="502" y="429"/>
                    <a:pt x="518" y="463"/>
                    <a:pt x="518" y="464"/>
                  </a:cubicBezTo>
                  <a:cubicBezTo>
                    <a:pt x="518" y="464"/>
                    <a:pt x="518" y="464"/>
                    <a:pt x="518" y="464"/>
                  </a:cubicBezTo>
                  <a:cubicBezTo>
                    <a:pt x="537" y="504"/>
                    <a:pt x="537" y="504"/>
                    <a:pt x="537" y="504"/>
                  </a:cubicBezTo>
                  <a:lnTo>
                    <a:pt x="390" y="504"/>
                  </a:lnTo>
                  <a:close/>
                  <a:moveTo>
                    <a:pt x="546" y="504"/>
                  </a:moveTo>
                  <a:cubicBezTo>
                    <a:pt x="536" y="483"/>
                    <a:pt x="536" y="483"/>
                    <a:pt x="536" y="483"/>
                  </a:cubicBezTo>
                  <a:cubicBezTo>
                    <a:pt x="565" y="483"/>
                    <a:pt x="565" y="483"/>
                    <a:pt x="565" y="483"/>
                  </a:cubicBezTo>
                  <a:cubicBezTo>
                    <a:pt x="577" y="504"/>
                    <a:pt x="577" y="504"/>
                    <a:pt x="577" y="504"/>
                  </a:cubicBezTo>
                  <a:lnTo>
                    <a:pt x="546" y="504"/>
                  </a:ln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pSp>
      <p:sp>
        <p:nvSpPr>
          <p:cNvPr id="18" name="Rectangle 17"/>
          <p:cNvSpPr/>
          <p:nvPr userDrawn="1"/>
        </p:nvSpPr>
        <p:spPr>
          <a:xfrm>
            <a:off x="100012" y="6804000"/>
            <a:ext cx="12091987" cy="54000"/>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Phone6 Plus and Text">
    <p:bg>
      <p:bgPr>
        <a:solidFill>
          <a:srgbClr val="F7F7F7"/>
        </a:solidFill>
        <a:effectLst/>
      </p:bgPr>
    </p:bg>
    <p:spTree>
      <p:nvGrpSpPr>
        <p:cNvPr id="1" name=""/>
        <p:cNvGrpSpPr/>
        <p:nvPr/>
      </p:nvGrpSpPr>
      <p:grpSpPr>
        <a:xfrm>
          <a:off x="0" y="0"/>
          <a:ext cx="0" cy="0"/>
          <a:chOff x="0" y="0"/>
          <a:chExt cx="0" cy="0"/>
        </a:xfrm>
      </p:grpSpPr>
      <p:sp>
        <p:nvSpPr>
          <p:cNvPr id="3" name="Freeform 5"/>
          <p:cNvSpPr/>
          <p:nvPr/>
        </p:nvSpPr>
        <p:spPr bwMode="auto">
          <a:xfrm>
            <a:off x="10301108" y="2201802"/>
            <a:ext cx="49393" cy="554717"/>
          </a:xfrm>
          <a:custGeom>
            <a:avLst/>
            <a:gdLst>
              <a:gd name="T0" fmla="*/ 0 w 11"/>
              <a:gd name="T1" fmla="*/ 4 h 126"/>
              <a:gd name="T2" fmla="*/ 0 w 11"/>
              <a:gd name="T3" fmla="*/ 123 h 126"/>
              <a:gd name="T4" fmla="*/ 3 w 11"/>
              <a:gd name="T5" fmla="*/ 126 h 126"/>
              <a:gd name="T6" fmla="*/ 8 w 11"/>
              <a:gd name="T7" fmla="*/ 126 h 126"/>
              <a:gd name="T8" fmla="*/ 11 w 11"/>
              <a:gd name="T9" fmla="*/ 123 h 126"/>
              <a:gd name="T10" fmla="*/ 11 w 11"/>
              <a:gd name="T11" fmla="*/ 4 h 126"/>
              <a:gd name="T12" fmla="*/ 8 w 11"/>
              <a:gd name="T13" fmla="*/ 0 h 126"/>
              <a:gd name="T14" fmla="*/ 3 w 11"/>
              <a:gd name="T15" fmla="*/ 0 h 126"/>
              <a:gd name="T16" fmla="*/ 0 w 11"/>
              <a:gd name="T17"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6">
                <a:moveTo>
                  <a:pt x="0" y="4"/>
                </a:moveTo>
                <a:cubicBezTo>
                  <a:pt x="0" y="123"/>
                  <a:pt x="0" y="123"/>
                  <a:pt x="0" y="123"/>
                </a:cubicBezTo>
                <a:cubicBezTo>
                  <a:pt x="0" y="125"/>
                  <a:pt x="1" y="126"/>
                  <a:pt x="3" y="126"/>
                </a:cubicBezTo>
                <a:cubicBezTo>
                  <a:pt x="8" y="126"/>
                  <a:pt x="8" y="126"/>
                  <a:pt x="8" y="126"/>
                </a:cubicBezTo>
                <a:cubicBezTo>
                  <a:pt x="9" y="126"/>
                  <a:pt x="11" y="125"/>
                  <a:pt x="11" y="123"/>
                </a:cubicBezTo>
                <a:cubicBezTo>
                  <a:pt x="11" y="4"/>
                  <a:pt x="11" y="4"/>
                  <a:pt x="11" y="4"/>
                </a:cubicBezTo>
                <a:cubicBezTo>
                  <a:pt x="11" y="2"/>
                  <a:pt x="9" y="0"/>
                  <a:pt x="8" y="0"/>
                </a:cubicBezTo>
                <a:cubicBezTo>
                  <a:pt x="3" y="0"/>
                  <a:pt x="3" y="0"/>
                  <a:pt x="3" y="0"/>
                </a:cubicBezTo>
                <a:cubicBezTo>
                  <a:pt x="1"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 name="Rectangle 6"/>
          <p:cNvSpPr>
            <a:spLocks noChangeArrowheads="1"/>
          </p:cNvSpPr>
          <p:nvPr/>
        </p:nvSpPr>
        <p:spPr bwMode="auto">
          <a:xfrm>
            <a:off x="10263114" y="7684386"/>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5" name="Rectangle 7"/>
          <p:cNvSpPr>
            <a:spLocks noChangeArrowheads="1"/>
          </p:cNvSpPr>
          <p:nvPr/>
        </p:nvSpPr>
        <p:spPr bwMode="auto">
          <a:xfrm>
            <a:off x="10263114" y="1111364"/>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6" name="Freeform 8"/>
          <p:cNvSpPr>
            <a:spLocks noEditPoints="1"/>
          </p:cNvSpPr>
          <p:nvPr/>
        </p:nvSpPr>
        <p:spPr bwMode="auto">
          <a:xfrm>
            <a:off x="6486474" y="549048"/>
            <a:ext cx="3829832" cy="7868629"/>
          </a:xfrm>
          <a:custGeom>
            <a:avLst/>
            <a:gdLst>
              <a:gd name="T0" fmla="*/ 738 w 868"/>
              <a:gd name="T1" fmla="*/ 0 h 1791"/>
              <a:gd name="T2" fmla="*/ 127 w 868"/>
              <a:gd name="T3" fmla="*/ 0 h 1791"/>
              <a:gd name="T4" fmla="*/ 0 w 868"/>
              <a:gd name="T5" fmla="*/ 128 h 1791"/>
              <a:gd name="T6" fmla="*/ 0 w 868"/>
              <a:gd name="T7" fmla="*/ 1664 h 1791"/>
              <a:gd name="T8" fmla="*/ 127 w 868"/>
              <a:gd name="T9" fmla="*/ 1791 h 1791"/>
              <a:gd name="T10" fmla="*/ 738 w 868"/>
              <a:gd name="T11" fmla="*/ 1791 h 1791"/>
              <a:gd name="T12" fmla="*/ 868 w 868"/>
              <a:gd name="T13" fmla="*/ 1664 h 1791"/>
              <a:gd name="T14" fmla="*/ 868 w 868"/>
              <a:gd name="T15" fmla="*/ 128 h 1791"/>
              <a:gd name="T16" fmla="*/ 738 w 868"/>
              <a:gd name="T17" fmla="*/ 0 h 1791"/>
              <a:gd name="T18" fmla="*/ 847 w 868"/>
              <a:gd name="T19" fmla="*/ 1654 h 1791"/>
              <a:gd name="T20" fmla="*/ 732 w 868"/>
              <a:gd name="T21" fmla="*/ 1769 h 1791"/>
              <a:gd name="T22" fmla="*/ 134 w 868"/>
              <a:gd name="T23" fmla="*/ 1769 h 1791"/>
              <a:gd name="T24" fmla="*/ 19 w 868"/>
              <a:gd name="T25" fmla="*/ 1654 h 1791"/>
              <a:gd name="T26" fmla="*/ 19 w 868"/>
              <a:gd name="T27" fmla="*/ 131 h 1791"/>
              <a:gd name="T28" fmla="*/ 134 w 868"/>
              <a:gd name="T29" fmla="*/ 16 h 1791"/>
              <a:gd name="T30" fmla="*/ 732 w 868"/>
              <a:gd name="T31" fmla="*/ 16 h 1791"/>
              <a:gd name="T32" fmla="*/ 847 w 868"/>
              <a:gd name="T33" fmla="*/ 131 h 1791"/>
              <a:gd name="T34" fmla="*/ 847 w 868"/>
              <a:gd name="T35" fmla="*/ 1654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8" h="1791">
                <a:moveTo>
                  <a:pt x="738" y="0"/>
                </a:moveTo>
                <a:cubicBezTo>
                  <a:pt x="127" y="0"/>
                  <a:pt x="127" y="0"/>
                  <a:pt x="127" y="0"/>
                </a:cubicBezTo>
                <a:cubicBezTo>
                  <a:pt x="57" y="0"/>
                  <a:pt x="0" y="57"/>
                  <a:pt x="0" y="128"/>
                </a:cubicBezTo>
                <a:cubicBezTo>
                  <a:pt x="0" y="1664"/>
                  <a:pt x="0" y="1664"/>
                  <a:pt x="0" y="1664"/>
                </a:cubicBezTo>
                <a:cubicBezTo>
                  <a:pt x="0" y="1734"/>
                  <a:pt x="57" y="1791"/>
                  <a:pt x="127" y="1791"/>
                </a:cubicBezTo>
                <a:cubicBezTo>
                  <a:pt x="738" y="1791"/>
                  <a:pt x="738" y="1791"/>
                  <a:pt x="738" y="1791"/>
                </a:cubicBezTo>
                <a:cubicBezTo>
                  <a:pt x="809" y="1791"/>
                  <a:pt x="866" y="1734"/>
                  <a:pt x="868" y="1664"/>
                </a:cubicBezTo>
                <a:cubicBezTo>
                  <a:pt x="868" y="128"/>
                  <a:pt x="868" y="128"/>
                  <a:pt x="868" y="128"/>
                </a:cubicBezTo>
                <a:cubicBezTo>
                  <a:pt x="866" y="57"/>
                  <a:pt x="809" y="0"/>
                  <a:pt x="738" y="0"/>
                </a:cubicBezTo>
                <a:close/>
                <a:moveTo>
                  <a:pt x="847" y="1654"/>
                </a:moveTo>
                <a:cubicBezTo>
                  <a:pt x="847" y="1718"/>
                  <a:pt x="796" y="1769"/>
                  <a:pt x="732" y="1769"/>
                </a:cubicBezTo>
                <a:cubicBezTo>
                  <a:pt x="134" y="1769"/>
                  <a:pt x="134" y="1769"/>
                  <a:pt x="134" y="1769"/>
                </a:cubicBezTo>
                <a:cubicBezTo>
                  <a:pt x="71" y="1769"/>
                  <a:pt x="19" y="1718"/>
                  <a:pt x="19" y="1654"/>
                </a:cubicBezTo>
                <a:cubicBezTo>
                  <a:pt x="19" y="131"/>
                  <a:pt x="19" y="131"/>
                  <a:pt x="19" y="131"/>
                </a:cubicBezTo>
                <a:cubicBezTo>
                  <a:pt x="19" y="68"/>
                  <a:pt x="71" y="16"/>
                  <a:pt x="134" y="16"/>
                </a:cubicBezTo>
                <a:cubicBezTo>
                  <a:pt x="732" y="16"/>
                  <a:pt x="732" y="16"/>
                  <a:pt x="732" y="16"/>
                </a:cubicBezTo>
                <a:cubicBezTo>
                  <a:pt x="796" y="16"/>
                  <a:pt x="847" y="68"/>
                  <a:pt x="847" y="131"/>
                </a:cubicBezTo>
                <a:lnTo>
                  <a:pt x="847" y="1654"/>
                </a:ln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7" name="Freeform 9"/>
          <p:cNvSpPr/>
          <p:nvPr/>
        </p:nvSpPr>
        <p:spPr bwMode="auto">
          <a:xfrm>
            <a:off x="6543466" y="602240"/>
            <a:ext cx="3719648" cy="7766044"/>
          </a:xfrm>
          <a:custGeom>
            <a:avLst/>
            <a:gdLst>
              <a:gd name="T0" fmla="*/ 718 w 843"/>
              <a:gd name="T1" fmla="*/ 1768 h 1768"/>
              <a:gd name="T2" fmla="*/ 120 w 843"/>
              <a:gd name="T3" fmla="*/ 1768 h 1768"/>
              <a:gd name="T4" fmla="*/ 0 w 843"/>
              <a:gd name="T5" fmla="*/ 1648 h 1768"/>
              <a:gd name="T6" fmla="*/ 0 w 843"/>
              <a:gd name="T7" fmla="*/ 120 h 1768"/>
              <a:gd name="T8" fmla="*/ 120 w 843"/>
              <a:gd name="T9" fmla="*/ 0 h 1768"/>
              <a:gd name="T10" fmla="*/ 718 w 843"/>
              <a:gd name="T11" fmla="*/ 0 h 1768"/>
              <a:gd name="T12" fmla="*/ 843 w 843"/>
              <a:gd name="T13" fmla="*/ 125 h 1768"/>
              <a:gd name="T14" fmla="*/ 843 w 843"/>
              <a:gd name="T15" fmla="*/ 1643 h 1768"/>
              <a:gd name="T16" fmla="*/ 718 w 843"/>
              <a:gd name="T17" fmla="*/ 1768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768">
                <a:moveTo>
                  <a:pt x="718" y="1768"/>
                </a:moveTo>
                <a:cubicBezTo>
                  <a:pt x="120" y="1768"/>
                  <a:pt x="120" y="1768"/>
                  <a:pt x="120" y="1768"/>
                </a:cubicBezTo>
                <a:cubicBezTo>
                  <a:pt x="54" y="1768"/>
                  <a:pt x="0" y="1714"/>
                  <a:pt x="0" y="1648"/>
                </a:cubicBezTo>
                <a:cubicBezTo>
                  <a:pt x="0" y="120"/>
                  <a:pt x="0" y="120"/>
                  <a:pt x="0" y="120"/>
                </a:cubicBezTo>
                <a:cubicBezTo>
                  <a:pt x="0" y="54"/>
                  <a:pt x="54" y="0"/>
                  <a:pt x="120" y="0"/>
                </a:cubicBezTo>
                <a:cubicBezTo>
                  <a:pt x="718" y="0"/>
                  <a:pt x="718" y="0"/>
                  <a:pt x="718" y="0"/>
                </a:cubicBezTo>
                <a:cubicBezTo>
                  <a:pt x="787" y="0"/>
                  <a:pt x="843" y="56"/>
                  <a:pt x="843" y="125"/>
                </a:cubicBezTo>
                <a:cubicBezTo>
                  <a:pt x="843" y="1643"/>
                  <a:pt x="843" y="1643"/>
                  <a:pt x="843" y="1643"/>
                </a:cubicBezTo>
                <a:cubicBezTo>
                  <a:pt x="843" y="1712"/>
                  <a:pt x="787" y="1768"/>
                  <a:pt x="718" y="176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8" name="Rectangle 10"/>
          <p:cNvSpPr>
            <a:spLocks noChangeArrowheads="1"/>
          </p:cNvSpPr>
          <p:nvPr/>
        </p:nvSpPr>
        <p:spPr bwMode="auto">
          <a:xfrm>
            <a:off x="6703042" y="1517904"/>
            <a:ext cx="3400495" cy="5900522"/>
          </a:xfrm>
          <a:prstGeom prst="rect">
            <a:avLst/>
          </a:prstGeom>
          <a:solidFill>
            <a:schemeClr val="bg1">
              <a:lumMod val="85000"/>
            </a:schemeClr>
          </a:solidFill>
          <a:ln>
            <a:noFill/>
          </a:ln>
        </p:spPr>
        <p:txBody>
          <a:bodyPr vert="horz" wrap="square" lIns="91440" tIns="45720" rIns="91440" bIns="45720" numCol="1" anchor="t" anchorCtr="0" compatLnSpc="1"/>
          <a:lstStyle/>
          <a:p>
            <a:endParaRPr lang="fr-FR"/>
          </a:p>
        </p:txBody>
      </p:sp>
      <p:pic>
        <p:nvPicPr>
          <p:cNvPr id="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638" y="7581801"/>
            <a:ext cx="649703" cy="6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p:cNvSpPr>
            <a:spLocks noChangeArrowheads="1"/>
          </p:cNvSpPr>
          <p:nvPr/>
        </p:nvSpPr>
        <p:spPr bwMode="auto">
          <a:xfrm>
            <a:off x="8127831" y="7631194"/>
            <a:ext cx="547119" cy="547118"/>
          </a:xfrm>
          <a:prstGeom prst="ellipse">
            <a:avLst/>
          </a:pr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1" name="Oval 10"/>
          <p:cNvSpPr>
            <a:spLocks noChangeArrowheads="1"/>
          </p:cNvSpPr>
          <p:nvPr/>
        </p:nvSpPr>
        <p:spPr bwMode="auto">
          <a:xfrm>
            <a:off x="8340599" y="761816"/>
            <a:ext cx="102585" cy="102585"/>
          </a:xfrm>
          <a:prstGeom prst="ellipse">
            <a:avLst/>
          </a:pr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2" name="Freeform 11"/>
          <p:cNvSpPr/>
          <p:nvPr/>
        </p:nvSpPr>
        <p:spPr bwMode="auto">
          <a:xfrm>
            <a:off x="8089836" y="993582"/>
            <a:ext cx="615509" cy="83588"/>
          </a:xfrm>
          <a:custGeom>
            <a:avLst/>
            <a:gdLst>
              <a:gd name="T0" fmla="*/ 130 w 139"/>
              <a:gd name="T1" fmla="*/ 19 h 19"/>
              <a:gd name="T2" fmla="*/ 10 w 139"/>
              <a:gd name="T3" fmla="*/ 19 h 19"/>
              <a:gd name="T4" fmla="*/ 0 w 139"/>
              <a:gd name="T5" fmla="*/ 9 h 19"/>
              <a:gd name="T6" fmla="*/ 0 w 139"/>
              <a:gd name="T7" fmla="*/ 9 h 19"/>
              <a:gd name="T8" fmla="*/ 10 w 139"/>
              <a:gd name="T9" fmla="*/ 0 h 19"/>
              <a:gd name="T10" fmla="*/ 130 w 139"/>
              <a:gd name="T11" fmla="*/ 0 h 19"/>
              <a:gd name="T12" fmla="*/ 139 w 139"/>
              <a:gd name="T13" fmla="*/ 9 h 19"/>
              <a:gd name="T14" fmla="*/ 139 w 139"/>
              <a:gd name="T15" fmla="*/ 9 h 19"/>
              <a:gd name="T16" fmla="*/ 130 w 13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
                <a:moveTo>
                  <a:pt x="130" y="19"/>
                </a:moveTo>
                <a:cubicBezTo>
                  <a:pt x="10" y="19"/>
                  <a:pt x="10" y="19"/>
                  <a:pt x="10" y="19"/>
                </a:cubicBezTo>
                <a:cubicBezTo>
                  <a:pt x="5" y="19"/>
                  <a:pt x="0" y="15"/>
                  <a:pt x="0" y="9"/>
                </a:cubicBezTo>
                <a:cubicBezTo>
                  <a:pt x="0" y="9"/>
                  <a:pt x="0" y="9"/>
                  <a:pt x="0" y="9"/>
                </a:cubicBezTo>
                <a:cubicBezTo>
                  <a:pt x="0" y="4"/>
                  <a:pt x="5" y="0"/>
                  <a:pt x="10" y="0"/>
                </a:cubicBezTo>
                <a:cubicBezTo>
                  <a:pt x="130" y="0"/>
                  <a:pt x="130" y="0"/>
                  <a:pt x="130" y="0"/>
                </a:cubicBezTo>
                <a:cubicBezTo>
                  <a:pt x="135" y="0"/>
                  <a:pt x="139" y="4"/>
                  <a:pt x="139" y="9"/>
                </a:cubicBezTo>
                <a:cubicBezTo>
                  <a:pt x="139" y="9"/>
                  <a:pt x="139" y="9"/>
                  <a:pt x="139" y="9"/>
                </a:cubicBezTo>
                <a:cubicBezTo>
                  <a:pt x="139" y="15"/>
                  <a:pt x="135" y="19"/>
                  <a:pt x="130" y="19"/>
                </a:cubicBezTo>
                <a:close/>
              </a:path>
            </a:pathLst>
          </a:cu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 name="Freeform 12"/>
          <p:cNvSpPr/>
          <p:nvPr/>
        </p:nvSpPr>
        <p:spPr bwMode="auto">
          <a:xfrm>
            <a:off x="6467477" y="1536901"/>
            <a:ext cx="56992" cy="338150"/>
          </a:xfrm>
          <a:custGeom>
            <a:avLst/>
            <a:gdLst>
              <a:gd name="T0" fmla="*/ 0 w 13"/>
              <a:gd name="T1" fmla="*/ 4 h 77"/>
              <a:gd name="T2" fmla="*/ 0 w 13"/>
              <a:gd name="T3" fmla="*/ 73 h 77"/>
              <a:gd name="T4" fmla="*/ 4 w 13"/>
              <a:gd name="T5" fmla="*/ 77 h 77"/>
              <a:gd name="T6" fmla="*/ 9 w 13"/>
              <a:gd name="T7" fmla="*/ 77 h 77"/>
              <a:gd name="T8" fmla="*/ 13 w 13"/>
              <a:gd name="T9" fmla="*/ 73 h 77"/>
              <a:gd name="T10" fmla="*/ 13 w 13"/>
              <a:gd name="T11" fmla="*/ 4 h 77"/>
              <a:gd name="T12" fmla="*/ 9 w 13"/>
              <a:gd name="T13" fmla="*/ 0 h 77"/>
              <a:gd name="T14" fmla="*/ 4 w 13"/>
              <a:gd name="T15" fmla="*/ 0 h 77"/>
              <a:gd name="T16" fmla="*/ 0 w 13"/>
              <a:gd name="T1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7">
                <a:moveTo>
                  <a:pt x="0" y="4"/>
                </a:moveTo>
                <a:cubicBezTo>
                  <a:pt x="0" y="73"/>
                  <a:pt x="0" y="73"/>
                  <a:pt x="0" y="73"/>
                </a:cubicBezTo>
                <a:cubicBezTo>
                  <a:pt x="0" y="75"/>
                  <a:pt x="2" y="77"/>
                  <a:pt x="4" y="77"/>
                </a:cubicBezTo>
                <a:cubicBezTo>
                  <a:pt x="9" y="77"/>
                  <a:pt x="9" y="77"/>
                  <a:pt x="9" y="77"/>
                </a:cubicBezTo>
                <a:cubicBezTo>
                  <a:pt x="11" y="77"/>
                  <a:pt x="13" y="75"/>
                  <a:pt x="13" y="73"/>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4" name="Freeform 13"/>
          <p:cNvSpPr/>
          <p:nvPr/>
        </p:nvSpPr>
        <p:spPr bwMode="auto">
          <a:xfrm>
            <a:off x="6467477" y="2232197"/>
            <a:ext cx="56992" cy="577514"/>
          </a:xfrm>
          <a:custGeom>
            <a:avLst/>
            <a:gdLst>
              <a:gd name="T0" fmla="*/ 0 w 13"/>
              <a:gd name="T1" fmla="*/ 4 h 131"/>
              <a:gd name="T2" fmla="*/ 0 w 13"/>
              <a:gd name="T3" fmla="*/ 127 h 131"/>
              <a:gd name="T4" fmla="*/ 4 w 13"/>
              <a:gd name="T5" fmla="*/ 131 h 131"/>
              <a:gd name="T6" fmla="*/ 9 w 13"/>
              <a:gd name="T7" fmla="*/ 131 h 131"/>
              <a:gd name="T8" fmla="*/ 13 w 13"/>
              <a:gd name="T9" fmla="*/ 127 h 131"/>
              <a:gd name="T10" fmla="*/ 13 w 13"/>
              <a:gd name="T11" fmla="*/ 4 h 131"/>
              <a:gd name="T12" fmla="*/ 9 w 13"/>
              <a:gd name="T13" fmla="*/ 0 h 131"/>
              <a:gd name="T14" fmla="*/ 4 w 13"/>
              <a:gd name="T15" fmla="*/ 0 h 131"/>
              <a:gd name="T16" fmla="*/ 0 w 13"/>
              <a:gd name="T17"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1">
                <a:moveTo>
                  <a:pt x="0" y="4"/>
                </a:moveTo>
                <a:cubicBezTo>
                  <a:pt x="0" y="127"/>
                  <a:pt x="0" y="127"/>
                  <a:pt x="0" y="127"/>
                </a:cubicBezTo>
                <a:cubicBezTo>
                  <a:pt x="0" y="129"/>
                  <a:pt x="2" y="131"/>
                  <a:pt x="4" y="131"/>
                </a:cubicBezTo>
                <a:cubicBezTo>
                  <a:pt x="9" y="131"/>
                  <a:pt x="9" y="131"/>
                  <a:pt x="9" y="131"/>
                </a:cubicBezTo>
                <a:cubicBezTo>
                  <a:pt x="11" y="131"/>
                  <a:pt x="13" y="129"/>
                  <a:pt x="13" y="127"/>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5" name="Freeform 14"/>
          <p:cNvSpPr/>
          <p:nvPr/>
        </p:nvSpPr>
        <p:spPr bwMode="auto">
          <a:xfrm>
            <a:off x="6467477" y="2950291"/>
            <a:ext cx="56992" cy="569915"/>
          </a:xfrm>
          <a:custGeom>
            <a:avLst/>
            <a:gdLst>
              <a:gd name="T0" fmla="*/ 0 w 13"/>
              <a:gd name="T1" fmla="*/ 3 h 130"/>
              <a:gd name="T2" fmla="*/ 0 w 13"/>
              <a:gd name="T3" fmla="*/ 127 h 130"/>
              <a:gd name="T4" fmla="*/ 4 w 13"/>
              <a:gd name="T5" fmla="*/ 130 h 130"/>
              <a:gd name="T6" fmla="*/ 9 w 13"/>
              <a:gd name="T7" fmla="*/ 130 h 130"/>
              <a:gd name="T8" fmla="*/ 13 w 13"/>
              <a:gd name="T9" fmla="*/ 127 h 130"/>
              <a:gd name="T10" fmla="*/ 13 w 13"/>
              <a:gd name="T11" fmla="*/ 3 h 130"/>
              <a:gd name="T12" fmla="*/ 9 w 13"/>
              <a:gd name="T13" fmla="*/ 0 h 130"/>
              <a:gd name="T14" fmla="*/ 4 w 13"/>
              <a:gd name="T15" fmla="*/ 0 h 130"/>
              <a:gd name="T16" fmla="*/ 0 w 13"/>
              <a:gd name="T1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0">
                <a:moveTo>
                  <a:pt x="0" y="3"/>
                </a:moveTo>
                <a:cubicBezTo>
                  <a:pt x="0" y="127"/>
                  <a:pt x="0" y="127"/>
                  <a:pt x="0" y="127"/>
                </a:cubicBezTo>
                <a:cubicBezTo>
                  <a:pt x="0" y="129"/>
                  <a:pt x="2" y="130"/>
                  <a:pt x="4" y="130"/>
                </a:cubicBezTo>
                <a:cubicBezTo>
                  <a:pt x="9" y="130"/>
                  <a:pt x="9" y="130"/>
                  <a:pt x="9" y="130"/>
                </a:cubicBezTo>
                <a:cubicBezTo>
                  <a:pt x="11" y="130"/>
                  <a:pt x="13" y="129"/>
                  <a:pt x="13" y="127"/>
                </a:cubicBezTo>
                <a:cubicBezTo>
                  <a:pt x="13" y="3"/>
                  <a:pt x="13" y="3"/>
                  <a:pt x="13" y="3"/>
                </a:cubicBezTo>
                <a:cubicBezTo>
                  <a:pt x="13" y="1"/>
                  <a:pt x="11" y="0"/>
                  <a:pt x="9" y="0"/>
                </a:cubicBezTo>
                <a:cubicBezTo>
                  <a:pt x="4" y="0"/>
                  <a:pt x="4" y="0"/>
                  <a:pt x="4" y="0"/>
                </a:cubicBezTo>
                <a:cubicBezTo>
                  <a:pt x="2" y="0"/>
                  <a:pt x="0" y="1"/>
                  <a:pt x="0" y="3"/>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6" name="Rectangle 15"/>
          <p:cNvSpPr>
            <a:spLocks noChangeArrowheads="1"/>
          </p:cNvSpPr>
          <p:nvPr/>
        </p:nvSpPr>
        <p:spPr bwMode="auto">
          <a:xfrm>
            <a:off x="648647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17" name="Rectangle 16"/>
          <p:cNvSpPr>
            <a:spLocks noChangeArrowheads="1"/>
          </p:cNvSpPr>
          <p:nvPr/>
        </p:nvSpPr>
        <p:spPr bwMode="auto">
          <a:xfrm>
            <a:off x="1026311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18" name="Rectangle 17"/>
          <p:cNvSpPr>
            <a:spLocks noChangeArrowheads="1"/>
          </p:cNvSpPr>
          <p:nvPr/>
        </p:nvSpPr>
        <p:spPr bwMode="auto">
          <a:xfrm>
            <a:off x="648647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19" name="Rectangle 18"/>
          <p:cNvSpPr>
            <a:spLocks noChangeArrowheads="1"/>
          </p:cNvSpPr>
          <p:nvPr/>
        </p:nvSpPr>
        <p:spPr bwMode="auto">
          <a:xfrm>
            <a:off x="1026311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20" name="Oval 19"/>
          <p:cNvSpPr>
            <a:spLocks noChangeArrowheads="1"/>
          </p:cNvSpPr>
          <p:nvPr/>
        </p:nvSpPr>
        <p:spPr bwMode="auto">
          <a:xfrm>
            <a:off x="7740288" y="970785"/>
            <a:ext cx="140579" cy="140579"/>
          </a:xfrm>
          <a:prstGeom prst="ellipse">
            <a:avLst/>
          </a:pr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29" name="Picture Placeholder 8"/>
          <p:cNvSpPr>
            <a:spLocks noGrp="1"/>
          </p:cNvSpPr>
          <p:nvPr>
            <p:ph type="pic" sz="quarter" idx="10" hasCustomPrompt="1"/>
          </p:nvPr>
        </p:nvSpPr>
        <p:spPr>
          <a:xfrm>
            <a:off x="6703041" y="1517904"/>
            <a:ext cx="3400495" cy="5900522"/>
          </a:xfrm>
          <a:prstGeom prst="rect">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Fullscreen Image">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a:prstGeom prst="rect">
            <a:avLst/>
          </a:prstGeom>
          <a:noFill/>
        </p:spPr>
        <p:txBody>
          <a:bodyPr>
            <a:normAutofit/>
          </a:bodyPr>
          <a:lstStyle>
            <a:lvl1pPr marL="0" indent="0">
              <a:buNone/>
              <a:defRPr sz="1600">
                <a:solidFill>
                  <a:schemeClr val="bg2"/>
                </a:solidFill>
              </a:defRPr>
            </a:lvl1pPr>
          </a:lstStyle>
          <a:p>
            <a:endParaRPr lang="en-US" dirty="0"/>
          </a:p>
        </p:txBody>
      </p:sp>
      <p:sp>
        <p:nvSpPr>
          <p:cNvPr id="2" name="Footer Placeholder 1"/>
          <p:cNvSpPr>
            <a:spLocks noGrp="1"/>
          </p:cNvSpPr>
          <p:nvPr>
            <p:ph type="ftr" sz="quarter" idx="14"/>
          </p:nvPr>
        </p:nvSpPr>
        <p:spPr>
          <a:xfrm>
            <a:off x="151388" y="6356351"/>
            <a:ext cx="4114800" cy="365125"/>
          </a:xfrm>
          <a:prstGeom prst="rect">
            <a:avLst/>
          </a:prstGeom>
        </p:spPr>
        <p:txBody>
          <a:bodyPr/>
          <a:lstStyle/>
          <a:p>
            <a:r>
              <a:rPr lang="en-GB" b="1" dirty="0">
                <a:solidFill>
                  <a:schemeClr val="tx1">
                    <a:lumMod val="75000"/>
                    <a:lumOff val="25000"/>
                  </a:schemeClr>
                </a:solidFill>
              </a:rPr>
              <a:t>ADVANT </a:t>
            </a:r>
            <a:r>
              <a:rPr lang="en-GB" sz="2800" dirty="0"/>
              <a:t>Multipurpose  Presentation 2017 </a:t>
            </a:r>
            <a:endParaRPr lang="en-GB" sz="2800" dirty="0"/>
          </a:p>
        </p:txBody>
      </p:sp>
      <p:sp>
        <p:nvSpPr>
          <p:cNvPr id="3" name="Slide Number Placeholder 2"/>
          <p:cNvSpPr>
            <a:spLocks noGrp="1"/>
          </p:cNvSpPr>
          <p:nvPr>
            <p:ph type="sldNum" sz="quarter" idx="15"/>
          </p:nvPr>
        </p:nvSpPr>
        <p:spPr/>
        <p:txBody>
          <a:bodyPr/>
          <a:lstStyle/>
          <a:p>
            <a:fld id="{8C48FCF8-25E9-4F94-BC2B-FA1B572C1FF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151388" y="6356351"/>
            <a:ext cx="4114800" cy="365125"/>
          </a:xfrm>
          <a:prstGeom prst="rect">
            <a:avLst/>
          </a:prstGeom>
        </p:spPr>
        <p:txBody>
          <a:bodyPr/>
          <a:lstStyle/>
          <a:p>
            <a:r>
              <a:rPr lang="en-US"/>
              <a:t>ADVANT Multipurpose  Presentation 2017 </a:t>
            </a:r>
            <a:endParaRPr lang="en-US"/>
          </a:p>
        </p:txBody>
      </p:sp>
      <p:sp>
        <p:nvSpPr>
          <p:cNvPr id="6" name="Slide Number Placeholder 5"/>
          <p:cNvSpPr>
            <a:spLocks noGrp="1"/>
          </p:cNvSpPr>
          <p:nvPr>
            <p:ph type="sldNum" sz="quarter" idx="12"/>
          </p:nvPr>
        </p:nvSpPr>
        <p:spPr/>
        <p:txBody>
          <a:bodyPr/>
          <a:lstStyle/>
          <a:p>
            <a:fld id="{3CBF67D7-8C75-433C-B949-F5BA01069781}"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151388" y="6356351"/>
            <a:ext cx="4114800" cy="365125"/>
          </a:xfrm>
          <a:prstGeom prst="rect">
            <a:avLst/>
          </a:prstGeom>
        </p:spPr>
        <p:txBody>
          <a:bodyPr/>
          <a:lstStyle/>
          <a:p>
            <a:r>
              <a:rPr lang="en-US"/>
              <a:t>ADVANT Multipurpose  Presentation 2017 </a:t>
            </a:r>
            <a:endParaRPr lang="en-US"/>
          </a:p>
        </p:txBody>
      </p:sp>
      <p:sp>
        <p:nvSpPr>
          <p:cNvPr id="6" name="Slide Number Placeholder 5"/>
          <p:cNvSpPr>
            <a:spLocks noGrp="1"/>
          </p:cNvSpPr>
          <p:nvPr>
            <p:ph type="sldNum" sz="quarter" idx="12"/>
          </p:nvPr>
        </p:nvSpPr>
        <p:spPr/>
        <p:txBody>
          <a:bodyPr/>
          <a:lstStyle/>
          <a:p>
            <a:fld id="{3CBF67D7-8C75-433C-B949-F5BA01069781}"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5365" indent="0">
              <a:buNone/>
              <a:defRPr sz="1600">
                <a:solidFill>
                  <a:schemeClr val="tx1">
                    <a:tint val="75000"/>
                  </a:schemeClr>
                </a:solidFill>
              </a:defRPr>
            </a:lvl6pPr>
            <a:lvl7pPr marL="2742565" indent="0">
              <a:buNone/>
              <a:defRPr sz="1600">
                <a:solidFill>
                  <a:schemeClr val="tx1">
                    <a:tint val="75000"/>
                  </a:schemeClr>
                </a:solidFill>
              </a:defRPr>
            </a:lvl7pPr>
            <a:lvl8pPr marL="3199765"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a:xfrm>
            <a:off x="838200" y="6356351"/>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151388" y="6356351"/>
            <a:ext cx="4114800" cy="365125"/>
          </a:xfrm>
          <a:prstGeom prst="rect">
            <a:avLst/>
          </a:prstGeom>
        </p:spPr>
        <p:txBody>
          <a:bodyPr/>
          <a:lstStyle/>
          <a:p>
            <a:r>
              <a:rPr lang="en-US"/>
              <a:t>ADVANT Multipurpose  Presentation 2017 </a:t>
            </a:r>
            <a:endParaRPr lang="en-US"/>
          </a:p>
        </p:txBody>
      </p:sp>
      <p:sp>
        <p:nvSpPr>
          <p:cNvPr id="6" name="Slide Number Placeholder 5"/>
          <p:cNvSpPr>
            <a:spLocks noGrp="1"/>
          </p:cNvSpPr>
          <p:nvPr>
            <p:ph type="sldNum" sz="quarter" idx="12"/>
          </p:nvPr>
        </p:nvSpPr>
        <p:spPr/>
        <p:txBody>
          <a:bodyPr/>
          <a:lstStyle/>
          <a:p>
            <a:fld id="{3CBF67D7-8C75-433C-B949-F5BA01069781}"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838200" y="6356351"/>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151388" y="6356351"/>
            <a:ext cx="4114800" cy="365125"/>
          </a:xfrm>
          <a:prstGeom prst="rect">
            <a:avLst/>
          </a:prstGeom>
        </p:spPr>
        <p:txBody>
          <a:bodyPr/>
          <a:lstStyle/>
          <a:p>
            <a:r>
              <a:rPr lang="en-US"/>
              <a:t>ADVANT Multipurpose  Presentation 2017 </a:t>
            </a:r>
            <a:endParaRPr lang="en-US"/>
          </a:p>
        </p:txBody>
      </p:sp>
      <p:sp>
        <p:nvSpPr>
          <p:cNvPr id="7" name="Slide Number Placeholder 6"/>
          <p:cNvSpPr>
            <a:spLocks noGrp="1"/>
          </p:cNvSpPr>
          <p:nvPr>
            <p:ph type="sldNum" sz="quarter" idx="12"/>
          </p:nvPr>
        </p:nvSpPr>
        <p:spPr/>
        <p:txBody>
          <a:bodyPr/>
          <a:lstStyle/>
          <a:p>
            <a:fld id="{3CBF67D7-8C75-433C-B949-F5BA01069781}"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838200" y="6356351"/>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151388" y="6356351"/>
            <a:ext cx="4114800" cy="365125"/>
          </a:xfrm>
          <a:prstGeom prst="rect">
            <a:avLst/>
          </a:prstGeom>
        </p:spPr>
        <p:txBody>
          <a:bodyPr/>
          <a:lstStyle/>
          <a:p>
            <a:r>
              <a:rPr lang="en-US"/>
              <a:t>ADVANT Multipurpose  Presentation 2017 </a:t>
            </a:r>
            <a:endParaRPr lang="en-US"/>
          </a:p>
        </p:txBody>
      </p:sp>
      <p:sp>
        <p:nvSpPr>
          <p:cNvPr id="9" name="Slide Number Placeholder 8"/>
          <p:cNvSpPr>
            <a:spLocks noGrp="1"/>
          </p:cNvSpPr>
          <p:nvPr>
            <p:ph type="sldNum" sz="quarter" idx="12"/>
          </p:nvPr>
        </p:nvSpPr>
        <p:spPr/>
        <p:txBody>
          <a:bodyPr/>
          <a:lstStyle/>
          <a:p>
            <a:fld id="{3CBF67D7-8C75-433C-B949-F5BA01069781}"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6356351"/>
            <a:ext cx="2743200" cy="365125"/>
          </a:xfrm>
          <a:prstGeom prst="rect">
            <a:avLst/>
          </a:prstGeom>
        </p:spPr>
        <p:txBody>
          <a:bodyPr/>
          <a:lstStyle/>
          <a:p>
            <a:endParaRPr lang="en-US"/>
          </a:p>
        </p:txBody>
      </p:sp>
      <p:sp>
        <p:nvSpPr>
          <p:cNvPr id="4" name="Footer Placeholder 3"/>
          <p:cNvSpPr>
            <a:spLocks noGrp="1"/>
          </p:cNvSpPr>
          <p:nvPr>
            <p:ph type="ftr" sz="quarter" idx="11"/>
          </p:nvPr>
        </p:nvSpPr>
        <p:spPr>
          <a:xfrm>
            <a:off x="151388" y="6356351"/>
            <a:ext cx="4114800" cy="365125"/>
          </a:xfrm>
          <a:prstGeom prst="rect">
            <a:avLst/>
          </a:prstGeom>
        </p:spPr>
        <p:txBody>
          <a:bodyPr/>
          <a:lstStyle/>
          <a:p>
            <a:r>
              <a:rPr lang="en-US"/>
              <a:t>ADVANT Multipurpose  Presentation 2017 </a:t>
            </a:r>
            <a:endParaRPr lang="en-US"/>
          </a:p>
        </p:txBody>
      </p:sp>
      <p:sp>
        <p:nvSpPr>
          <p:cNvPr id="5" name="Slide Number Placeholder 4"/>
          <p:cNvSpPr>
            <a:spLocks noGrp="1"/>
          </p:cNvSpPr>
          <p:nvPr>
            <p:ph type="sldNum" sz="quarter" idx="12"/>
          </p:nvPr>
        </p:nvSpPr>
        <p:spPr/>
        <p:txBody>
          <a:bodyPr/>
          <a:lstStyle/>
          <a:p>
            <a:fld id="{3CBF67D7-8C75-433C-B949-F5BA01069781}"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151388" y="6356351"/>
            <a:ext cx="4114800" cy="365125"/>
          </a:xfrm>
          <a:prstGeom prst="rect">
            <a:avLst/>
          </a:prstGeom>
        </p:spPr>
        <p:txBody>
          <a:bodyPr/>
          <a:lstStyle/>
          <a:p>
            <a:r>
              <a:rPr lang="en-US"/>
              <a:t>ADVANT Multipurpose  Presentation 2017 </a:t>
            </a:r>
            <a:endParaRPr lang="en-US"/>
          </a:p>
        </p:txBody>
      </p:sp>
      <p:sp>
        <p:nvSpPr>
          <p:cNvPr id="4" name="Slide Number Placeholder 3"/>
          <p:cNvSpPr>
            <a:spLocks noGrp="1"/>
          </p:cNvSpPr>
          <p:nvPr>
            <p:ph type="sldNum" sz="quarter" idx="12"/>
          </p:nvPr>
        </p:nvSpPr>
        <p:spPr/>
        <p:txBody>
          <a:bodyPr/>
          <a:lstStyle/>
          <a:p>
            <a:fld id="{3CBF67D7-8C75-433C-B949-F5BA01069781}"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838200" y="6356351"/>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151388" y="6356351"/>
            <a:ext cx="4114800" cy="365125"/>
          </a:xfrm>
          <a:prstGeom prst="rect">
            <a:avLst/>
          </a:prstGeom>
        </p:spPr>
        <p:txBody>
          <a:bodyPr/>
          <a:lstStyle/>
          <a:p>
            <a:r>
              <a:rPr lang="en-US"/>
              <a:t>ADVANT Multipurpose  Presentation 2017 </a:t>
            </a:r>
            <a:endParaRPr lang="en-US"/>
          </a:p>
        </p:txBody>
      </p:sp>
      <p:sp>
        <p:nvSpPr>
          <p:cNvPr id="7" name="Slide Number Placeholder 6"/>
          <p:cNvSpPr>
            <a:spLocks noGrp="1"/>
          </p:cNvSpPr>
          <p:nvPr>
            <p:ph type="sldNum" sz="quarter" idx="12"/>
          </p:nvPr>
        </p:nvSpPr>
        <p:spPr/>
        <p:txBody>
          <a:bodyPr/>
          <a:lstStyle/>
          <a:p>
            <a:fld id="{3CBF67D7-8C75-433C-B949-F5BA01069781}"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838200" y="6356351"/>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151388" y="6356351"/>
            <a:ext cx="4114800" cy="365125"/>
          </a:xfrm>
          <a:prstGeom prst="rect">
            <a:avLst/>
          </a:prstGeom>
        </p:spPr>
        <p:txBody>
          <a:bodyPr/>
          <a:lstStyle/>
          <a:p>
            <a:r>
              <a:rPr lang="en-US"/>
              <a:t>ADVANT Multipurpose  Presentation 2017 </a:t>
            </a:r>
            <a:endParaRPr lang="en-US"/>
          </a:p>
        </p:txBody>
      </p:sp>
      <p:sp>
        <p:nvSpPr>
          <p:cNvPr id="7" name="Slide Number Placeholder 6"/>
          <p:cNvSpPr>
            <a:spLocks noGrp="1"/>
          </p:cNvSpPr>
          <p:nvPr>
            <p:ph type="sldNum" sz="quarter" idx="12"/>
          </p:nvPr>
        </p:nvSpPr>
        <p:spPr/>
        <p:txBody>
          <a:bodyPr/>
          <a:lstStyle/>
          <a:p>
            <a:fld id="{3CBF67D7-8C75-433C-B949-F5BA0106978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Phone 6 Plus - 3 mockups view">
    <p:bg>
      <p:bgPr>
        <a:solidFill>
          <a:srgbClr val="F7F7F7"/>
        </a:solidFill>
        <a:effectLst/>
      </p:bgPr>
    </p:bg>
    <p:spTree>
      <p:nvGrpSpPr>
        <p:cNvPr id="1" name=""/>
        <p:cNvGrpSpPr/>
        <p:nvPr/>
      </p:nvGrpSpPr>
      <p:grpSpPr>
        <a:xfrm>
          <a:off x="0" y="0"/>
          <a:ext cx="0" cy="0"/>
          <a:chOff x="0" y="0"/>
          <a:chExt cx="0" cy="0"/>
        </a:xfrm>
      </p:grpSpPr>
      <p:grpSp>
        <p:nvGrpSpPr>
          <p:cNvPr id="21" name="Group 20"/>
          <p:cNvGrpSpPr/>
          <p:nvPr userDrawn="1"/>
        </p:nvGrpSpPr>
        <p:grpSpPr>
          <a:xfrm>
            <a:off x="650015" y="731462"/>
            <a:ext cx="2662371" cy="5395077"/>
            <a:chOff x="6467477" y="549048"/>
            <a:chExt cx="3883024" cy="7868629"/>
          </a:xfrm>
        </p:grpSpPr>
        <p:sp>
          <p:nvSpPr>
            <p:cNvPr id="2" name="Freeform 5"/>
            <p:cNvSpPr/>
            <p:nvPr userDrawn="1"/>
          </p:nvSpPr>
          <p:spPr bwMode="auto">
            <a:xfrm>
              <a:off x="10301108" y="2201802"/>
              <a:ext cx="49393" cy="554717"/>
            </a:xfrm>
            <a:custGeom>
              <a:avLst/>
              <a:gdLst>
                <a:gd name="T0" fmla="*/ 0 w 11"/>
                <a:gd name="T1" fmla="*/ 4 h 126"/>
                <a:gd name="T2" fmla="*/ 0 w 11"/>
                <a:gd name="T3" fmla="*/ 123 h 126"/>
                <a:gd name="T4" fmla="*/ 3 w 11"/>
                <a:gd name="T5" fmla="*/ 126 h 126"/>
                <a:gd name="T6" fmla="*/ 8 w 11"/>
                <a:gd name="T7" fmla="*/ 126 h 126"/>
                <a:gd name="T8" fmla="*/ 11 w 11"/>
                <a:gd name="T9" fmla="*/ 123 h 126"/>
                <a:gd name="T10" fmla="*/ 11 w 11"/>
                <a:gd name="T11" fmla="*/ 4 h 126"/>
                <a:gd name="T12" fmla="*/ 8 w 11"/>
                <a:gd name="T13" fmla="*/ 0 h 126"/>
                <a:gd name="T14" fmla="*/ 3 w 11"/>
                <a:gd name="T15" fmla="*/ 0 h 126"/>
                <a:gd name="T16" fmla="*/ 0 w 11"/>
                <a:gd name="T17"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6">
                  <a:moveTo>
                    <a:pt x="0" y="4"/>
                  </a:moveTo>
                  <a:cubicBezTo>
                    <a:pt x="0" y="123"/>
                    <a:pt x="0" y="123"/>
                    <a:pt x="0" y="123"/>
                  </a:cubicBezTo>
                  <a:cubicBezTo>
                    <a:pt x="0" y="125"/>
                    <a:pt x="1" y="126"/>
                    <a:pt x="3" y="126"/>
                  </a:cubicBezTo>
                  <a:cubicBezTo>
                    <a:pt x="8" y="126"/>
                    <a:pt x="8" y="126"/>
                    <a:pt x="8" y="126"/>
                  </a:cubicBezTo>
                  <a:cubicBezTo>
                    <a:pt x="9" y="126"/>
                    <a:pt x="11" y="125"/>
                    <a:pt x="11" y="123"/>
                  </a:cubicBezTo>
                  <a:cubicBezTo>
                    <a:pt x="11" y="4"/>
                    <a:pt x="11" y="4"/>
                    <a:pt x="11" y="4"/>
                  </a:cubicBezTo>
                  <a:cubicBezTo>
                    <a:pt x="11" y="2"/>
                    <a:pt x="9" y="0"/>
                    <a:pt x="8" y="0"/>
                  </a:cubicBezTo>
                  <a:cubicBezTo>
                    <a:pt x="3" y="0"/>
                    <a:pt x="3" y="0"/>
                    <a:pt x="3" y="0"/>
                  </a:cubicBezTo>
                  <a:cubicBezTo>
                    <a:pt x="1"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3" name="Rectangle 6"/>
            <p:cNvSpPr>
              <a:spLocks noChangeArrowheads="1"/>
            </p:cNvSpPr>
            <p:nvPr userDrawn="1"/>
          </p:nvSpPr>
          <p:spPr bwMode="auto">
            <a:xfrm>
              <a:off x="10263114" y="7684386"/>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4" name="Rectangle 7"/>
            <p:cNvSpPr>
              <a:spLocks noChangeArrowheads="1"/>
            </p:cNvSpPr>
            <p:nvPr userDrawn="1"/>
          </p:nvSpPr>
          <p:spPr bwMode="auto">
            <a:xfrm>
              <a:off x="10263114" y="1111364"/>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5" name="Freeform 8"/>
            <p:cNvSpPr>
              <a:spLocks noEditPoints="1"/>
            </p:cNvSpPr>
            <p:nvPr userDrawn="1"/>
          </p:nvSpPr>
          <p:spPr bwMode="auto">
            <a:xfrm>
              <a:off x="6486474" y="549048"/>
              <a:ext cx="3829832" cy="7868629"/>
            </a:xfrm>
            <a:custGeom>
              <a:avLst/>
              <a:gdLst>
                <a:gd name="T0" fmla="*/ 738 w 868"/>
                <a:gd name="T1" fmla="*/ 0 h 1791"/>
                <a:gd name="T2" fmla="*/ 127 w 868"/>
                <a:gd name="T3" fmla="*/ 0 h 1791"/>
                <a:gd name="T4" fmla="*/ 0 w 868"/>
                <a:gd name="T5" fmla="*/ 128 h 1791"/>
                <a:gd name="T6" fmla="*/ 0 w 868"/>
                <a:gd name="T7" fmla="*/ 1664 h 1791"/>
                <a:gd name="T8" fmla="*/ 127 w 868"/>
                <a:gd name="T9" fmla="*/ 1791 h 1791"/>
                <a:gd name="T10" fmla="*/ 738 w 868"/>
                <a:gd name="T11" fmla="*/ 1791 h 1791"/>
                <a:gd name="T12" fmla="*/ 868 w 868"/>
                <a:gd name="T13" fmla="*/ 1664 h 1791"/>
                <a:gd name="T14" fmla="*/ 868 w 868"/>
                <a:gd name="T15" fmla="*/ 128 h 1791"/>
                <a:gd name="T16" fmla="*/ 738 w 868"/>
                <a:gd name="T17" fmla="*/ 0 h 1791"/>
                <a:gd name="T18" fmla="*/ 847 w 868"/>
                <a:gd name="T19" fmla="*/ 1654 h 1791"/>
                <a:gd name="T20" fmla="*/ 732 w 868"/>
                <a:gd name="T21" fmla="*/ 1769 h 1791"/>
                <a:gd name="T22" fmla="*/ 134 w 868"/>
                <a:gd name="T23" fmla="*/ 1769 h 1791"/>
                <a:gd name="T24" fmla="*/ 19 w 868"/>
                <a:gd name="T25" fmla="*/ 1654 h 1791"/>
                <a:gd name="T26" fmla="*/ 19 w 868"/>
                <a:gd name="T27" fmla="*/ 131 h 1791"/>
                <a:gd name="T28" fmla="*/ 134 w 868"/>
                <a:gd name="T29" fmla="*/ 16 h 1791"/>
                <a:gd name="T30" fmla="*/ 732 w 868"/>
                <a:gd name="T31" fmla="*/ 16 h 1791"/>
                <a:gd name="T32" fmla="*/ 847 w 868"/>
                <a:gd name="T33" fmla="*/ 131 h 1791"/>
                <a:gd name="T34" fmla="*/ 847 w 868"/>
                <a:gd name="T35" fmla="*/ 1654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8" h="1791">
                  <a:moveTo>
                    <a:pt x="738" y="0"/>
                  </a:moveTo>
                  <a:cubicBezTo>
                    <a:pt x="127" y="0"/>
                    <a:pt x="127" y="0"/>
                    <a:pt x="127" y="0"/>
                  </a:cubicBezTo>
                  <a:cubicBezTo>
                    <a:pt x="57" y="0"/>
                    <a:pt x="0" y="57"/>
                    <a:pt x="0" y="128"/>
                  </a:cubicBezTo>
                  <a:cubicBezTo>
                    <a:pt x="0" y="1664"/>
                    <a:pt x="0" y="1664"/>
                    <a:pt x="0" y="1664"/>
                  </a:cubicBezTo>
                  <a:cubicBezTo>
                    <a:pt x="0" y="1734"/>
                    <a:pt x="57" y="1791"/>
                    <a:pt x="127" y="1791"/>
                  </a:cubicBezTo>
                  <a:cubicBezTo>
                    <a:pt x="738" y="1791"/>
                    <a:pt x="738" y="1791"/>
                    <a:pt x="738" y="1791"/>
                  </a:cubicBezTo>
                  <a:cubicBezTo>
                    <a:pt x="809" y="1791"/>
                    <a:pt x="866" y="1734"/>
                    <a:pt x="868" y="1664"/>
                  </a:cubicBezTo>
                  <a:cubicBezTo>
                    <a:pt x="868" y="128"/>
                    <a:pt x="868" y="128"/>
                    <a:pt x="868" y="128"/>
                  </a:cubicBezTo>
                  <a:cubicBezTo>
                    <a:pt x="866" y="57"/>
                    <a:pt x="809" y="0"/>
                    <a:pt x="738" y="0"/>
                  </a:cubicBezTo>
                  <a:close/>
                  <a:moveTo>
                    <a:pt x="847" y="1654"/>
                  </a:moveTo>
                  <a:cubicBezTo>
                    <a:pt x="847" y="1718"/>
                    <a:pt x="796" y="1769"/>
                    <a:pt x="732" y="1769"/>
                  </a:cubicBezTo>
                  <a:cubicBezTo>
                    <a:pt x="134" y="1769"/>
                    <a:pt x="134" y="1769"/>
                    <a:pt x="134" y="1769"/>
                  </a:cubicBezTo>
                  <a:cubicBezTo>
                    <a:pt x="71" y="1769"/>
                    <a:pt x="19" y="1718"/>
                    <a:pt x="19" y="1654"/>
                  </a:cubicBezTo>
                  <a:cubicBezTo>
                    <a:pt x="19" y="131"/>
                    <a:pt x="19" y="131"/>
                    <a:pt x="19" y="131"/>
                  </a:cubicBezTo>
                  <a:cubicBezTo>
                    <a:pt x="19" y="68"/>
                    <a:pt x="71" y="16"/>
                    <a:pt x="134" y="16"/>
                  </a:cubicBezTo>
                  <a:cubicBezTo>
                    <a:pt x="732" y="16"/>
                    <a:pt x="732" y="16"/>
                    <a:pt x="732" y="16"/>
                  </a:cubicBezTo>
                  <a:cubicBezTo>
                    <a:pt x="796" y="16"/>
                    <a:pt x="847" y="68"/>
                    <a:pt x="847" y="131"/>
                  </a:cubicBezTo>
                  <a:lnTo>
                    <a:pt x="847" y="1654"/>
                  </a:ln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6" name="Freeform 9"/>
            <p:cNvSpPr/>
            <p:nvPr userDrawn="1"/>
          </p:nvSpPr>
          <p:spPr bwMode="auto">
            <a:xfrm>
              <a:off x="6543466" y="602240"/>
              <a:ext cx="3719648" cy="7766044"/>
            </a:xfrm>
            <a:custGeom>
              <a:avLst/>
              <a:gdLst>
                <a:gd name="T0" fmla="*/ 718 w 843"/>
                <a:gd name="T1" fmla="*/ 1768 h 1768"/>
                <a:gd name="T2" fmla="*/ 120 w 843"/>
                <a:gd name="T3" fmla="*/ 1768 h 1768"/>
                <a:gd name="T4" fmla="*/ 0 w 843"/>
                <a:gd name="T5" fmla="*/ 1648 h 1768"/>
                <a:gd name="T6" fmla="*/ 0 w 843"/>
                <a:gd name="T7" fmla="*/ 120 h 1768"/>
                <a:gd name="T8" fmla="*/ 120 w 843"/>
                <a:gd name="T9" fmla="*/ 0 h 1768"/>
                <a:gd name="T10" fmla="*/ 718 w 843"/>
                <a:gd name="T11" fmla="*/ 0 h 1768"/>
                <a:gd name="T12" fmla="*/ 843 w 843"/>
                <a:gd name="T13" fmla="*/ 125 h 1768"/>
                <a:gd name="T14" fmla="*/ 843 w 843"/>
                <a:gd name="T15" fmla="*/ 1643 h 1768"/>
                <a:gd name="T16" fmla="*/ 718 w 843"/>
                <a:gd name="T17" fmla="*/ 1768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768">
                  <a:moveTo>
                    <a:pt x="718" y="1768"/>
                  </a:moveTo>
                  <a:cubicBezTo>
                    <a:pt x="120" y="1768"/>
                    <a:pt x="120" y="1768"/>
                    <a:pt x="120" y="1768"/>
                  </a:cubicBezTo>
                  <a:cubicBezTo>
                    <a:pt x="54" y="1768"/>
                    <a:pt x="0" y="1714"/>
                    <a:pt x="0" y="1648"/>
                  </a:cubicBezTo>
                  <a:cubicBezTo>
                    <a:pt x="0" y="120"/>
                    <a:pt x="0" y="120"/>
                    <a:pt x="0" y="120"/>
                  </a:cubicBezTo>
                  <a:cubicBezTo>
                    <a:pt x="0" y="54"/>
                    <a:pt x="54" y="0"/>
                    <a:pt x="120" y="0"/>
                  </a:cubicBezTo>
                  <a:cubicBezTo>
                    <a:pt x="718" y="0"/>
                    <a:pt x="718" y="0"/>
                    <a:pt x="718" y="0"/>
                  </a:cubicBezTo>
                  <a:cubicBezTo>
                    <a:pt x="787" y="0"/>
                    <a:pt x="843" y="56"/>
                    <a:pt x="843" y="125"/>
                  </a:cubicBezTo>
                  <a:cubicBezTo>
                    <a:pt x="843" y="1643"/>
                    <a:pt x="843" y="1643"/>
                    <a:pt x="843" y="1643"/>
                  </a:cubicBezTo>
                  <a:cubicBezTo>
                    <a:pt x="843" y="1712"/>
                    <a:pt x="787" y="1768"/>
                    <a:pt x="718" y="176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7" name="Rectangle 10"/>
            <p:cNvSpPr>
              <a:spLocks noChangeArrowheads="1"/>
            </p:cNvSpPr>
            <p:nvPr userDrawn="1"/>
          </p:nvSpPr>
          <p:spPr bwMode="auto">
            <a:xfrm>
              <a:off x="6703042" y="1517904"/>
              <a:ext cx="3400495" cy="5900522"/>
            </a:xfrm>
            <a:prstGeom prst="rect">
              <a:avLst/>
            </a:prstGeom>
            <a:solidFill>
              <a:schemeClr val="accent1"/>
            </a:solidFill>
            <a:ln>
              <a:noFill/>
            </a:ln>
          </p:spPr>
          <p:txBody>
            <a:bodyPr vert="horz" wrap="square" lIns="91440" tIns="45720" rIns="91440" bIns="45720" numCol="1" anchor="t" anchorCtr="0" compatLnSpc="1"/>
            <a:lstStyle/>
            <a:p>
              <a:endParaRPr lang="fr-FR"/>
            </a:p>
          </p:txBody>
        </p:sp>
        <p:pic>
          <p:nvPicPr>
            <p:cNvPr id="8"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4638" y="7581801"/>
              <a:ext cx="649703" cy="6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a:spLocks noChangeArrowheads="1"/>
            </p:cNvSpPr>
            <p:nvPr userDrawn="1"/>
          </p:nvSpPr>
          <p:spPr bwMode="auto">
            <a:xfrm>
              <a:off x="8127831" y="7631194"/>
              <a:ext cx="547119" cy="547118"/>
            </a:xfrm>
            <a:prstGeom prst="ellipse">
              <a:avLst/>
            </a:pr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0" name="Oval 9"/>
            <p:cNvSpPr>
              <a:spLocks noChangeArrowheads="1"/>
            </p:cNvSpPr>
            <p:nvPr userDrawn="1"/>
          </p:nvSpPr>
          <p:spPr bwMode="auto">
            <a:xfrm>
              <a:off x="8340599" y="761816"/>
              <a:ext cx="102585" cy="102585"/>
            </a:xfrm>
            <a:prstGeom prst="ellipse">
              <a:avLst/>
            </a:pr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1" name="Freeform 10"/>
            <p:cNvSpPr/>
            <p:nvPr userDrawn="1"/>
          </p:nvSpPr>
          <p:spPr bwMode="auto">
            <a:xfrm>
              <a:off x="8089836" y="993582"/>
              <a:ext cx="615509" cy="83588"/>
            </a:xfrm>
            <a:custGeom>
              <a:avLst/>
              <a:gdLst>
                <a:gd name="T0" fmla="*/ 130 w 139"/>
                <a:gd name="T1" fmla="*/ 19 h 19"/>
                <a:gd name="T2" fmla="*/ 10 w 139"/>
                <a:gd name="T3" fmla="*/ 19 h 19"/>
                <a:gd name="T4" fmla="*/ 0 w 139"/>
                <a:gd name="T5" fmla="*/ 9 h 19"/>
                <a:gd name="T6" fmla="*/ 0 w 139"/>
                <a:gd name="T7" fmla="*/ 9 h 19"/>
                <a:gd name="T8" fmla="*/ 10 w 139"/>
                <a:gd name="T9" fmla="*/ 0 h 19"/>
                <a:gd name="T10" fmla="*/ 130 w 139"/>
                <a:gd name="T11" fmla="*/ 0 h 19"/>
                <a:gd name="T12" fmla="*/ 139 w 139"/>
                <a:gd name="T13" fmla="*/ 9 h 19"/>
                <a:gd name="T14" fmla="*/ 139 w 139"/>
                <a:gd name="T15" fmla="*/ 9 h 19"/>
                <a:gd name="T16" fmla="*/ 130 w 13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
                  <a:moveTo>
                    <a:pt x="130" y="19"/>
                  </a:moveTo>
                  <a:cubicBezTo>
                    <a:pt x="10" y="19"/>
                    <a:pt x="10" y="19"/>
                    <a:pt x="10" y="19"/>
                  </a:cubicBezTo>
                  <a:cubicBezTo>
                    <a:pt x="5" y="19"/>
                    <a:pt x="0" y="15"/>
                    <a:pt x="0" y="9"/>
                  </a:cubicBezTo>
                  <a:cubicBezTo>
                    <a:pt x="0" y="9"/>
                    <a:pt x="0" y="9"/>
                    <a:pt x="0" y="9"/>
                  </a:cubicBezTo>
                  <a:cubicBezTo>
                    <a:pt x="0" y="4"/>
                    <a:pt x="5" y="0"/>
                    <a:pt x="10" y="0"/>
                  </a:cubicBezTo>
                  <a:cubicBezTo>
                    <a:pt x="130" y="0"/>
                    <a:pt x="130" y="0"/>
                    <a:pt x="130" y="0"/>
                  </a:cubicBezTo>
                  <a:cubicBezTo>
                    <a:pt x="135" y="0"/>
                    <a:pt x="139" y="4"/>
                    <a:pt x="139" y="9"/>
                  </a:cubicBezTo>
                  <a:cubicBezTo>
                    <a:pt x="139" y="9"/>
                    <a:pt x="139" y="9"/>
                    <a:pt x="139" y="9"/>
                  </a:cubicBezTo>
                  <a:cubicBezTo>
                    <a:pt x="139" y="15"/>
                    <a:pt x="135" y="19"/>
                    <a:pt x="130" y="19"/>
                  </a:cubicBezTo>
                  <a:close/>
                </a:path>
              </a:pathLst>
            </a:cu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2" name="Freeform 11"/>
            <p:cNvSpPr/>
            <p:nvPr userDrawn="1"/>
          </p:nvSpPr>
          <p:spPr bwMode="auto">
            <a:xfrm>
              <a:off x="6467477" y="1536901"/>
              <a:ext cx="56992" cy="338150"/>
            </a:xfrm>
            <a:custGeom>
              <a:avLst/>
              <a:gdLst>
                <a:gd name="T0" fmla="*/ 0 w 13"/>
                <a:gd name="T1" fmla="*/ 4 h 77"/>
                <a:gd name="T2" fmla="*/ 0 w 13"/>
                <a:gd name="T3" fmla="*/ 73 h 77"/>
                <a:gd name="T4" fmla="*/ 4 w 13"/>
                <a:gd name="T5" fmla="*/ 77 h 77"/>
                <a:gd name="T6" fmla="*/ 9 w 13"/>
                <a:gd name="T7" fmla="*/ 77 h 77"/>
                <a:gd name="T8" fmla="*/ 13 w 13"/>
                <a:gd name="T9" fmla="*/ 73 h 77"/>
                <a:gd name="T10" fmla="*/ 13 w 13"/>
                <a:gd name="T11" fmla="*/ 4 h 77"/>
                <a:gd name="T12" fmla="*/ 9 w 13"/>
                <a:gd name="T13" fmla="*/ 0 h 77"/>
                <a:gd name="T14" fmla="*/ 4 w 13"/>
                <a:gd name="T15" fmla="*/ 0 h 77"/>
                <a:gd name="T16" fmla="*/ 0 w 13"/>
                <a:gd name="T1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7">
                  <a:moveTo>
                    <a:pt x="0" y="4"/>
                  </a:moveTo>
                  <a:cubicBezTo>
                    <a:pt x="0" y="73"/>
                    <a:pt x="0" y="73"/>
                    <a:pt x="0" y="73"/>
                  </a:cubicBezTo>
                  <a:cubicBezTo>
                    <a:pt x="0" y="75"/>
                    <a:pt x="2" y="77"/>
                    <a:pt x="4" y="77"/>
                  </a:cubicBezTo>
                  <a:cubicBezTo>
                    <a:pt x="9" y="77"/>
                    <a:pt x="9" y="77"/>
                    <a:pt x="9" y="77"/>
                  </a:cubicBezTo>
                  <a:cubicBezTo>
                    <a:pt x="11" y="77"/>
                    <a:pt x="13" y="75"/>
                    <a:pt x="13" y="73"/>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 name="Freeform 12"/>
            <p:cNvSpPr/>
            <p:nvPr userDrawn="1"/>
          </p:nvSpPr>
          <p:spPr bwMode="auto">
            <a:xfrm>
              <a:off x="6467477" y="2232197"/>
              <a:ext cx="56992" cy="577514"/>
            </a:xfrm>
            <a:custGeom>
              <a:avLst/>
              <a:gdLst>
                <a:gd name="T0" fmla="*/ 0 w 13"/>
                <a:gd name="T1" fmla="*/ 4 h 131"/>
                <a:gd name="T2" fmla="*/ 0 w 13"/>
                <a:gd name="T3" fmla="*/ 127 h 131"/>
                <a:gd name="T4" fmla="*/ 4 w 13"/>
                <a:gd name="T5" fmla="*/ 131 h 131"/>
                <a:gd name="T6" fmla="*/ 9 w 13"/>
                <a:gd name="T7" fmla="*/ 131 h 131"/>
                <a:gd name="T8" fmla="*/ 13 w 13"/>
                <a:gd name="T9" fmla="*/ 127 h 131"/>
                <a:gd name="T10" fmla="*/ 13 w 13"/>
                <a:gd name="T11" fmla="*/ 4 h 131"/>
                <a:gd name="T12" fmla="*/ 9 w 13"/>
                <a:gd name="T13" fmla="*/ 0 h 131"/>
                <a:gd name="T14" fmla="*/ 4 w 13"/>
                <a:gd name="T15" fmla="*/ 0 h 131"/>
                <a:gd name="T16" fmla="*/ 0 w 13"/>
                <a:gd name="T17"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1">
                  <a:moveTo>
                    <a:pt x="0" y="4"/>
                  </a:moveTo>
                  <a:cubicBezTo>
                    <a:pt x="0" y="127"/>
                    <a:pt x="0" y="127"/>
                    <a:pt x="0" y="127"/>
                  </a:cubicBezTo>
                  <a:cubicBezTo>
                    <a:pt x="0" y="129"/>
                    <a:pt x="2" y="131"/>
                    <a:pt x="4" y="131"/>
                  </a:cubicBezTo>
                  <a:cubicBezTo>
                    <a:pt x="9" y="131"/>
                    <a:pt x="9" y="131"/>
                    <a:pt x="9" y="131"/>
                  </a:cubicBezTo>
                  <a:cubicBezTo>
                    <a:pt x="11" y="131"/>
                    <a:pt x="13" y="129"/>
                    <a:pt x="13" y="127"/>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4" name="Freeform 13"/>
            <p:cNvSpPr/>
            <p:nvPr userDrawn="1"/>
          </p:nvSpPr>
          <p:spPr bwMode="auto">
            <a:xfrm>
              <a:off x="6467477" y="2950291"/>
              <a:ext cx="56992" cy="569915"/>
            </a:xfrm>
            <a:custGeom>
              <a:avLst/>
              <a:gdLst>
                <a:gd name="T0" fmla="*/ 0 w 13"/>
                <a:gd name="T1" fmla="*/ 3 h 130"/>
                <a:gd name="T2" fmla="*/ 0 w 13"/>
                <a:gd name="T3" fmla="*/ 127 h 130"/>
                <a:gd name="T4" fmla="*/ 4 w 13"/>
                <a:gd name="T5" fmla="*/ 130 h 130"/>
                <a:gd name="T6" fmla="*/ 9 w 13"/>
                <a:gd name="T7" fmla="*/ 130 h 130"/>
                <a:gd name="T8" fmla="*/ 13 w 13"/>
                <a:gd name="T9" fmla="*/ 127 h 130"/>
                <a:gd name="T10" fmla="*/ 13 w 13"/>
                <a:gd name="T11" fmla="*/ 3 h 130"/>
                <a:gd name="T12" fmla="*/ 9 w 13"/>
                <a:gd name="T13" fmla="*/ 0 h 130"/>
                <a:gd name="T14" fmla="*/ 4 w 13"/>
                <a:gd name="T15" fmla="*/ 0 h 130"/>
                <a:gd name="T16" fmla="*/ 0 w 13"/>
                <a:gd name="T1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0">
                  <a:moveTo>
                    <a:pt x="0" y="3"/>
                  </a:moveTo>
                  <a:cubicBezTo>
                    <a:pt x="0" y="127"/>
                    <a:pt x="0" y="127"/>
                    <a:pt x="0" y="127"/>
                  </a:cubicBezTo>
                  <a:cubicBezTo>
                    <a:pt x="0" y="129"/>
                    <a:pt x="2" y="130"/>
                    <a:pt x="4" y="130"/>
                  </a:cubicBezTo>
                  <a:cubicBezTo>
                    <a:pt x="9" y="130"/>
                    <a:pt x="9" y="130"/>
                    <a:pt x="9" y="130"/>
                  </a:cubicBezTo>
                  <a:cubicBezTo>
                    <a:pt x="11" y="130"/>
                    <a:pt x="13" y="129"/>
                    <a:pt x="13" y="127"/>
                  </a:cubicBezTo>
                  <a:cubicBezTo>
                    <a:pt x="13" y="3"/>
                    <a:pt x="13" y="3"/>
                    <a:pt x="13" y="3"/>
                  </a:cubicBezTo>
                  <a:cubicBezTo>
                    <a:pt x="13" y="1"/>
                    <a:pt x="11" y="0"/>
                    <a:pt x="9" y="0"/>
                  </a:cubicBezTo>
                  <a:cubicBezTo>
                    <a:pt x="4" y="0"/>
                    <a:pt x="4" y="0"/>
                    <a:pt x="4" y="0"/>
                  </a:cubicBezTo>
                  <a:cubicBezTo>
                    <a:pt x="2" y="0"/>
                    <a:pt x="0" y="1"/>
                    <a:pt x="0" y="3"/>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5" name="Rectangle 14"/>
            <p:cNvSpPr>
              <a:spLocks noChangeArrowheads="1"/>
            </p:cNvSpPr>
            <p:nvPr userDrawn="1"/>
          </p:nvSpPr>
          <p:spPr bwMode="auto">
            <a:xfrm>
              <a:off x="648647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16" name="Rectangle 15"/>
            <p:cNvSpPr>
              <a:spLocks noChangeArrowheads="1"/>
            </p:cNvSpPr>
            <p:nvPr userDrawn="1"/>
          </p:nvSpPr>
          <p:spPr bwMode="auto">
            <a:xfrm>
              <a:off x="1026311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17" name="Rectangle 16"/>
            <p:cNvSpPr>
              <a:spLocks noChangeArrowheads="1"/>
            </p:cNvSpPr>
            <p:nvPr userDrawn="1"/>
          </p:nvSpPr>
          <p:spPr bwMode="auto">
            <a:xfrm>
              <a:off x="648647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18" name="Rectangle 17"/>
            <p:cNvSpPr>
              <a:spLocks noChangeArrowheads="1"/>
            </p:cNvSpPr>
            <p:nvPr userDrawn="1"/>
          </p:nvSpPr>
          <p:spPr bwMode="auto">
            <a:xfrm>
              <a:off x="1026311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19" name="Oval 18"/>
            <p:cNvSpPr>
              <a:spLocks noChangeArrowheads="1"/>
            </p:cNvSpPr>
            <p:nvPr userDrawn="1"/>
          </p:nvSpPr>
          <p:spPr bwMode="auto">
            <a:xfrm>
              <a:off x="7740288" y="970785"/>
              <a:ext cx="140579" cy="140579"/>
            </a:xfrm>
            <a:prstGeom prst="ellipse">
              <a:avLst/>
            </a:pr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grpSp>
      <p:sp>
        <p:nvSpPr>
          <p:cNvPr id="20" name="Picture Placeholder 8"/>
          <p:cNvSpPr>
            <a:spLocks noGrp="1"/>
          </p:cNvSpPr>
          <p:nvPr>
            <p:ph type="pic" sz="quarter" idx="10" hasCustomPrompt="1"/>
          </p:nvPr>
        </p:nvSpPr>
        <p:spPr>
          <a:xfrm>
            <a:off x="811527" y="1385332"/>
            <a:ext cx="2331529" cy="4056078"/>
          </a:xfrm>
          <a:prstGeom prst="rect">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grpSp>
        <p:nvGrpSpPr>
          <p:cNvPr id="22" name="Group 21"/>
          <p:cNvGrpSpPr/>
          <p:nvPr userDrawn="1"/>
        </p:nvGrpSpPr>
        <p:grpSpPr>
          <a:xfrm>
            <a:off x="4764815" y="731462"/>
            <a:ext cx="2662371" cy="5395077"/>
            <a:chOff x="6467477" y="549048"/>
            <a:chExt cx="3883024" cy="7868629"/>
          </a:xfrm>
        </p:grpSpPr>
        <p:sp>
          <p:nvSpPr>
            <p:cNvPr id="23" name="Freeform 5"/>
            <p:cNvSpPr/>
            <p:nvPr userDrawn="1"/>
          </p:nvSpPr>
          <p:spPr bwMode="auto">
            <a:xfrm>
              <a:off x="10301108" y="2201802"/>
              <a:ext cx="49393" cy="554717"/>
            </a:xfrm>
            <a:custGeom>
              <a:avLst/>
              <a:gdLst>
                <a:gd name="T0" fmla="*/ 0 w 11"/>
                <a:gd name="T1" fmla="*/ 4 h 126"/>
                <a:gd name="T2" fmla="*/ 0 w 11"/>
                <a:gd name="T3" fmla="*/ 123 h 126"/>
                <a:gd name="T4" fmla="*/ 3 w 11"/>
                <a:gd name="T5" fmla="*/ 126 h 126"/>
                <a:gd name="T6" fmla="*/ 8 w 11"/>
                <a:gd name="T7" fmla="*/ 126 h 126"/>
                <a:gd name="T8" fmla="*/ 11 w 11"/>
                <a:gd name="T9" fmla="*/ 123 h 126"/>
                <a:gd name="T10" fmla="*/ 11 w 11"/>
                <a:gd name="T11" fmla="*/ 4 h 126"/>
                <a:gd name="T12" fmla="*/ 8 w 11"/>
                <a:gd name="T13" fmla="*/ 0 h 126"/>
                <a:gd name="T14" fmla="*/ 3 w 11"/>
                <a:gd name="T15" fmla="*/ 0 h 126"/>
                <a:gd name="T16" fmla="*/ 0 w 11"/>
                <a:gd name="T17"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6">
                  <a:moveTo>
                    <a:pt x="0" y="4"/>
                  </a:moveTo>
                  <a:cubicBezTo>
                    <a:pt x="0" y="123"/>
                    <a:pt x="0" y="123"/>
                    <a:pt x="0" y="123"/>
                  </a:cubicBezTo>
                  <a:cubicBezTo>
                    <a:pt x="0" y="125"/>
                    <a:pt x="1" y="126"/>
                    <a:pt x="3" y="126"/>
                  </a:cubicBezTo>
                  <a:cubicBezTo>
                    <a:pt x="8" y="126"/>
                    <a:pt x="8" y="126"/>
                    <a:pt x="8" y="126"/>
                  </a:cubicBezTo>
                  <a:cubicBezTo>
                    <a:pt x="9" y="126"/>
                    <a:pt x="11" y="125"/>
                    <a:pt x="11" y="123"/>
                  </a:cubicBezTo>
                  <a:cubicBezTo>
                    <a:pt x="11" y="4"/>
                    <a:pt x="11" y="4"/>
                    <a:pt x="11" y="4"/>
                  </a:cubicBezTo>
                  <a:cubicBezTo>
                    <a:pt x="11" y="2"/>
                    <a:pt x="9" y="0"/>
                    <a:pt x="8" y="0"/>
                  </a:cubicBezTo>
                  <a:cubicBezTo>
                    <a:pt x="3" y="0"/>
                    <a:pt x="3" y="0"/>
                    <a:pt x="3" y="0"/>
                  </a:cubicBezTo>
                  <a:cubicBezTo>
                    <a:pt x="1"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24" name="Rectangle 6"/>
            <p:cNvSpPr>
              <a:spLocks noChangeArrowheads="1"/>
            </p:cNvSpPr>
            <p:nvPr userDrawn="1"/>
          </p:nvSpPr>
          <p:spPr bwMode="auto">
            <a:xfrm>
              <a:off x="10263114" y="7684386"/>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25" name="Rectangle 7"/>
            <p:cNvSpPr>
              <a:spLocks noChangeArrowheads="1"/>
            </p:cNvSpPr>
            <p:nvPr userDrawn="1"/>
          </p:nvSpPr>
          <p:spPr bwMode="auto">
            <a:xfrm>
              <a:off x="10263114" y="1111364"/>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26" name="Freeform 8"/>
            <p:cNvSpPr>
              <a:spLocks noEditPoints="1"/>
            </p:cNvSpPr>
            <p:nvPr userDrawn="1"/>
          </p:nvSpPr>
          <p:spPr bwMode="auto">
            <a:xfrm>
              <a:off x="6486474" y="549048"/>
              <a:ext cx="3829832" cy="7868629"/>
            </a:xfrm>
            <a:custGeom>
              <a:avLst/>
              <a:gdLst>
                <a:gd name="T0" fmla="*/ 738 w 868"/>
                <a:gd name="T1" fmla="*/ 0 h 1791"/>
                <a:gd name="T2" fmla="*/ 127 w 868"/>
                <a:gd name="T3" fmla="*/ 0 h 1791"/>
                <a:gd name="T4" fmla="*/ 0 w 868"/>
                <a:gd name="T5" fmla="*/ 128 h 1791"/>
                <a:gd name="T6" fmla="*/ 0 w 868"/>
                <a:gd name="T7" fmla="*/ 1664 h 1791"/>
                <a:gd name="T8" fmla="*/ 127 w 868"/>
                <a:gd name="T9" fmla="*/ 1791 h 1791"/>
                <a:gd name="T10" fmla="*/ 738 w 868"/>
                <a:gd name="T11" fmla="*/ 1791 h 1791"/>
                <a:gd name="T12" fmla="*/ 868 w 868"/>
                <a:gd name="T13" fmla="*/ 1664 h 1791"/>
                <a:gd name="T14" fmla="*/ 868 w 868"/>
                <a:gd name="T15" fmla="*/ 128 h 1791"/>
                <a:gd name="T16" fmla="*/ 738 w 868"/>
                <a:gd name="T17" fmla="*/ 0 h 1791"/>
                <a:gd name="T18" fmla="*/ 847 w 868"/>
                <a:gd name="T19" fmla="*/ 1654 h 1791"/>
                <a:gd name="T20" fmla="*/ 732 w 868"/>
                <a:gd name="T21" fmla="*/ 1769 h 1791"/>
                <a:gd name="T22" fmla="*/ 134 w 868"/>
                <a:gd name="T23" fmla="*/ 1769 h 1791"/>
                <a:gd name="T24" fmla="*/ 19 w 868"/>
                <a:gd name="T25" fmla="*/ 1654 h 1791"/>
                <a:gd name="T26" fmla="*/ 19 w 868"/>
                <a:gd name="T27" fmla="*/ 131 h 1791"/>
                <a:gd name="T28" fmla="*/ 134 w 868"/>
                <a:gd name="T29" fmla="*/ 16 h 1791"/>
                <a:gd name="T30" fmla="*/ 732 w 868"/>
                <a:gd name="T31" fmla="*/ 16 h 1791"/>
                <a:gd name="T32" fmla="*/ 847 w 868"/>
                <a:gd name="T33" fmla="*/ 131 h 1791"/>
                <a:gd name="T34" fmla="*/ 847 w 868"/>
                <a:gd name="T35" fmla="*/ 1654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8" h="1791">
                  <a:moveTo>
                    <a:pt x="738" y="0"/>
                  </a:moveTo>
                  <a:cubicBezTo>
                    <a:pt x="127" y="0"/>
                    <a:pt x="127" y="0"/>
                    <a:pt x="127" y="0"/>
                  </a:cubicBezTo>
                  <a:cubicBezTo>
                    <a:pt x="57" y="0"/>
                    <a:pt x="0" y="57"/>
                    <a:pt x="0" y="128"/>
                  </a:cubicBezTo>
                  <a:cubicBezTo>
                    <a:pt x="0" y="1664"/>
                    <a:pt x="0" y="1664"/>
                    <a:pt x="0" y="1664"/>
                  </a:cubicBezTo>
                  <a:cubicBezTo>
                    <a:pt x="0" y="1734"/>
                    <a:pt x="57" y="1791"/>
                    <a:pt x="127" y="1791"/>
                  </a:cubicBezTo>
                  <a:cubicBezTo>
                    <a:pt x="738" y="1791"/>
                    <a:pt x="738" y="1791"/>
                    <a:pt x="738" y="1791"/>
                  </a:cubicBezTo>
                  <a:cubicBezTo>
                    <a:pt x="809" y="1791"/>
                    <a:pt x="866" y="1734"/>
                    <a:pt x="868" y="1664"/>
                  </a:cubicBezTo>
                  <a:cubicBezTo>
                    <a:pt x="868" y="128"/>
                    <a:pt x="868" y="128"/>
                    <a:pt x="868" y="128"/>
                  </a:cubicBezTo>
                  <a:cubicBezTo>
                    <a:pt x="866" y="57"/>
                    <a:pt x="809" y="0"/>
                    <a:pt x="738" y="0"/>
                  </a:cubicBezTo>
                  <a:close/>
                  <a:moveTo>
                    <a:pt x="847" y="1654"/>
                  </a:moveTo>
                  <a:cubicBezTo>
                    <a:pt x="847" y="1718"/>
                    <a:pt x="796" y="1769"/>
                    <a:pt x="732" y="1769"/>
                  </a:cubicBezTo>
                  <a:cubicBezTo>
                    <a:pt x="134" y="1769"/>
                    <a:pt x="134" y="1769"/>
                    <a:pt x="134" y="1769"/>
                  </a:cubicBezTo>
                  <a:cubicBezTo>
                    <a:pt x="71" y="1769"/>
                    <a:pt x="19" y="1718"/>
                    <a:pt x="19" y="1654"/>
                  </a:cubicBezTo>
                  <a:cubicBezTo>
                    <a:pt x="19" y="131"/>
                    <a:pt x="19" y="131"/>
                    <a:pt x="19" y="131"/>
                  </a:cubicBezTo>
                  <a:cubicBezTo>
                    <a:pt x="19" y="68"/>
                    <a:pt x="71" y="16"/>
                    <a:pt x="134" y="16"/>
                  </a:cubicBezTo>
                  <a:cubicBezTo>
                    <a:pt x="732" y="16"/>
                    <a:pt x="732" y="16"/>
                    <a:pt x="732" y="16"/>
                  </a:cubicBezTo>
                  <a:cubicBezTo>
                    <a:pt x="796" y="16"/>
                    <a:pt x="847" y="68"/>
                    <a:pt x="847" y="131"/>
                  </a:cubicBezTo>
                  <a:lnTo>
                    <a:pt x="847" y="1654"/>
                  </a:ln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27" name="Freeform 9"/>
            <p:cNvSpPr/>
            <p:nvPr userDrawn="1"/>
          </p:nvSpPr>
          <p:spPr bwMode="auto">
            <a:xfrm>
              <a:off x="6543466" y="602240"/>
              <a:ext cx="3719648" cy="7766044"/>
            </a:xfrm>
            <a:custGeom>
              <a:avLst/>
              <a:gdLst>
                <a:gd name="T0" fmla="*/ 718 w 843"/>
                <a:gd name="T1" fmla="*/ 1768 h 1768"/>
                <a:gd name="T2" fmla="*/ 120 w 843"/>
                <a:gd name="T3" fmla="*/ 1768 h 1768"/>
                <a:gd name="T4" fmla="*/ 0 w 843"/>
                <a:gd name="T5" fmla="*/ 1648 h 1768"/>
                <a:gd name="T6" fmla="*/ 0 w 843"/>
                <a:gd name="T7" fmla="*/ 120 h 1768"/>
                <a:gd name="T8" fmla="*/ 120 w 843"/>
                <a:gd name="T9" fmla="*/ 0 h 1768"/>
                <a:gd name="T10" fmla="*/ 718 w 843"/>
                <a:gd name="T11" fmla="*/ 0 h 1768"/>
                <a:gd name="T12" fmla="*/ 843 w 843"/>
                <a:gd name="T13" fmla="*/ 125 h 1768"/>
                <a:gd name="T14" fmla="*/ 843 w 843"/>
                <a:gd name="T15" fmla="*/ 1643 h 1768"/>
                <a:gd name="T16" fmla="*/ 718 w 843"/>
                <a:gd name="T17" fmla="*/ 1768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768">
                  <a:moveTo>
                    <a:pt x="718" y="1768"/>
                  </a:moveTo>
                  <a:cubicBezTo>
                    <a:pt x="120" y="1768"/>
                    <a:pt x="120" y="1768"/>
                    <a:pt x="120" y="1768"/>
                  </a:cubicBezTo>
                  <a:cubicBezTo>
                    <a:pt x="54" y="1768"/>
                    <a:pt x="0" y="1714"/>
                    <a:pt x="0" y="1648"/>
                  </a:cubicBezTo>
                  <a:cubicBezTo>
                    <a:pt x="0" y="120"/>
                    <a:pt x="0" y="120"/>
                    <a:pt x="0" y="120"/>
                  </a:cubicBezTo>
                  <a:cubicBezTo>
                    <a:pt x="0" y="54"/>
                    <a:pt x="54" y="0"/>
                    <a:pt x="120" y="0"/>
                  </a:cubicBezTo>
                  <a:cubicBezTo>
                    <a:pt x="718" y="0"/>
                    <a:pt x="718" y="0"/>
                    <a:pt x="718" y="0"/>
                  </a:cubicBezTo>
                  <a:cubicBezTo>
                    <a:pt x="787" y="0"/>
                    <a:pt x="843" y="56"/>
                    <a:pt x="843" y="125"/>
                  </a:cubicBezTo>
                  <a:cubicBezTo>
                    <a:pt x="843" y="1643"/>
                    <a:pt x="843" y="1643"/>
                    <a:pt x="843" y="1643"/>
                  </a:cubicBezTo>
                  <a:cubicBezTo>
                    <a:pt x="843" y="1712"/>
                    <a:pt x="787" y="1768"/>
                    <a:pt x="718" y="176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28" name="Rectangle 10"/>
            <p:cNvSpPr>
              <a:spLocks noChangeArrowheads="1"/>
            </p:cNvSpPr>
            <p:nvPr userDrawn="1"/>
          </p:nvSpPr>
          <p:spPr bwMode="auto">
            <a:xfrm>
              <a:off x="6703042" y="1517904"/>
              <a:ext cx="3400495" cy="5900522"/>
            </a:xfrm>
            <a:prstGeom prst="rect">
              <a:avLst/>
            </a:prstGeom>
            <a:solidFill>
              <a:schemeClr val="accent1"/>
            </a:solidFill>
            <a:ln>
              <a:noFill/>
            </a:ln>
          </p:spPr>
          <p:txBody>
            <a:bodyPr vert="horz" wrap="square" lIns="91440" tIns="45720" rIns="91440" bIns="45720" numCol="1" anchor="t" anchorCtr="0" compatLnSpc="1"/>
            <a:lstStyle/>
            <a:p>
              <a:endParaRPr lang="fr-FR"/>
            </a:p>
          </p:txBody>
        </p:sp>
        <p:pic>
          <p:nvPicPr>
            <p:cNvPr id="29"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4638" y="7581801"/>
              <a:ext cx="649703" cy="6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p:cNvSpPr>
              <a:spLocks noChangeArrowheads="1"/>
            </p:cNvSpPr>
            <p:nvPr userDrawn="1"/>
          </p:nvSpPr>
          <p:spPr bwMode="auto">
            <a:xfrm>
              <a:off x="8127831" y="7631194"/>
              <a:ext cx="547119" cy="547118"/>
            </a:xfrm>
            <a:prstGeom prst="ellipse">
              <a:avLst/>
            </a:pr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31" name="Oval 30"/>
            <p:cNvSpPr>
              <a:spLocks noChangeArrowheads="1"/>
            </p:cNvSpPr>
            <p:nvPr userDrawn="1"/>
          </p:nvSpPr>
          <p:spPr bwMode="auto">
            <a:xfrm>
              <a:off x="8340599" y="761816"/>
              <a:ext cx="102585" cy="102585"/>
            </a:xfrm>
            <a:prstGeom prst="ellipse">
              <a:avLst/>
            </a:pr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32" name="Freeform 31"/>
            <p:cNvSpPr/>
            <p:nvPr userDrawn="1"/>
          </p:nvSpPr>
          <p:spPr bwMode="auto">
            <a:xfrm>
              <a:off x="8089836" y="993582"/>
              <a:ext cx="615509" cy="83588"/>
            </a:xfrm>
            <a:custGeom>
              <a:avLst/>
              <a:gdLst>
                <a:gd name="T0" fmla="*/ 130 w 139"/>
                <a:gd name="T1" fmla="*/ 19 h 19"/>
                <a:gd name="T2" fmla="*/ 10 w 139"/>
                <a:gd name="T3" fmla="*/ 19 h 19"/>
                <a:gd name="T4" fmla="*/ 0 w 139"/>
                <a:gd name="T5" fmla="*/ 9 h 19"/>
                <a:gd name="T6" fmla="*/ 0 w 139"/>
                <a:gd name="T7" fmla="*/ 9 h 19"/>
                <a:gd name="T8" fmla="*/ 10 w 139"/>
                <a:gd name="T9" fmla="*/ 0 h 19"/>
                <a:gd name="T10" fmla="*/ 130 w 139"/>
                <a:gd name="T11" fmla="*/ 0 h 19"/>
                <a:gd name="T12" fmla="*/ 139 w 139"/>
                <a:gd name="T13" fmla="*/ 9 h 19"/>
                <a:gd name="T14" fmla="*/ 139 w 139"/>
                <a:gd name="T15" fmla="*/ 9 h 19"/>
                <a:gd name="T16" fmla="*/ 130 w 13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
                  <a:moveTo>
                    <a:pt x="130" y="19"/>
                  </a:moveTo>
                  <a:cubicBezTo>
                    <a:pt x="10" y="19"/>
                    <a:pt x="10" y="19"/>
                    <a:pt x="10" y="19"/>
                  </a:cubicBezTo>
                  <a:cubicBezTo>
                    <a:pt x="5" y="19"/>
                    <a:pt x="0" y="15"/>
                    <a:pt x="0" y="9"/>
                  </a:cubicBezTo>
                  <a:cubicBezTo>
                    <a:pt x="0" y="9"/>
                    <a:pt x="0" y="9"/>
                    <a:pt x="0" y="9"/>
                  </a:cubicBezTo>
                  <a:cubicBezTo>
                    <a:pt x="0" y="4"/>
                    <a:pt x="5" y="0"/>
                    <a:pt x="10" y="0"/>
                  </a:cubicBezTo>
                  <a:cubicBezTo>
                    <a:pt x="130" y="0"/>
                    <a:pt x="130" y="0"/>
                    <a:pt x="130" y="0"/>
                  </a:cubicBezTo>
                  <a:cubicBezTo>
                    <a:pt x="135" y="0"/>
                    <a:pt x="139" y="4"/>
                    <a:pt x="139" y="9"/>
                  </a:cubicBezTo>
                  <a:cubicBezTo>
                    <a:pt x="139" y="9"/>
                    <a:pt x="139" y="9"/>
                    <a:pt x="139" y="9"/>
                  </a:cubicBezTo>
                  <a:cubicBezTo>
                    <a:pt x="139" y="15"/>
                    <a:pt x="135" y="19"/>
                    <a:pt x="130" y="19"/>
                  </a:cubicBezTo>
                  <a:close/>
                </a:path>
              </a:pathLst>
            </a:cu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33" name="Freeform 32"/>
            <p:cNvSpPr/>
            <p:nvPr userDrawn="1"/>
          </p:nvSpPr>
          <p:spPr bwMode="auto">
            <a:xfrm>
              <a:off x="6467477" y="1536901"/>
              <a:ext cx="56992" cy="338150"/>
            </a:xfrm>
            <a:custGeom>
              <a:avLst/>
              <a:gdLst>
                <a:gd name="T0" fmla="*/ 0 w 13"/>
                <a:gd name="T1" fmla="*/ 4 h 77"/>
                <a:gd name="T2" fmla="*/ 0 w 13"/>
                <a:gd name="T3" fmla="*/ 73 h 77"/>
                <a:gd name="T4" fmla="*/ 4 w 13"/>
                <a:gd name="T5" fmla="*/ 77 h 77"/>
                <a:gd name="T6" fmla="*/ 9 w 13"/>
                <a:gd name="T7" fmla="*/ 77 h 77"/>
                <a:gd name="T8" fmla="*/ 13 w 13"/>
                <a:gd name="T9" fmla="*/ 73 h 77"/>
                <a:gd name="T10" fmla="*/ 13 w 13"/>
                <a:gd name="T11" fmla="*/ 4 h 77"/>
                <a:gd name="T12" fmla="*/ 9 w 13"/>
                <a:gd name="T13" fmla="*/ 0 h 77"/>
                <a:gd name="T14" fmla="*/ 4 w 13"/>
                <a:gd name="T15" fmla="*/ 0 h 77"/>
                <a:gd name="T16" fmla="*/ 0 w 13"/>
                <a:gd name="T1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7">
                  <a:moveTo>
                    <a:pt x="0" y="4"/>
                  </a:moveTo>
                  <a:cubicBezTo>
                    <a:pt x="0" y="73"/>
                    <a:pt x="0" y="73"/>
                    <a:pt x="0" y="73"/>
                  </a:cubicBezTo>
                  <a:cubicBezTo>
                    <a:pt x="0" y="75"/>
                    <a:pt x="2" y="77"/>
                    <a:pt x="4" y="77"/>
                  </a:cubicBezTo>
                  <a:cubicBezTo>
                    <a:pt x="9" y="77"/>
                    <a:pt x="9" y="77"/>
                    <a:pt x="9" y="77"/>
                  </a:cubicBezTo>
                  <a:cubicBezTo>
                    <a:pt x="11" y="77"/>
                    <a:pt x="13" y="75"/>
                    <a:pt x="13" y="73"/>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34" name="Freeform 33"/>
            <p:cNvSpPr/>
            <p:nvPr userDrawn="1"/>
          </p:nvSpPr>
          <p:spPr bwMode="auto">
            <a:xfrm>
              <a:off x="6467477" y="2232197"/>
              <a:ext cx="56992" cy="577514"/>
            </a:xfrm>
            <a:custGeom>
              <a:avLst/>
              <a:gdLst>
                <a:gd name="T0" fmla="*/ 0 w 13"/>
                <a:gd name="T1" fmla="*/ 4 h 131"/>
                <a:gd name="T2" fmla="*/ 0 w 13"/>
                <a:gd name="T3" fmla="*/ 127 h 131"/>
                <a:gd name="T4" fmla="*/ 4 w 13"/>
                <a:gd name="T5" fmla="*/ 131 h 131"/>
                <a:gd name="T6" fmla="*/ 9 w 13"/>
                <a:gd name="T7" fmla="*/ 131 h 131"/>
                <a:gd name="T8" fmla="*/ 13 w 13"/>
                <a:gd name="T9" fmla="*/ 127 h 131"/>
                <a:gd name="T10" fmla="*/ 13 w 13"/>
                <a:gd name="T11" fmla="*/ 4 h 131"/>
                <a:gd name="T12" fmla="*/ 9 w 13"/>
                <a:gd name="T13" fmla="*/ 0 h 131"/>
                <a:gd name="T14" fmla="*/ 4 w 13"/>
                <a:gd name="T15" fmla="*/ 0 h 131"/>
                <a:gd name="T16" fmla="*/ 0 w 13"/>
                <a:gd name="T17"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1">
                  <a:moveTo>
                    <a:pt x="0" y="4"/>
                  </a:moveTo>
                  <a:cubicBezTo>
                    <a:pt x="0" y="127"/>
                    <a:pt x="0" y="127"/>
                    <a:pt x="0" y="127"/>
                  </a:cubicBezTo>
                  <a:cubicBezTo>
                    <a:pt x="0" y="129"/>
                    <a:pt x="2" y="131"/>
                    <a:pt x="4" y="131"/>
                  </a:cubicBezTo>
                  <a:cubicBezTo>
                    <a:pt x="9" y="131"/>
                    <a:pt x="9" y="131"/>
                    <a:pt x="9" y="131"/>
                  </a:cubicBezTo>
                  <a:cubicBezTo>
                    <a:pt x="11" y="131"/>
                    <a:pt x="13" y="129"/>
                    <a:pt x="13" y="127"/>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35" name="Freeform 34"/>
            <p:cNvSpPr/>
            <p:nvPr userDrawn="1"/>
          </p:nvSpPr>
          <p:spPr bwMode="auto">
            <a:xfrm>
              <a:off x="6467477" y="2950291"/>
              <a:ext cx="56992" cy="569915"/>
            </a:xfrm>
            <a:custGeom>
              <a:avLst/>
              <a:gdLst>
                <a:gd name="T0" fmla="*/ 0 w 13"/>
                <a:gd name="T1" fmla="*/ 3 h 130"/>
                <a:gd name="T2" fmla="*/ 0 w 13"/>
                <a:gd name="T3" fmla="*/ 127 h 130"/>
                <a:gd name="T4" fmla="*/ 4 w 13"/>
                <a:gd name="T5" fmla="*/ 130 h 130"/>
                <a:gd name="T6" fmla="*/ 9 w 13"/>
                <a:gd name="T7" fmla="*/ 130 h 130"/>
                <a:gd name="T8" fmla="*/ 13 w 13"/>
                <a:gd name="T9" fmla="*/ 127 h 130"/>
                <a:gd name="T10" fmla="*/ 13 w 13"/>
                <a:gd name="T11" fmla="*/ 3 h 130"/>
                <a:gd name="T12" fmla="*/ 9 w 13"/>
                <a:gd name="T13" fmla="*/ 0 h 130"/>
                <a:gd name="T14" fmla="*/ 4 w 13"/>
                <a:gd name="T15" fmla="*/ 0 h 130"/>
                <a:gd name="T16" fmla="*/ 0 w 13"/>
                <a:gd name="T1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0">
                  <a:moveTo>
                    <a:pt x="0" y="3"/>
                  </a:moveTo>
                  <a:cubicBezTo>
                    <a:pt x="0" y="127"/>
                    <a:pt x="0" y="127"/>
                    <a:pt x="0" y="127"/>
                  </a:cubicBezTo>
                  <a:cubicBezTo>
                    <a:pt x="0" y="129"/>
                    <a:pt x="2" y="130"/>
                    <a:pt x="4" y="130"/>
                  </a:cubicBezTo>
                  <a:cubicBezTo>
                    <a:pt x="9" y="130"/>
                    <a:pt x="9" y="130"/>
                    <a:pt x="9" y="130"/>
                  </a:cubicBezTo>
                  <a:cubicBezTo>
                    <a:pt x="11" y="130"/>
                    <a:pt x="13" y="129"/>
                    <a:pt x="13" y="127"/>
                  </a:cubicBezTo>
                  <a:cubicBezTo>
                    <a:pt x="13" y="3"/>
                    <a:pt x="13" y="3"/>
                    <a:pt x="13" y="3"/>
                  </a:cubicBezTo>
                  <a:cubicBezTo>
                    <a:pt x="13" y="1"/>
                    <a:pt x="11" y="0"/>
                    <a:pt x="9" y="0"/>
                  </a:cubicBezTo>
                  <a:cubicBezTo>
                    <a:pt x="4" y="0"/>
                    <a:pt x="4" y="0"/>
                    <a:pt x="4" y="0"/>
                  </a:cubicBezTo>
                  <a:cubicBezTo>
                    <a:pt x="2" y="0"/>
                    <a:pt x="0" y="1"/>
                    <a:pt x="0" y="3"/>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36" name="Rectangle 35"/>
            <p:cNvSpPr>
              <a:spLocks noChangeArrowheads="1"/>
            </p:cNvSpPr>
            <p:nvPr userDrawn="1"/>
          </p:nvSpPr>
          <p:spPr bwMode="auto">
            <a:xfrm>
              <a:off x="648647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37" name="Rectangle 36"/>
            <p:cNvSpPr>
              <a:spLocks noChangeArrowheads="1"/>
            </p:cNvSpPr>
            <p:nvPr userDrawn="1"/>
          </p:nvSpPr>
          <p:spPr bwMode="auto">
            <a:xfrm>
              <a:off x="1026311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38" name="Rectangle 37"/>
            <p:cNvSpPr>
              <a:spLocks noChangeArrowheads="1"/>
            </p:cNvSpPr>
            <p:nvPr userDrawn="1"/>
          </p:nvSpPr>
          <p:spPr bwMode="auto">
            <a:xfrm>
              <a:off x="648647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39" name="Rectangle 38"/>
            <p:cNvSpPr>
              <a:spLocks noChangeArrowheads="1"/>
            </p:cNvSpPr>
            <p:nvPr userDrawn="1"/>
          </p:nvSpPr>
          <p:spPr bwMode="auto">
            <a:xfrm>
              <a:off x="1026311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40" name="Oval 39"/>
            <p:cNvSpPr>
              <a:spLocks noChangeArrowheads="1"/>
            </p:cNvSpPr>
            <p:nvPr userDrawn="1"/>
          </p:nvSpPr>
          <p:spPr bwMode="auto">
            <a:xfrm>
              <a:off x="7740288" y="970785"/>
              <a:ext cx="140579" cy="140579"/>
            </a:xfrm>
            <a:prstGeom prst="ellipse">
              <a:avLst/>
            </a:pr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grpSp>
      <p:grpSp>
        <p:nvGrpSpPr>
          <p:cNvPr id="41" name="Group 40"/>
          <p:cNvGrpSpPr/>
          <p:nvPr userDrawn="1"/>
        </p:nvGrpSpPr>
        <p:grpSpPr>
          <a:xfrm>
            <a:off x="8879615" y="731462"/>
            <a:ext cx="2662371" cy="5395077"/>
            <a:chOff x="6467477" y="549048"/>
            <a:chExt cx="3883024" cy="7868629"/>
          </a:xfrm>
        </p:grpSpPr>
        <p:sp>
          <p:nvSpPr>
            <p:cNvPr id="42" name="Freeform 5"/>
            <p:cNvSpPr/>
            <p:nvPr userDrawn="1"/>
          </p:nvSpPr>
          <p:spPr bwMode="auto">
            <a:xfrm>
              <a:off x="10301108" y="2201802"/>
              <a:ext cx="49393" cy="554717"/>
            </a:xfrm>
            <a:custGeom>
              <a:avLst/>
              <a:gdLst>
                <a:gd name="T0" fmla="*/ 0 w 11"/>
                <a:gd name="T1" fmla="*/ 4 h 126"/>
                <a:gd name="T2" fmla="*/ 0 w 11"/>
                <a:gd name="T3" fmla="*/ 123 h 126"/>
                <a:gd name="T4" fmla="*/ 3 w 11"/>
                <a:gd name="T5" fmla="*/ 126 h 126"/>
                <a:gd name="T6" fmla="*/ 8 w 11"/>
                <a:gd name="T7" fmla="*/ 126 h 126"/>
                <a:gd name="T8" fmla="*/ 11 w 11"/>
                <a:gd name="T9" fmla="*/ 123 h 126"/>
                <a:gd name="T10" fmla="*/ 11 w 11"/>
                <a:gd name="T11" fmla="*/ 4 h 126"/>
                <a:gd name="T12" fmla="*/ 8 w 11"/>
                <a:gd name="T13" fmla="*/ 0 h 126"/>
                <a:gd name="T14" fmla="*/ 3 w 11"/>
                <a:gd name="T15" fmla="*/ 0 h 126"/>
                <a:gd name="T16" fmla="*/ 0 w 11"/>
                <a:gd name="T17"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6">
                  <a:moveTo>
                    <a:pt x="0" y="4"/>
                  </a:moveTo>
                  <a:cubicBezTo>
                    <a:pt x="0" y="123"/>
                    <a:pt x="0" y="123"/>
                    <a:pt x="0" y="123"/>
                  </a:cubicBezTo>
                  <a:cubicBezTo>
                    <a:pt x="0" y="125"/>
                    <a:pt x="1" y="126"/>
                    <a:pt x="3" y="126"/>
                  </a:cubicBezTo>
                  <a:cubicBezTo>
                    <a:pt x="8" y="126"/>
                    <a:pt x="8" y="126"/>
                    <a:pt x="8" y="126"/>
                  </a:cubicBezTo>
                  <a:cubicBezTo>
                    <a:pt x="9" y="126"/>
                    <a:pt x="11" y="125"/>
                    <a:pt x="11" y="123"/>
                  </a:cubicBezTo>
                  <a:cubicBezTo>
                    <a:pt x="11" y="4"/>
                    <a:pt x="11" y="4"/>
                    <a:pt x="11" y="4"/>
                  </a:cubicBezTo>
                  <a:cubicBezTo>
                    <a:pt x="11" y="2"/>
                    <a:pt x="9" y="0"/>
                    <a:pt x="8" y="0"/>
                  </a:cubicBezTo>
                  <a:cubicBezTo>
                    <a:pt x="3" y="0"/>
                    <a:pt x="3" y="0"/>
                    <a:pt x="3" y="0"/>
                  </a:cubicBezTo>
                  <a:cubicBezTo>
                    <a:pt x="1"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3" name="Rectangle 6"/>
            <p:cNvSpPr>
              <a:spLocks noChangeArrowheads="1"/>
            </p:cNvSpPr>
            <p:nvPr userDrawn="1"/>
          </p:nvSpPr>
          <p:spPr bwMode="auto">
            <a:xfrm>
              <a:off x="10263114" y="7684386"/>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44" name="Rectangle 7"/>
            <p:cNvSpPr>
              <a:spLocks noChangeArrowheads="1"/>
            </p:cNvSpPr>
            <p:nvPr userDrawn="1"/>
          </p:nvSpPr>
          <p:spPr bwMode="auto">
            <a:xfrm>
              <a:off x="10263114" y="1111364"/>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45" name="Freeform 8"/>
            <p:cNvSpPr>
              <a:spLocks noEditPoints="1"/>
            </p:cNvSpPr>
            <p:nvPr userDrawn="1"/>
          </p:nvSpPr>
          <p:spPr bwMode="auto">
            <a:xfrm>
              <a:off x="6486474" y="549048"/>
              <a:ext cx="3829832" cy="7868629"/>
            </a:xfrm>
            <a:custGeom>
              <a:avLst/>
              <a:gdLst>
                <a:gd name="T0" fmla="*/ 738 w 868"/>
                <a:gd name="T1" fmla="*/ 0 h 1791"/>
                <a:gd name="T2" fmla="*/ 127 w 868"/>
                <a:gd name="T3" fmla="*/ 0 h 1791"/>
                <a:gd name="T4" fmla="*/ 0 w 868"/>
                <a:gd name="T5" fmla="*/ 128 h 1791"/>
                <a:gd name="T6" fmla="*/ 0 w 868"/>
                <a:gd name="T7" fmla="*/ 1664 h 1791"/>
                <a:gd name="T8" fmla="*/ 127 w 868"/>
                <a:gd name="T9" fmla="*/ 1791 h 1791"/>
                <a:gd name="T10" fmla="*/ 738 w 868"/>
                <a:gd name="T11" fmla="*/ 1791 h 1791"/>
                <a:gd name="T12" fmla="*/ 868 w 868"/>
                <a:gd name="T13" fmla="*/ 1664 h 1791"/>
                <a:gd name="T14" fmla="*/ 868 w 868"/>
                <a:gd name="T15" fmla="*/ 128 h 1791"/>
                <a:gd name="T16" fmla="*/ 738 w 868"/>
                <a:gd name="T17" fmla="*/ 0 h 1791"/>
                <a:gd name="T18" fmla="*/ 847 w 868"/>
                <a:gd name="T19" fmla="*/ 1654 h 1791"/>
                <a:gd name="T20" fmla="*/ 732 w 868"/>
                <a:gd name="T21" fmla="*/ 1769 h 1791"/>
                <a:gd name="T22" fmla="*/ 134 w 868"/>
                <a:gd name="T23" fmla="*/ 1769 h 1791"/>
                <a:gd name="T24" fmla="*/ 19 w 868"/>
                <a:gd name="T25" fmla="*/ 1654 h 1791"/>
                <a:gd name="T26" fmla="*/ 19 w 868"/>
                <a:gd name="T27" fmla="*/ 131 h 1791"/>
                <a:gd name="T28" fmla="*/ 134 w 868"/>
                <a:gd name="T29" fmla="*/ 16 h 1791"/>
                <a:gd name="T30" fmla="*/ 732 w 868"/>
                <a:gd name="T31" fmla="*/ 16 h 1791"/>
                <a:gd name="T32" fmla="*/ 847 w 868"/>
                <a:gd name="T33" fmla="*/ 131 h 1791"/>
                <a:gd name="T34" fmla="*/ 847 w 868"/>
                <a:gd name="T35" fmla="*/ 1654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8" h="1791">
                  <a:moveTo>
                    <a:pt x="738" y="0"/>
                  </a:moveTo>
                  <a:cubicBezTo>
                    <a:pt x="127" y="0"/>
                    <a:pt x="127" y="0"/>
                    <a:pt x="127" y="0"/>
                  </a:cubicBezTo>
                  <a:cubicBezTo>
                    <a:pt x="57" y="0"/>
                    <a:pt x="0" y="57"/>
                    <a:pt x="0" y="128"/>
                  </a:cubicBezTo>
                  <a:cubicBezTo>
                    <a:pt x="0" y="1664"/>
                    <a:pt x="0" y="1664"/>
                    <a:pt x="0" y="1664"/>
                  </a:cubicBezTo>
                  <a:cubicBezTo>
                    <a:pt x="0" y="1734"/>
                    <a:pt x="57" y="1791"/>
                    <a:pt x="127" y="1791"/>
                  </a:cubicBezTo>
                  <a:cubicBezTo>
                    <a:pt x="738" y="1791"/>
                    <a:pt x="738" y="1791"/>
                    <a:pt x="738" y="1791"/>
                  </a:cubicBezTo>
                  <a:cubicBezTo>
                    <a:pt x="809" y="1791"/>
                    <a:pt x="866" y="1734"/>
                    <a:pt x="868" y="1664"/>
                  </a:cubicBezTo>
                  <a:cubicBezTo>
                    <a:pt x="868" y="128"/>
                    <a:pt x="868" y="128"/>
                    <a:pt x="868" y="128"/>
                  </a:cubicBezTo>
                  <a:cubicBezTo>
                    <a:pt x="866" y="57"/>
                    <a:pt x="809" y="0"/>
                    <a:pt x="738" y="0"/>
                  </a:cubicBezTo>
                  <a:close/>
                  <a:moveTo>
                    <a:pt x="847" y="1654"/>
                  </a:moveTo>
                  <a:cubicBezTo>
                    <a:pt x="847" y="1718"/>
                    <a:pt x="796" y="1769"/>
                    <a:pt x="732" y="1769"/>
                  </a:cubicBezTo>
                  <a:cubicBezTo>
                    <a:pt x="134" y="1769"/>
                    <a:pt x="134" y="1769"/>
                    <a:pt x="134" y="1769"/>
                  </a:cubicBezTo>
                  <a:cubicBezTo>
                    <a:pt x="71" y="1769"/>
                    <a:pt x="19" y="1718"/>
                    <a:pt x="19" y="1654"/>
                  </a:cubicBezTo>
                  <a:cubicBezTo>
                    <a:pt x="19" y="131"/>
                    <a:pt x="19" y="131"/>
                    <a:pt x="19" y="131"/>
                  </a:cubicBezTo>
                  <a:cubicBezTo>
                    <a:pt x="19" y="68"/>
                    <a:pt x="71" y="16"/>
                    <a:pt x="134" y="16"/>
                  </a:cubicBezTo>
                  <a:cubicBezTo>
                    <a:pt x="732" y="16"/>
                    <a:pt x="732" y="16"/>
                    <a:pt x="732" y="16"/>
                  </a:cubicBezTo>
                  <a:cubicBezTo>
                    <a:pt x="796" y="16"/>
                    <a:pt x="847" y="68"/>
                    <a:pt x="847" y="131"/>
                  </a:cubicBezTo>
                  <a:lnTo>
                    <a:pt x="847" y="1654"/>
                  </a:ln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6" name="Freeform 9"/>
            <p:cNvSpPr/>
            <p:nvPr userDrawn="1"/>
          </p:nvSpPr>
          <p:spPr bwMode="auto">
            <a:xfrm>
              <a:off x="6543466" y="602240"/>
              <a:ext cx="3719648" cy="7766044"/>
            </a:xfrm>
            <a:custGeom>
              <a:avLst/>
              <a:gdLst>
                <a:gd name="T0" fmla="*/ 718 w 843"/>
                <a:gd name="T1" fmla="*/ 1768 h 1768"/>
                <a:gd name="T2" fmla="*/ 120 w 843"/>
                <a:gd name="T3" fmla="*/ 1768 h 1768"/>
                <a:gd name="T4" fmla="*/ 0 w 843"/>
                <a:gd name="T5" fmla="*/ 1648 h 1768"/>
                <a:gd name="T6" fmla="*/ 0 w 843"/>
                <a:gd name="T7" fmla="*/ 120 h 1768"/>
                <a:gd name="T8" fmla="*/ 120 w 843"/>
                <a:gd name="T9" fmla="*/ 0 h 1768"/>
                <a:gd name="T10" fmla="*/ 718 w 843"/>
                <a:gd name="T11" fmla="*/ 0 h 1768"/>
                <a:gd name="T12" fmla="*/ 843 w 843"/>
                <a:gd name="T13" fmla="*/ 125 h 1768"/>
                <a:gd name="T14" fmla="*/ 843 w 843"/>
                <a:gd name="T15" fmla="*/ 1643 h 1768"/>
                <a:gd name="T16" fmla="*/ 718 w 843"/>
                <a:gd name="T17" fmla="*/ 1768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768">
                  <a:moveTo>
                    <a:pt x="718" y="1768"/>
                  </a:moveTo>
                  <a:cubicBezTo>
                    <a:pt x="120" y="1768"/>
                    <a:pt x="120" y="1768"/>
                    <a:pt x="120" y="1768"/>
                  </a:cubicBezTo>
                  <a:cubicBezTo>
                    <a:pt x="54" y="1768"/>
                    <a:pt x="0" y="1714"/>
                    <a:pt x="0" y="1648"/>
                  </a:cubicBezTo>
                  <a:cubicBezTo>
                    <a:pt x="0" y="120"/>
                    <a:pt x="0" y="120"/>
                    <a:pt x="0" y="120"/>
                  </a:cubicBezTo>
                  <a:cubicBezTo>
                    <a:pt x="0" y="54"/>
                    <a:pt x="54" y="0"/>
                    <a:pt x="120" y="0"/>
                  </a:cubicBezTo>
                  <a:cubicBezTo>
                    <a:pt x="718" y="0"/>
                    <a:pt x="718" y="0"/>
                    <a:pt x="718" y="0"/>
                  </a:cubicBezTo>
                  <a:cubicBezTo>
                    <a:pt x="787" y="0"/>
                    <a:pt x="843" y="56"/>
                    <a:pt x="843" y="125"/>
                  </a:cubicBezTo>
                  <a:cubicBezTo>
                    <a:pt x="843" y="1643"/>
                    <a:pt x="843" y="1643"/>
                    <a:pt x="843" y="1643"/>
                  </a:cubicBezTo>
                  <a:cubicBezTo>
                    <a:pt x="843" y="1712"/>
                    <a:pt x="787" y="1768"/>
                    <a:pt x="718" y="176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7" name="Rectangle 10"/>
            <p:cNvSpPr>
              <a:spLocks noChangeArrowheads="1"/>
            </p:cNvSpPr>
            <p:nvPr userDrawn="1"/>
          </p:nvSpPr>
          <p:spPr bwMode="auto">
            <a:xfrm>
              <a:off x="6703042" y="1517904"/>
              <a:ext cx="3400495" cy="5900522"/>
            </a:xfrm>
            <a:prstGeom prst="rect">
              <a:avLst/>
            </a:prstGeom>
            <a:solidFill>
              <a:schemeClr val="accent1"/>
            </a:solidFill>
            <a:ln>
              <a:noFill/>
            </a:ln>
          </p:spPr>
          <p:txBody>
            <a:bodyPr vert="horz" wrap="square" lIns="91440" tIns="45720" rIns="91440" bIns="45720" numCol="1" anchor="t" anchorCtr="0" compatLnSpc="1"/>
            <a:lstStyle/>
            <a:p>
              <a:endParaRPr lang="fr-FR"/>
            </a:p>
          </p:txBody>
        </p:sp>
        <p:pic>
          <p:nvPicPr>
            <p:cNvPr id="48"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4638" y="7581801"/>
              <a:ext cx="649703" cy="6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Oval 48"/>
            <p:cNvSpPr>
              <a:spLocks noChangeArrowheads="1"/>
            </p:cNvSpPr>
            <p:nvPr userDrawn="1"/>
          </p:nvSpPr>
          <p:spPr bwMode="auto">
            <a:xfrm>
              <a:off x="8127831" y="7631194"/>
              <a:ext cx="547119" cy="547118"/>
            </a:xfrm>
            <a:prstGeom prst="ellipse">
              <a:avLst/>
            </a:pr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50" name="Oval 49"/>
            <p:cNvSpPr>
              <a:spLocks noChangeArrowheads="1"/>
            </p:cNvSpPr>
            <p:nvPr userDrawn="1"/>
          </p:nvSpPr>
          <p:spPr bwMode="auto">
            <a:xfrm>
              <a:off x="8340599" y="761816"/>
              <a:ext cx="102585" cy="102585"/>
            </a:xfrm>
            <a:prstGeom prst="ellipse">
              <a:avLst/>
            </a:pr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51" name="Freeform 50"/>
            <p:cNvSpPr/>
            <p:nvPr userDrawn="1"/>
          </p:nvSpPr>
          <p:spPr bwMode="auto">
            <a:xfrm>
              <a:off x="8089836" y="993582"/>
              <a:ext cx="615509" cy="83588"/>
            </a:xfrm>
            <a:custGeom>
              <a:avLst/>
              <a:gdLst>
                <a:gd name="T0" fmla="*/ 130 w 139"/>
                <a:gd name="T1" fmla="*/ 19 h 19"/>
                <a:gd name="T2" fmla="*/ 10 w 139"/>
                <a:gd name="T3" fmla="*/ 19 h 19"/>
                <a:gd name="T4" fmla="*/ 0 w 139"/>
                <a:gd name="T5" fmla="*/ 9 h 19"/>
                <a:gd name="T6" fmla="*/ 0 w 139"/>
                <a:gd name="T7" fmla="*/ 9 h 19"/>
                <a:gd name="T8" fmla="*/ 10 w 139"/>
                <a:gd name="T9" fmla="*/ 0 h 19"/>
                <a:gd name="T10" fmla="*/ 130 w 139"/>
                <a:gd name="T11" fmla="*/ 0 h 19"/>
                <a:gd name="T12" fmla="*/ 139 w 139"/>
                <a:gd name="T13" fmla="*/ 9 h 19"/>
                <a:gd name="T14" fmla="*/ 139 w 139"/>
                <a:gd name="T15" fmla="*/ 9 h 19"/>
                <a:gd name="T16" fmla="*/ 130 w 13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
                  <a:moveTo>
                    <a:pt x="130" y="19"/>
                  </a:moveTo>
                  <a:cubicBezTo>
                    <a:pt x="10" y="19"/>
                    <a:pt x="10" y="19"/>
                    <a:pt x="10" y="19"/>
                  </a:cubicBezTo>
                  <a:cubicBezTo>
                    <a:pt x="5" y="19"/>
                    <a:pt x="0" y="15"/>
                    <a:pt x="0" y="9"/>
                  </a:cubicBezTo>
                  <a:cubicBezTo>
                    <a:pt x="0" y="9"/>
                    <a:pt x="0" y="9"/>
                    <a:pt x="0" y="9"/>
                  </a:cubicBezTo>
                  <a:cubicBezTo>
                    <a:pt x="0" y="4"/>
                    <a:pt x="5" y="0"/>
                    <a:pt x="10" y="0"/>
                  </a:cubicBezTo>
                  <a:cubicBezTo>
                    <a:pt x="130" y="0"/>
                    <a:pt x="130" y="0"/>
                    <a:pt x="130" y="0"/>
                  </a:cubicBezTo>
                  <a:cubicBezTo>
                    <a:pt x="135" y="0"/>
                    <a:pt x="139" y="4"/>
                    <a:pt x="139" y="9"/>
                  </a:cubicBezTo>
                  <a:cubicBezTo>
                    <a:pt x="139" y="9"/>
                    <a:pt x="139" y="9"/>
                    <a:pt x="139" y="9"/>
                  </a:cubicBezTo>
                  <a:cubicBezTo>
                    <a:pt x="139" y="15"/>
                    <a:pt x="135" y="19"/>
                    <a:pt x="130" y="19"/>
                  </a:cubicBezTo>
                  <a:close/>
                </a:path>
              </a:pathLst>
            </a:cu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52" name="Freeform 51"/>
            <p:cNvSpPr/>
            <p:nvPr userDrawn="1"/>
          </p:nvSpPr>
          <p:spPr bwMode="auto">
            <a:xfrm>
              <a:off x="6467477" y="1536901"/>
              <a:ext cx="56992" cy="338150"/>
            </a:xfrm>
            <a:custGeom>
              <a:avLst/>
              <a:gdLst>
                <a:gd name="T0" fmla="*/ 0 w 13"/>
                <a:gd name="T1" fmla="*/ 4 h 77"/>
                <a:gd name="T2" fmla="*/ 0 w 13"/>
                <a:gd name="T3" fmla="*/ 73 h 77"/>
                <a:gd name="T4" fmla="*/ 4 w 13"/>
                <a:gd name="T5" fmla="*/ 77 h 77"/>
                <a:gd name="T6" fmla="*/ 9 w 13"/>
                <a:gd name="T7" fmla="*/ 77 h 77"/>
                <a:gd name="T8" fmla="*/ 13 w 13"/>
                <a:gd name="T9" fmla="*/ 73 h 77"/>
                <a:gd name="T10" fmla="*/ 13 w 13"/>
                <a:gd name="T11" fmla="*/ 4 h 77"/>
                <a:gd name="T12" fmla="*/ 9 w 13"/>
                <a:gd name="T13" fmla="*/ 0 h 77"/>
                <a:gd name="T14" fmla="*/ 4 w 13"/>
                <a:gd name="T15" fmla="*/ 0 h 77"/>
                <a:gd name="T16" fmla="*/ 0 w 13"/>
                <a:gd name="T1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7">
                  <a:moveTo>
                    <a:pt x="0" y="4"/>
                  </a:moveTo>
                  <a:cubicBezTo>
                    <a:pt x="0" y="73"/>
                    <a:pt x="0" y="73"/>
                    <a:pt x="0" y="73"/>
                  </a:cubicBezTo>
                  <a:cubicBezTo>
                    <a:pt x="0" y="75"/>
                    <a:pt x="2" y="77"/>
                    <a:pt x="4" y="77"/>
                  </a:cubicBezTo>
                  <a:cubicBezTo>
                    <a:pt x="9" y="77"/>
                    <a:pt x="9" y="77"/>
                    <a:pt x="9" y="77"/>
                  </a:cubicBezTo>
                  <a:cubicBezTo>
                    <a:pt x="11" y="77"/>
                    <a:pt x="13" y="75"/>
                    <a:pt x="13" y="73"/>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53" name="Freeform 52"/>
            <p:cNvSpPr/>
            <p:nvPr userDrawn="1"/>
          </p:nvSpPr>
          <p:spPr bwMode="auto">
            <a:xfrm>
              <a:off x="6467477" y="2232197"/>
              <a:ext cx="56992" cy="577514"/>
            </a:xfrm>
            <a:custGeom>
              <a:avLst/>
              <a:gdLst>
                <a:gd name="T0" fmla="*/ 0 w 13"/>
                <a:gd name="T1" fmla="*/ 4 h 131"/>
                <a:gd name="T2" fmla="*/ 0 w 13"/>
                <a:gd name="T3" fmla="*/ 127 h 131"/>
                <a:gd name="T4" fmla="*/ 4 w 13"/>
                <a:gd name="T5" fmla="*/ 131 h 131"/>
                <a:gd name="T6" fmla="*/ 9 w 13"/>
                <a:gd name="T7" fmla="*/ 131 h 131"/>
                <a:gd name="T8" fmla="*/ 13 w 13"/>
                <a:gd name="T9" fmla="*/ 127 h 131"/>
                <a:gd name="T10" fmla="*/ 13 w 13"/>
                <a:gd name="T11" fmla="*/ 4 h 131"/>
                <a:gd name="T12" fmla="*/ 9 w 13"/>
                <a:gd name="T13" fmla="*/ 0 h 131"/>
                <a:gd name="T14" fmla="*/ 4 w 13"/>
                <a:gd name="T15" fmla="*/ 0 h 131"/>
                <a:gd name="T16" fmla="*/ 0 w 13"/>
                <a:gd name="T17"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1">
                  <a:moveTo>
                    <a:pt x="0" y="4"/>
                  </a:moveTo>
                  <a:cubicBezTo>
                    <a:pt x="0" y="127"/>
                    <a:pt x="0" y="127"/>
                    <a:pt x="0" y="127"/>
                  </a:cubicBezTo>
                  <a:cubicBezTo>
                    <a:pt x="0" y="129"/>
                    <a:pt x="2" y="131"/>
                    <a:pt x="4" y="131"/>
                  </a:cubicBezTo>
                  <a:cubicBezTo>
                    <a:pt x="9" y="131"/>
                    <a:pt x="9" y="131"/>
                    <a:pt x="9" y="131"/>
                  </a:cubicBezTo>
                  <a:cubicBezTo>
                    <a:pt x="11" y="131"/>
                    <a:pt x="13" y="129"/>
                    <a:pt x="13" y="127"/>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54" name="Freeform 53"/>
            <p:cNvSpPr/>
            <p:nvPr userDrawn="1"/>
          </p:nvSpPr>
          <p:spPr bwMode="auto">
            <a:xfrm>
              <a:off x="6467477" y="2950291"/>
              <a:ext cx="56992" cy="569915"/>
            </a:xfrm>
            <a:custGeom>
              <a:avLst/>
              <a:gdLst>
                <a:gd name="T0" fmla="*/ 0 w 13"/>
                <a:gd name="T1" fmla="*/ 3 h 130"/>
                <a:gd name="T2" fmla="*/ 0 w 13"/>
                <a:gd name="T3" fmla="*/ 127 h 130"/>
                <a:gd name="T4" fmla="*/ 4 w 13"/>
                <a:gd name="T5" fmla="*/ 130 h 130"/>
                <a:gd name="T6" fmla="*/ 9 w 13"/>
                <a:gd name="T7" fmla="*/ 130 h 130"/>
                <a:gd name="T8" fmla="*/ 13 w 13"/>
                <a:gd name="T9" fmla="*/ 127 h 130"/>
                <a:gd name="T10" fmla="*/ 13 w 13"/>
                <a:gd name="T11" fmla="*/ 3 h 130"/>
                <a:gd name="T12" fmla="*/ 9 w 13"/>
                <a:gd name="T13" fmla="*/ 0 h 130"/>
                <a:gd name="T14" fmla="*/ 4 w 13"/>
                <a:gd name="T15" fmla="*/ 0 h 130"/>
                <a:gd name="T16" fmla="*/ 0 w 13"/>
                <a:gd name="T1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0">
                  <a:moveTo>
                    <a:pt x="0" y="3"/>
                  </a:moveTo>
                  <a:cubicBezTo>
                    <a:pt x="0" y="127"/>
                    <a:pt x="0" y="127"/>
                    <a:pt x="0" y="127"/>
                  </a:cubicBezTo>
                  <a:cubicBezTo>
                    <a:pt x="0" y="129"/>
                    <a:pt x="2" y="130"/>
                    <a:pt x="4" y="130"/>
                  </a:cubicBezTo>
                  <a:cubicBezTo>
                    <a:pt x="9" y="130"/>
                    <a:pt x="9" y="130"/>
                    <a:pt x="9" y="130"/>
                  </a:cubicBezTo>
                  <a:cubicBezTo>
                    <a:pt x="11" y="130"/>
                    <a:pt x="13" y="129"/>
                    <a:pt x="13" y="127"/>
                  </a:cubicBezTo>
                  <a:cubicBezTo>
                    <a:pt x="13" y="3"/>
                    <a:pt x="13" y="3"/>
                    <a:pt x="13" y="3"/>
                  </a:cubicBezTo>
                  <a:cubicBezTo>
                    <a:pt x="13" y="1"/>
                    <a:pt x="11" y="0"/>
                    <a:pt x="9" y="0"/>
                  </a:cubicBezTo>
                  <a:cubicBezTo>
                    <a:pt x="4" y="0"/>
                    <a:pt x="4" y="0"/>
                    <a:pt x="4" y="0"/>
                  </a:cubicBezTo>
                  <a:cubicBezTo>
                    <a:pt x="2" y="0"/>
                    <a:pt x="0" y="1"/>
                    <a:pt x="0" y="3"/>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55" name="Rectangle 54"/>
            <p:cNvSpPr>
              <a:spLocks noChangeArrowheads="1"/>
            </p:cNvSpPr>
            <p:nvPr userDrawn="1"/>
          </p:nvSpPr>
          <p:spPr bwMode="auto">
            <a:xfrm>
              <a:off x="648647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56" name="Rectangle 55"/>
            <p:cNvSpPr>
              <a:spLocks noChangeArrowheads="1"/>
            </p:cNvSpPr>
            <p:nvPr userDrawn="1"/>
          </p:nvSpPr>
          <p:spPr bwMode="auto">
            <a:xfrm>
              <a:off x="1026311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57" name="Rectangle 56"/>
            <p:cNvSpPr>
              <a:spLocks noChangeArrowheads="1"/>
            </p:cNvSpPr>
            <p:nvPr userDrawn="1"/>
          </p:nvSpPr>
          <p:spPr bwMode="auto">
            <a:xfrm>
              <a:off x="648647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58" name="Rectangle 57"/>
            <p:cNvSpPr>
              <a:spLocks noChangeArrowheads="1"/>
            </p:cNvSpPr>
            <p:nvPr userDrawn="1"/>
          </p:nvSpPr>
          <p:spPr bwMode="auto">
            <a:xfrm>
              <a:off x="1026311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59" name="Oval 58"/>
            <p:cNvSpPr>
              <a:spLocks noChangeArrowheads="1"/>
            </p:cNvSpPr>
            <p:nvPr userDrawn="1"/>
          </p:nvSpPr>
          <p:spPr bwMode="auto">
            <a:xfrm>
              <a:off x="7740288" y="970785"/>
              <a:ext cx="140579" cy="140579"/>
            </a:xfrm>
            <a:prstGeom prst="ellipse">
              <a:avLst/>
            </a:pr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grpSp>
      <p:sp>
        <p:nvSpPr>
          <p:cNvPr id="61" name="Picture Placeholder 8"/>
          <p:cNvSpPr>
            <a:spLocks noGrp="1"/>
          </p:cNvSpPr>
          <p:nvPr>
            <p:ph type="pic" sz="quarter" idx="11" hasCustomPrompt="1"/>
          </p:nvPr>
        </p:nvSpPr>
        <p:spPr>
          <a:xfrm>
            <a:off x="4913304" y="1385332"/>
            <a:ext cx="2331529" cy="4056078"/>
          </a:xfrm>
          <a:prstGeom prst="rect">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sp>
        <p:nvSpPr>
          <p:cNvPr id="62" name="Picture Placeholder 8"/>
          <p:cNvSpPr>
            <a:spLocks noGrp="1"/>
          </p:cNvSpPr>
          <p:nvPr>
            <p:ph type="pic" sz="quarter" idx="12" hasCustomPrompt="1"/>
          </p:nvPr>
        </p:nvSpPr>
        <p:spPr>
          <a:xfrm>
            <a:off x="9041128" y="1385332"/>
            <a:ext cx="2331529" cy="4056078"/>
          </a:xfrm>
          <a:prstGeom prst="rect">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151388" y="6356351"/>
            <a:ext cx="4114800" cy="365125"/>
          </a:xfrm>
          <a:prstGeom prst="rect">
            <a:avLst/>
          </a:prstGeom>
        </p:spPr>
        <p:txBody>
          <a:bodyPr/>
          <a:lstStyle/>
          <a:p>
            <a:r>
              <a:rPr lang="en-US"/>
              <a:t>ADVANT Multipurpose  Presentation 2017 </a:t>
            </a:r>
            <a:endParaRPr lang="en-US"/>
          </a:p>
        </p:txBody>
      </p:sp>
      <p:sp>
        <p:nvSpPr>
          <p:cNvPr id="6" name="Slide Number Placeholder 5"/>
          <p:cNvSpPr>
            <a:spLocks noGrp="1"/>
          </p:cNvSpPr>
          <p:nvPr>
            <p:ph type="sldNum" sz="quarter" idx="12"/>
          </p:nvPr>
        </p:nvSpPr>
        <p:spPr/>
        <p:txBody>
          <a:bodyPr/>
          <a:lstStyle/>
          <a:p>
            <a:fld id="{3CBF67D7-8C75-433C-B949-F5BA01069781}"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151388" y="6356351"/>
            <a:ext cx="4114800" cy="365125"/>
          </a:xfrm>
          <a:prstGeom prst="rect">
            <a:avLst/>
          </a:prstGeom>
        </p:spPr>
        <p:txBody>
          <a:bodyPr/>
          <a:lstStyle/>
          <a:p>
            <a:r>
              <a:rPr lang="en-US"/>
              <a:t>ADVANT Multipurpose  Presentation 2017 </a:t>
            </a:r>
            <a:endParaRPr lang="en-US"/>
          </a:p>
        </p:txBody>
      </p:sp>
      <p:sp>
        <p:nvSpPr>
          <p:cNvPr id="6" name="Slide Number Placeholder 5"/>
          <p:cNvSpPr>
            <a:spLocks noGrp="1"/>
          </p:cNvSpPr>
          <p:nvPr>
            <p:ph type="sldNum" sz="quarter" idx="12"/>
          </p:nvPr>
        </p:nvSpPr>
        <p:spPr/>
        <p:txBody>
          <a:bodyPr/>
          <a:lstStyle/>
          <a:p>
            <a:fld id="{3CBF67D7-8C75-433C-B949-F5BA01069781}"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Fullscreen Image">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a:prstGeom prst="rect">
            <a:avLst/>
          </a:prstGeom>
          <a:noFill/>
        </p:spPr>
        <p:txBody>
          <a:bodyPr>
            <a:normAutofit/>
          </a:bodyPr>
          <a:lstStyle>
            <a:lvl1pPr marL="0" indent="0">
              <a:buNone/>
              <a:defRPr sz="1600">
                <a:solidFill>
                  <a:schemeClr val="bg2"/>
                </a:solidFill>
              </a:defRPr>
            </a:lvl1pPr>
          </a:lstStyle>
          <a:p>
            <a:endParaRPr lang="en-US" dirty="0"/>
          </a:p>
        </p:txBody>
      </p:sp>
      <p:sp>
        <p:nvSpPr>
          <p:cNvPr id="2" name="Footer Placeholder 1"/>
          <p:cNvSpPr>
            <a:spLocks noGrp="1"/>
          </p:cNvSpPr>
          <p:nvPr>
            <p:ph type="ftr" sz="quarter" idx="14"/>
          </p:nvPr>
        </p:nvSpPr>
        <p:spPr>
          <a:xfrm>
            <a:off x="151388" y="6356351"/>
            <a:ext cx="4114800" cy="365125"/>
          </a:xfrm>
          <a:prstGeom prst="rect">
            <a:avLst/>
          </a:prstGeom>
        </p:spPr>
        <p:txBody>
          <a:bodyPr/>
          <a:lstStyle/>
          <a:p>
            <a:r>
              <a:rPr lang="en-GB" b="1" dirty="0">
                <a:solidFill>
                  <a:schemeClr val="tx1">
                    <a:lumMod val="75000"/>
                    <a:lumOff val="25000"/>
                  </a:schemeClr>
                </a:solidFill>
              </a:rPr>
              <a:t>ADVANT </a:t>
            </a:r>
            <a:r>
              <a:rPr lang="en-GB" sz="2800" dirty="0"/>
              <a:t>Multipurpose  Presentation 2017 </a:t>
            </a:r>
            <a:endParaRPr lang="en-GB" sz="2800" dirty="0"/>
          </a:p>
        </p:txBody>
      </p:sp>
      <p:sp>
        <p:nvSpPr>
          <p:cNvPr id="3" name="Slide Number Placeholder 2"/>
          <p:cNvSpPr>
            <a:spLocks noGrp="1"/>
          </p:cNvSpPr>
          <p:nvPr>
            <p:ph type="sldNum" sz="quarter" idx="15"/>
          </p:nvPr>
        </p:nvSpPr>
        <p:spPr/>
        <p:txBody>
          <a:bodyPr/>
          <a:lstStyle/>
          <a:p>
            <a:fld id="{8C48FCF8-25E9-4F94-BC2B-FA1B572C1FF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Coffee Brea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176268"/>
            <a:ext cx="2841607" cy="5681732"/>
          </a:xfrm>
          <a:custGeom>
            <a:avLst/>
            <a:gdLst>
              <a:gd name="connsiteX0" fmla="*/ 0 w 5681734"/>
              <a:gd name="connsiteY0" fmla="*/ 0 h 11363464"/>
              <a:gd name="connsiteX1" fmla="*/ 5681734 w 5681734"/>
              <a:gd name="connsiteY1" fmla="*/ 11363464 h 11363464"/>
              <a:gd name="connsiteX2" fmla="*/ 0 w 5681734"/>
              <a:gd name="connsiteY2" fmla="*/ 11363464 h 11363464"/>
            </a:gdLst>
            <a:ahLst/>
            <a:cxnLst>
              <a:cxn ang="0">
                <a:pos x="connsiteX0" y="connsiteY0"/>
              </a:cxn>
              <a:cxn ang="0">
                <a:pos x="connsiteX1" y="connsiteY1"/>
              </a:cxn>
              <a:cxn ang="0">
                <a:pos x="connsiteX2" y="connsiteY2"/>
              </a:cxn>
            </a:cxnLst>
            <a:rect l="l" t="t" r="r" b="b"/>
            <a:pathLst>
              <a:path w="5681734" h="11363464">
                <a:moveTo>
                  <a:pt x="0" y="0"/>
                </a:moveTo>
                <a:lnTo>
                  <a:pt x="5681734" y="11363464"/>
                </a:lnTo>
                <a:lnTo>
                  <a:pt x="0" y="11363464"/>
                </a:lnTo>
                <a:close/>
              </a:path>
            </a:pathLst>
          </a:custGeom>
          <a:solidFill>
            <a:srgbClr val="BFBFBF"/>
          </a:solidFill>
        </p:spPr>
        <p:txBody>
          <a:bodyPr wrap="square">
            <a:noAutofit/>
          </a:bodyPr>
          <a:lstStyle/>
          <a:p>
            <a:endParaRPr lang="en-GB" dirty="0"/>
          </a:p>
        </p:txBody>
      </p:sp>
      <p:sp>
        <p:nvSpPr>
          <p:cNvPr id="10" name="Picture Placeholder 9"/>
          <p:cNvSpPr>
            <a:spLocks noGrp="1"/>
          </p:cNvSpPr>
          <p:nvPr>
            <p:ph type="pic" sz="quarter" idx="11"/>
          </p:nvPr>
        </p:nvSpPr>
        <p:spPr>
          <a:xfrm>
            <a:off x="7059864" y="0"/>
            <a:ext cx="5132136" cy="6857997"/>
          </a:xfrm>
          <a:custGeom>
            <a:avLst/>
            <a:gdLst>
              <a:gd name="connsiteX0" fmla="*/ 382 w 10261600"/>
              <a:gd name="connsiteY0" fmla="*/ 0 h 13792194"/>
              <a:gd name="connsiteX1" fmla="*/ 10261600 w 10261600"/>
              <a:gd name="connsiteY1" fmla="*/ 0 h 13792194"/>
              <a:gd name="connsiteX2" fmla="*/ 10261600 w 10261600"/>
              <a:gd name="connsiteY2" fmla="*/ 13792194 h 13792194"/>
              <a:gd name="connsiteX3" fmla="*/ 6895720 w 10261600"/>
              <a:gd name="connsiteY3" fmla="*/ 13792194 h 13792194"/>
              <a:gd name="connsiteX4" fmla="*/ 0 w 10261600"/>
              <a:gd name="connsiteY4" fmla="*/ 763 h 1379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1600" h="13792194">
                <a:moveTo>
                  <a:pt x="382" y="0"/>
                </a:moveTo>
                <a:lnTo>
                  <a:pt x="10261600" y="0"/>
                </a:lnTo>
                <a:lnTo>
                  <a:pt x="10261600" y="13792194"/>
                </a:lnTo>
                <a:lnTo>
                  <a:pt x="6895720" y="13792194"/>
                </a:lnTo>
                <a:lnTo>
                  <a:pt x="0" y="763"/>
                </a:lnTo>
                <a:close/>
              </a:path>
            </a:pathLst>
          </a:custGeom>
          <a:solidFill>
            <a:srgbClr val="BFBFBF"/>
          </a:solidFill>
        </p:spPr>
        <p:txBody>
          <a:bodyPr wrap="square">
            <a:noAutofit/>
          </a:bodyPr>
          <a:lstStyle/>
          <a:p>
            <a:endParaRPr lang="en-GB" dirty="0"/>
          </a:p>
        </p:txBody>
      </p:sp>
      <p:sp>
        <p:nvSpPr>
          <p:cNvPr id="2" name="Footer Placeholder 1"/>
          <p:cNvSpPr>
            <a:spLocks noGrp="1"/>
          </p:cNvSpPr>
          <p:nvPr>
            <p:ph type="ftr" sz="quarter" idx="12"/>
          </p:nvPr>
        </p:nvSpPr>
        <p:spPr/>
        <p:txBody>
          <a:bodyPr/>
          <a:lstStyle/>
          <a:p>
            <a:r>
              <a:rPr lang="en-GB" b="1" dirty="0">
                <a:solidFill>
                  <a:schemeClr val="tx1">
                    <a:lumMod val="75000"/>
                    <a:lumOff val="25000"/>
                  </a:schemeClr>
                </a:solidFill>
              </a:rPr>
              <a:t>ADVANT </a:t>
            </a:r>
            <a:r>
              <a:rPr lang="en-GB" sz="2800" dirty="0"/>
              <a:t>Multipurpose  Presentation 2017 </a:t>
            </a:r>
            <a:endParaRPr lang="en-GB" sz="2800" dirty="0"/>
          </a:p>
        </p:txBody>
      </p:sp>
      <p:sp>
        <p:nvSpPr>
          <p:cNvPr id="3" name="Slide Number Placeholder 2"/>
          <p:cNvSpPr>
            <a:spLocks noGrp="1"/>
          </p:cNvSpPr>
          <p:nvPr>
            <p:ph type="sldNum" sz="quarter" idx="13"/>
          </p:nvPr>
        </p:nvSpPr>
        <p:spPr/>
        <p:txBody>
          <a:bodyPr/>
          <a:lstStyle/>
          <a:p>
            <a:fld id="{8C48FCF8-25E9-4F94-BC2B-FA1B572C1FF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Coffee Break">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 y="2866333"/>
            <a:ext cx="2041751" cy="3991668"/>
          </a:xfrm>
          <a:custGeom>
            <a:avLst/>
            <a:gdLst>
              <a:gd name="connsiteX0" fmla="*/ 0 w 4082439"/>
              <a:gd name="connsiteY0" fmla="*/ 0 h 7983337"/>
              <a:gd name="connsiteX1" fmla="*/ 4082439 w 4082439"/>
              <a:gd name="connsiteY1" fmla="*/ 7983337 h 7983337"/>
              <a:gd name="connsiteX2" fmla="*/ 0 w 4082439"/>
              <a:gd name="connsiteY2" fmla="*/ 7983337 h 7983337"/>
            </a:gdLst>
            <a:ahLst/>
            <a:cxnLst>
              <a:cxn ang="0">
                <a:pos x="connsiteX0" y="connsiteY0"/>
              </a:cxn>
              <a:cxn ang="0">
                <a:pos x="connsiteX1" y="connsiteY1"/>
              </a:cxn>
              <a:cxn ang="0">
                <a:pos x="connsiteX2" y="connsiteY2"/>
              </a:cxn>
            </a:cxnLst>
            <a:rect l="l" t="t" r="r" b="b"/>
            <a:pathLst>
              <a:path w="4082439" h="7983337">
                <a:moveTo>
                  <a:pt x="0" y="0"/>
                </a:moveTo>
                <a:lnTo>
                  <a:pt x="4082439" y="7983337"/>
                </a:lnTo>
                <a:lnTo>
                  <a:pt x="0" y="7983337"/>
                </a:lnTo>
                <a:close/>
              </a:path>
            </a:pathLst>
          </a:custGeom>
          <a:solidFill>
            <a:srgbClr val="BFBFBF"/>
          </a:solidFill>
        </p:spPr>
        <p:txBody>
          <a:bodyPr wrap="square">
            <a:noAutofit/>
          </a:bodyPr>
          <a:lstStyle/>
          <a:p>
            <a:endParaRPr lang="en-GB" dirty="0"/>
          </a:p>
        </p:txBody>
      </p:sp>
      <p:sp>
        <p:nvSpPr>
          <p:cNvPr id="15" name="Picture Placeholder 14"/>
          <p:cNvSpPr>
            <a:spLocks noGrp="1"/>
          </p:cNvSpPr>
          <p:nvPr>
            <p:ph type="pic" sz="quarter" idx="11"/>
          </p:nvPr>
        </p:nvSpPr>
        <p:spPr>
          <a:xfrm>
            <a:off x="0" y="0"/>
            <a:ext cx="5100378" cy="6858000"/>
          </a:xfrm>
          <a:custGeom>
            <a:avLst/>
            <a:gdLst>
              <a:gd name="connsiteX0" fmla="*/ 0 w 10198100"/>
              <a:gd name="connsiteY0" fmla="*/ 0 h 13716000"/>
              <a:gd name="connsiteX1" fmla="*/ 3186698 w 10198100"/>
              <a:gd name="connsiteY1" fmla="*/ 0 h 13716000"/>
              <a:gd name="connsiteX2" fmla="*/ 10198100 w 10198100"/>
              <a:gd name="connsiteY2" fmla="*/ 13715200 h 13716000"/>
              <a:gd name="connsiteX3" fmla="*/ 10198100 w 10198100"/>
              <a:gd name="connsiteY3" fmla="*/ 13716000 h 13716000"/>
              <a:gd name="connsiteX4" fmla="*/ 4180120 w 10198100"/>
              <a:gd name="connsiteY4" fmla="*/ 13716000 h 13716000"/>
              <a:gd name="connsiteX5" fmla="*/ 0 w 10198100"/>
              <a:gd name="connsiteY5" fmla="*/ 5539151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98100" h="13716000">
                <a:moveTo>
                  <a:pt x="0" y="0"/>
                </a:moveTo>
                <a:lnTo>
                  <a:pt x="3186698" y="0"/>
                </a:lnTo>
                <a:lnTo>
                  <a:pt x="10198100" y="13715200"/>
                </a:lnTo>
                <a:lnTo>
                  <a:pt x="10198100" y="13716000"/>
                </a:lnTo>
                <a:lnTo>
                  <a:pt x="4180120" y="13716000"/>
                </a:lnTo>
                <a:lnTo>
                  <a:pt x="0" y="5539151"/>
                </a:lnTo>
                <a:close/>
              </a:path>
            </a:pathLst>
          </a:custGeom>
          <a:solidFill>
            <a:srgbClr val="BFBFBF"/>
          </a:solidFill>
        </p:spPr>
        <p:txBody>
          <a:bodyPr wrap="square">
            <a:noAutofit/>
          </a:bodyPr>
          <a:lstStyle/>
          <a:p>
            <a:endParaRPr lang="en-GB" dirty="0"/>
          </a:p>
        </p:txBody>
      </p:sp>
      <p:sp>
        <p:nvSpPr>
          <p:cNvPr id="16" name="Picture Placeholder 15"/>
          <p:cNvSpPr>
            <a:spLocks noGrp="1"/>
          </p:cNvSpPr>
          <p:nvPr>
            <p:ph type="pic" sz="quarter" idx="12"/>
          </p:nvPr>
        </p:nvSpPr>
        <p:spPr>
          <a:xfrm>
            <a:off x="1657370" y="0"/>
            <a:ext cx="5305512" cy="2728119"/>
          </a:xfrm>
          <a:custGeom>
            <a:avLst/>
            <a:gdLst>
              <a:gd name="connsiteX0" fmla="*/ 0 w 10608261"/>
              <a:gd name="connsiteY0" fmla="*/ 0 h 5456238"/>
              <a:gd name="connsiteX1" fmla="*/ 7818105 w 10608261"/>
              <a:gd name="connsiteY1" fmla="*/ 0 h 5456238"/>
              <a:gd name="connsiteX2" fmla="*/ 10608261 w 10608261"/>
              <a:gd name="connsiteY2" fmla="*/ 5456238 h 5456238"/>
              <a:gd name="connsiteX3" fmla="*/ 2790156 w 10608261"/>
              <a:gd name="connsiteY3" fmla="*/ 5456238 h 5456238"/>
            </a:gdLst>
            <a:ahLst/>
            <a:cxnLst>
              <a:cxn ang="0">
                <a:pos x="connsiteX0" y="connsiteY0"/>
              </a:cxn>
              <a:cxn ang="0">
                <a:pos x="connsiteX1" y="connsiteY1"/>
              </a:cxn>
              <a:cxn ang="0">
                <a:pos x="connsiteX2" y="connsiteY2"/>
              </a:cxn>
              <a:cxn ang="0">
                <a:pos x="connsiteX3" y="connsiteY3"/>
              </a:cxn>
            </a:cxnLst>
            <a:rect l="l" t="t" r="r" b="b"/>
            <a:pathLst>
              <a:path w="10608261" h="5456238">
                <a:moveTo>
                  <a:pt x="0" y="0"/>
                </a:moveTo>
                <a:lnTo>
                  <a:pt x="7818105" y="0"/>
                </a:lnTo>
                <a:lnTo>
                  <a:pt x="10608261" y="5456238"/>
                </a:lnTo>
                <a:lnTo>
                  <a:pt x="2790156" y="5456238"/>
                </a:lnTo>
                <a:close/>
              </a:path>
            </a:pathLst>
          </a:custGeom>
          <a:solidFill>
            <a:srgbClr val="BFBFBF"/>
          </a:solidFill>
        </p:spPr>
        <p:txBody>
          <a:bodyPr wrap="square">
            <a:noAutofit/>
          </a:bodyPr>
          <a:lstStyle/>
          <a:p>
            <a:endParaRPr lang="en-GB" dirty="0"/>
          </a:p>
        </p:txBody>
      </p:sp>
      <p:sp>
        <p:nvSpPr>
          <p:cNvPr id="2" name="Footer Placeholder 1"/>
          <p:cNvSpPr>
            <a:spLocks noGrp="1"/>
          </p:cNvSpPr>
          <p:nvPr>
            <p:ph type="ftr" sz="quarter" idx="13"/>
          </p:nvPr>
        </p:nvSpPr>
        <p:spPr/>
        <p:txBody>
          <a:bodyPr/>
          <a:lstStyle/>
          <a:p>
            <a:r>
              <a:rPr lang="en-GB" b="1" dirty="0">
                <a:solidFill>
                  <a:schemeClr val="tx1">
                    <a:lumMod val="75000"/>
                    <a:lumOff val="25000"/>
                  </a:schemeClr>
                </a:solidFill>
              </a:rPr>
              <a:t>ADVANT </a:t>
            </a:r>
            <a:r>
              <a:rPr lang="en-GB" sz="2800" dirty="0"/>
              <a:t>Multipurpose  Presentation 2017 </a:t>
            </a:r>
            <a:endParaRPr lang="en-GB" sz="2800" dirty="0"/>
          </a:p>
        </p:txBody>
      </p:sp>
      <p:sp>
        <p:nvSpPr>
          <p:cNvPr id="3" name="Slide Number Placeholder 2"/>
          <p:cNvSpPr>
            <a:spLocks noGrp="1"/>
          </p:cNvSpPr>
          <p:nvPr>
            <p:ph type="sldNum" sz="quarter" idx="14"/>
          </p:nvPr>
        </p:nvSpPr>
        <p:spPr/>
        <p:txBody>
          <a:bodyPr/>
          <a:lstStyle/>
          <a:p>
            <a:fld id="{8C48FCF8-25E9-4F94-BC2B-FA1B572C1FF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_Left Img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2" y="0"/>
            <a:ext cx="7067551" cy="6858000"/>
          </a:xfrm>
          <a:custGeom>
            <a:avLst/>
            <a:gdLst>
              <a:gd name="connsiteX0" fmla="*/ 2609873 w 8343900"/>
              <a:gd name="connsiteY0" fmla="*/ 0 h 6858000"/>
              <a:gd name="connsiteX1" fmla="*/ 8343900 w 8343900"/>
              <a:gd name="connsiteY1" fmla="*/ 0 h 6858000"/>
              <a:gd name="connsiteX2" fmla="*/ 5143477 w 8343900"/>
              <a:gd name="connsiteY2" fmla="*/ 6858000 h 6858000"/>
              <a:gd name="connsiteX3" fmla="*/ 0 w 8343900"/>
              <a:gd name="connsiteY3" fmla="*/ 6858000 h 6858000"/>
              <a:gd name="connsiteX4" fmla="*/ 0 w 8343900"/>
              <a:gd name="connsiteY4" fmla="*/ 5592545 h 6858000"/>
              <a:gd name="connsiteX5" fmla="*/ 0 w 8343900"/>
              <a:gd name="connsiteY5" fmla="*/ 0 h 6858000"/>
              <a:gd name="connsiteX6" fmla="*/ 2076450 w 8343900"/>
              <a:gd name="connsiteY6" fmla="*/ 0 h 6858000"/>
              <a:gd name="connsiteX7" fmla="*/ 0 w 8343900"/>
              <a:gd name="connsiteY7" fmla="*/ 4449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43900" h="6858000">
                <a:moveTo>
                  <a:pt x="2609873" y="0"/>
                </a:moveTo>
                <a:lnTo>
                  <a:pt x="8343900" y="0"/>
                </a:lnTo>
                <a:lnTo>
                  <a:pt x="5143477" y="6858000"/>
                </a:lnTo>
                <a:lnTo>
                  <a:pt x="0" y="6858000"/>
                </a:lnTo>
                <a:lnTo>
                  <a:pt x="0" y="5592545"/>
                </a:lnTo>
                <a:close/>
                <a:moveTo>
                  <a:pt x="0" y="0"/>
                </a:moveTo>
                <a:lnTo>
                  <a:pt x="2076450" y="0"/>
                </a:lnTo>
                <a:lnTo>
                  <a:pt x="0" y="4449504"/>
                </a:lnTo>
                <a:close/>
              </a:path>
            </a:pathLst>
          </a:custGeom>
          <a:solidFill>
            <a:srgbClr val="88888A"/>
          </a:solidFill>
        </p:spPr>
        <p:txBody>
          <a:bodyPr wrap="square">
            <a:noAutofit/>
          </a:bodyPr>
          <a:lstStyle>
            <a:lvl1pPr marL="0" indent="0">
              <a:buNone/>
              <a:defRPr sz="16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GB" dirty="0"/>
          </a:p>
        </p:txBody>
      </p:sp>
      <p:sp>
        <p:nvSpPr>
          <p:cNvPr id="12" name="Text Placeholder 9"/>
          <p:cNvSpPr>
            <a:spLocks noGrp="1"/>
          </p:cNvSpPr>
          <p:nvPr>
            <p:ph type="body" sz="quarter" idx="11" hasCustomPrompt="1"/>
          </p:nvPr>
        </p:nvSpPr>
        <p:spPr>
          <a:xfrm>
            <a:off x="7067551" y="827316"/>
            <a:ext cx="4305300" cy="1901372"/>
          </a:xfrm>
        </p:spPr>
        <p:txBody>
          <a:bodyPr lIns="360000" tIns="180000" rIns="360000" bIns="180000">
            <a:normAutofit/>
          </a:bodyPr>
          <a:lstStyle>
            <a:lvl1pPr marL="0" indent="0">
              <a:spcBef>
                <a:spcPct val="0"/>
              </a:spcBef>
              <a:buNone/>
              <a:defRPr sz="5000" baseline="0">
                <a:solidFill>
                  <a:srgbClr val="88888A"/>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lvl="0"/>
            <a:r>
              <a:rPr lang="en-GB" dirty="0"/>
              <a:t>Title Here </a:t>
            </a:r>
            <a:endParaRPr lang="en-GB" dirty="0"/>
          </a:p>
        </p:txBody>
      </p:sp>
      <p:sp>
        <p:nvSpPr>
          <p:cNvPr id="13" name="Text Placeholder 9"/>
          <p:cNvSpPr>
            <a:spLocks noGrp="1"/>
          </p:cNvSpPr>
          <p:nvPr>
            <p:ph type="body" sz="quarter" idx="12" hasCustomPrompt="1"/>
          </p:nvPr>
        </p:nvSpPr>
        <p:spPr>
          <a:xfrm>
            <a:off x="7067551" y="3280229"/>
            <a:ext cx="4305300" cy="3018972"/>
          </a:xfrm>
        </p:spPr>
        <p:txBody>
          <a:bodyPr lIns="360000" tIns="180000" rIns="360000" bIns="180000">
            <a:normAutofit/>
          </a:bodyPr>
          <a:lstStyle>
            <a:lvl1pPr marL="0" indent="0">
              <a:lnSpc>
                <a:spcPct val="110000"/>
              </a:lnSpc>
              <a:buNone/>
              <a:defRPr sz="1600" baseline="0">
                <a:solidFill>
                  <a:srgbClr val="88888A"/>
                </a:solidFill>
                <a:latin typeface="+mj-lt"/>
              </a:defRPr>
            </a:lvl1pPr>
          </a:lstStyle>
          <a:p>
            <a:pPr lvl="0"/>
            <a:r>
              <a:rPr lang="en-GB" dirty="0"/>
              <a:t>Body Text Goes Here </a:t>
            </a:r>
            <a:endParaRPr lang="en-GB" dirty="0"/>
          </a:p>
        </p:txBody>
      </p:sp>
      <p:sp>
        <p:nvSpPr>
          <p:cNvPr id="2" name="Footer Placeholder 1"/>
          <p:cNvSpPr>
            <a:spLocks noGrp="1"/>
          </p:cNvSpPr>
          <p:nvPr>
            <p:ph type="ftr" sz="quarter" idx="13"/>
          </p:nvPr>
        </p:nvSpPr>
        <p:spPr/>
        <p:txBody>
          <a:bodyPr/>
          <a:lstStyle/>
          <a:p>
            <a:r>
              <a:rPr lang="en-GB" b="1" dirty="0">
                <a:solidFill>
                  <a:schemeClr val="tx1">
                    <a:lumMod val="75000"/>
                    <a:lumOff val="25000"/>
                  </a:schemeClr>
                </a:solidFill>
              </a:rPr>
              <a:t>ADVANT </a:t>
            </a:r>
            <a:r>
              <a:rPr lang="en-GB" sz="2800" dirty="0"/>
              <a:t>Multipurpose  Presentation 2017 </a:t>
            </a:r>
            <a:endParaRPr lang="en-GB" sz="2800" dirty="0"/>
          </a:p>
        </p:txBody>
      </p:sp>
      <p:sp>
        <p:nvSpPr>
          <p:cNvPr id="4" name="Slide Number Placeholder 3"/>
          <p:cNvSpPr>
            <a:spLocks noGrp="1"/>
          </p:cNvSpPr>
          <p:nvPr>
            <p:ph type="sldNum" sz="quarter" idx="14"/>
          </p:nvPr>
        </p:nvSpPr>
        <p:spPr/>
        <p:txBody>
          <a:bodyPr/>
          <a:lstStyle/>
          <a:p>
            <a:fld id="{8C48FCF8-25E9-4F94-BC2B-FA1B572C1FF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4133850"/>
          </a:xfrm>
          <a:solidFill>
            <a:srgbClr val="BFBFBF"/>
          </a:solidFill>
        </p:spPr>
        <p:txBody>
          <a:bodyPr>
            <a:normAutofit/>
          </a:bodyPr>
          <a:lstStyle>
            <a:lvl1pPr marL="0" indent="0">
              <a:buNone/>
              <a:defRPr sz="1600">
                <a:solidFill>
                  <a:schemeClr val="bg2"/>
                </a:solidFill>
              </a:defRPr>
            </a:lvl1pPr>
          </a:lstStyle>
          <a:p>
            <a:endParaRPr lang="en-US" dirty="0"/>
          </a:p>
        </p:txBody>
      </p:sp>
      <p:sp>
        <p:nvSpPr>
          <p:cNvPr id="2" name="Footer Placeholder 1"/>
          <p:cNvSpPr>
            <a:spLocks noGrp="1"/>
          </p:cNvSpPr>
          <p:nvPr>
            <p:ph type="ftr" sz="quarter" idx="14"/>
          </p:nvPr>
        </p:nvSpPr>
        <p:spPr/>
        <p:txBody>
          <a:bodyPr/>
          <a:lstStyle/>
          <a:p>
            <a:r>
              <a:rPr lang="en-GB" sz="2800"/>
              <a:t>ADVANT Multipurpose  Presentation 2017 </a:t>
            </a:r>
            <a:endParaRPr lang="en-GB" sz="2800" dirty="0"/>
          </a:p>
        </p:txBody>
      </p:sp>
      <p:sp>
        <p:nvSpPr>
          <p:cNvPr id="3" name="Slide Number Placeholder 2"/>
          <p:cNvSpPr>
            <a:spLocks noGrp="1"/>
          </p:cNvSpPr>
          <p:nvPr>
            <p:ph type="sldNum" sz="quarter" idx="15"/>
          </p:nvPr>
        </p:nvSpPr>
        <p:spPr/>
        <p:txBody>
          <a:bodyPr/>
          <a:lstStyle/>
          <a:p>
            <a:fld id="{8C48FCF8-25E9-4F94-BC2B-FA1B572C1FF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1054375" y="1701007"/>
            <a:ext cx="3204943" cy="2412070"/>
          </a:xfrm>
          <a:custGeom>
            <a:avLst/>
            <a:gdLst>
              <a:gd name="connsiteX0" fmla="*/ 151284 w 6408217"/>
              <a:gd name="connsiteY0" fmla="*/ 0 h 4824139"/>
              <a:gd name="connsiteX1" fmla="*/ 6256439 w 6408217"/>
              <a:gd name="connsiteY1" fmla="*/ 0 h 4824139"/>
              <a:gd name="connsiteX2" fmla="*/ 6314317 w 6408217"/>
              <a:gd name="connsiteY2" fmla="*/ 11685 h 4824139"/>
              <a:gd name="connsiteX3" fmla="*/ 6408217 w 6408217"/>
              <a:gd name="connsiteY3" fmla="*/ 153348 h 4824139"/>
              <a:gd name="connsiteX4" fmla="*/ 6408217 w 6408217"/>
              <a:gd name="connsiteY4" fmla="*/ 4824139 h 4824139"/>
              <a:gd name="connsiteX5" fmla="*/ 0 w 6408217"/>
              <a:gd name="connsiteY5" fmla="*/ 4824139 h 4824139"/>
              <a:gd name="connsiteX6" fmla="*/ 0 w 6408217"/>
              <a:gd name="connsiteY6" fmla="*/ 150896 h 4824139"/>
              <a:gd name="connsiteX7" fmla="*/ 11587 w 6408217"/>
              <a:gd name="connsiteY7" fmla="*/ 93504 h 4824139"/>
              <a:gd name="connsiteX8" fmla="*/ 93406 w 6408217"/>
              <a:gd name="connsiteY8" fmla="*/ 11685 h 482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8217" h="4824139">
                <a:moveTo>
                  <a:pt x="151284" y="0"/>
                </a:moveTo>
                <a:lnTo>
                  <a:pt x="6256439" y="0"/>
                </a:lnTo>
                <a:lnTo>
                  <a:pt x="6314317" y="11685"/>
                </a:lnTo>
                <a:cubicBezTo>
                  <a:pt x="6369498" y="35025"/>
                  <a:pt x="6408217" y="89665"/>
                  <a:pt x="6408217" y="153348"/>
                </a:cubicBezTo>
                <a:lnTo>
                  <a:pt x="6408217" y="4824139"/>
                </a:lnTo>
                <a:lnTo>
                  <a:pt x="0" y="4824139"/>
                </a:lnTo>
                <a:lnTo>
                  <a:pt x="0" y="150896"/>
                </a:lnTo>
                <a:lnTo>
                  <a:pt x="11587" y="93504"/>
                </a:lnTo>
                <a:cubicBezTo>
                  <a:pt x="27147" y="56716"/>
                  <a:pt x="56618" y="27245"/>
                  <a:pt x="93406" y="11685"/>
                </a:cubicBezTo>
                <a:close/>
              </a:path>
            </a:pathLst>
          </a:custGeom>
        </p:spPr>
        <p:txBody>
          <a:bodyPr wrap="square">
            <a:noAutofit/>
          </a:bodyPr>
          <a:lstStyle/>
          <a:p>
            <a:endParaRPr lang="en-US" dirty="0"/>
          </a:p>
        </p:txBody>
      </p:sp>
      <p:sp>
        <p:nvSpPr>
          <p:cNvPr id="19" name="Picture Placeholder 18"/>
          <p:cNvSpPr>
            <a:spLocks noGrp="1"/>
          </p:cNvSpPr>
          <p:nvPr>
            <p:ph type="pic" sz="quarter" idx="11"/>
          </p:nvPr>
        </p:nvSpPr>
        <p:spPr>
          <a:xfrm>
            <a:off x="4399671" y="1428751"/>
            <a:ext cx="3928446" cy="2956583"/>
          </a:xfrm>
          <a:custGeom>
            <a:avLst/>
            <a:gdLst>
              <a:gd name="connsiteX0" fmla="*/ 151284 w 6408217"/>
              <a:gd name="connsiteY0" fmla="*/ 0 h 4824139"/>
              <a:gd name="connsiteX1" fmla="*/ 6256439 w 6408217"/>
              <a:gd name="connsiteY1" fmla="*/ 0 h 4824139"/>
              <a:gd name="connsiteX2" fmla="*/ 6314317 w 6408217"/>
              <a:gd name="connsiteY2" fmla="*/ 11685 h 4824139"/>
              <a:gd name="connsiteX3" fmla="*/ 6408217 w 6408217"/>
              <a:gd name="connsiteY3" fmla="*/ 153348 h 4824139"/>
              <a:gd name="connsiteX4" fmla="*/ 6408217 w 6408217"/>
              <a:gd name="connsiteY4" fmla="*/ 4824139 h 4824139"/>
              <a:gd name="connsiteX5" fmla="*/ 0 w 6408217"/>
              <a:gd name="connsiteY5" fmla="*/ 4824139 h 4824139"/>
              <a:gd name="connsiteX6" fmla="*/ 0 w 6408217"/>
              <a:gd name="connsiteY6" fmla="*/ 150896 h 4824139"/>
              <a:gd name="connsiteX7" fmla="*/ 11587 w 6408217"/>
              <a:gd name="connsiteY7" fmla="*/ 93504 h 4824139"/>
              <a:gd name="connsiteX8" fmla="*/ 93406 w 6408217"/>
              <a:gd name="connsiteY8" fmla="*/ 11685 h 482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8217" h="4824139">
                <a:moveTo>
                  <a:pt x="151284" y="0"/>
                </a:moveTo>
                <a:lnTo>
                  <a:pt x="6256439" y="0"/>
                </a:lnTo>
                <a:lnTo>
                  <a:pt x="6314317" y="11685"/>
                </a:lnTo>
                <a:cubicBezTo>
                  <a:pt x="6369498" y="35025"/>
                  <a:pt x="6408217" y="89665"/>
                  <a:pt x="6408217" y="153348"/>
                </a:cubicBezTo>
                <a:lnTo>
                  <a:pt x="6408217" y="4824139"/>
                </a:lnTo>
                <a:lnTo>
                  <a:pt x="0" y="4824139"/>
                </a:lnTo>
                <a:lnTo>
                  <a:pt x="0" y="150896"/>
                </a:lnTo>
                <a:lnTo>
                  <a:pt x="11587" y="93504"/>
                </a:lnTo>
                <a:cubicBezTo>
                  <a:pt x="27147" y="56716"/>
                  <a:pt x="56618" y="27245"/>
                  <a:pt x="93406" y="11685"/>
                </a:cubicBezTo>
                <a:close/>
              </a:path>
            </a:pathLst>
          </a:custGeom>
        </p:spPr>
        <p:txBody>
          <a:bodyPr wrap="square">
            <a:noAutofit/>
          </a:bodyPr>
          <a:lstStyle/>
          <a:p>
            <a:endParaRPr lang="en-US" dirty="0"/>
          </a:p>
        </p:txBody>
      </p:sp>
      <p:sp>
        <p:nvSpPr>
          <p:cNvPr id="21" name="Picture Placeholder 20"/>
          <p:cNvSpPr>
            <a:spLocks noGrp="1"/>
          </p:cNvSpPr>
          <p:nvPr>
            <p:ph type="pic" sz="quarter" idx="12"/>
          </p:nvPr>
        </p:nvSpPr>
        <p:spPr>
          <a:xfrm>
            <a:off x="8468717" y="1701007"/>
            <a:ext cx="3204943" cy="2412070"/>
          </a:xfrm>
          <a:custGeom>
            <a:avLst/>
            <a:gdLst>
              <a:gd name="connsiteX0" fmla="*/ 151284 w 6408217"/>
              <a:gd name="connsiteY0" fmla="*/ 0 h 4824139"/>
              <a:gd name="connsiteX1" fmla="*/ 6256439 w 6408217"/>
              <a:gd name="connsiteY1" fmla="*/ 0 h 4824139"/>
              <a:gd name="connsiteX2" fmla="*/ 6314317 w 6408217"/>
              <a:gd name="connsiteY2" fmla="*/ 11685 h 4824139"/>
              <a:gd name="connsiteX3" fmla="*/ 6408217 w 6408217"/>
              <a:gd name="connsiteY3" fmla="*/ 153348 h 4824139"/>
              <a:gd name="connsiteX4" fmla="*/ 6408217 w 6408217"/>
              <a:gd name="connsiteY4" fmla="*/ 4824139 h 4824139"/>
              <a:gd name="connsiteX5" fmla="*/ 0 w 6408217"/>
              <a:gd name="connsiteY5" fmla="*/ 4824139 h 4824139"/>
              <a:gd name="connsiteX6" fmla="*/ 0 w 6408217"/>
              <a:gd name="connsiteY6" fmla="*/ 150896 h 4824139"/>
              <a:gd name="connsiteX7" fmla="*/ 11587 w 6408217"/>
              <a:gd name="connsiteY7" fmla="*/ 93504 h 4824139"/>
              <a:gd name="connsiteX8" fmla="*/ 93406 w 6408217"/>
              <a:gd name="connsiteY8" fmla="*/ 11685 h 482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8217" h="4824139">
                <a:moveTo>
                  <a:pt x="151284" y="0"/>
                </a:moveTo>
                <a:lnTo>
                  <a:pt x="6256439" y="0"/>
                </a:lnTo>
                <a:lnTo>
                  <a:pt x="6314317" y="11685"/>
                </a:lnTo>
                <a:cubicBezTo>
                  <a:pt x="6369498" y="35025"/>
                  <a:pt x="6408217" y="89665"/>
                  <a:pt x="6408217" y="153348"/>
                </a:cubicBezTo>
                <a:lnTo>
                  <a:pt x="6408217" y="4824139"/>
                </a:lnTo>
                <a:lnTo>
                  <a:pt x="0" y="4824139"/>
                </a:lnTo>
                <a:lnTo>
                  <a:pt x="0" y="150896"/>
                </a:lnTo>
                <a:lnTo>
                  <a:pt x="11587" y="93504"/>
                </a:lnTo>
                <a:cubicBezTo>
                  <a:pt x="27147" y="56716"/>
                  <a:pt x="56618" y="27245"/>
                  <a:pt x="93406" y="11685"/>
                </a:cubicBezTo>
                <a:close/>
              </a:path>
            </a:pathLst>
          </a:custGeom>
        </p:spPr>
        <p:txBody>
          <a:bodyPr wrap="square">
            <a:noAutofit/>
          </a:bodyPr>
          <a:lstStyle/>
          <a:p>
            <a:endParaRPr lang="en-US" dirty="0"/>
          </a:p>
        </p:txBody>
      </p:sp>
      <p:sp>
        <p:nvSpPr>
          <p:cNvPr id="2" name="Footer Placeholder 1"/>
          <p:cNvSpPr>
            <a:spLocks noGrp="1"/>
          </p:cNvSpPr>
          <p:nvPr>
            <p:ph type="ftr" sz="quarter" idx="13"/>
          </p:nvPr>
        </p:nvSpPr>
        <p:spPr/>
        <p:txBody>
          <a:bodyPr/>
          <a:lstStyle/>
          <a:p>
            <a:r>
              <a:rPr lang="en-GB" b="1" dirty="0">
                <a:solidFill>
                  <a:schemeClr val="tx1">
                    <a:lumMod val="75000"/>
                    <a:lumOff val="25000"/>
                  </a:schemeClr>
                </a:solidFill>
              </a:rPr>
              <a:t>ADVANT </a:t>
            </a:r>
            <a:r>
              <a:rPr lang="en-GB" sz="2800" dirty="0"/>
              <a:t>Multipurpose  Presentation 2017 </a:t>
            </a:r>
            <a:endParaRPr lang="en-GB" sz="2800" dirty="0"/>
          </a:p>
        </p:txBody>
      </p:sp>
      <p:sp>
        <p:nvSpPr>
          <p:cNvPr id="3" name="Slide Number Placeholder 2"/>
          <p:cNvSpPr>
            <a:spLocks noGrp="1"/>
          </p:cNvSpPr>
          <p:nvPr>
            <p:ph type="sldNum" sz="quarter" idx="14"/>
          </p:nvPr>
        </p:nvSpPr>
        <p:spPr/>
        <p:txBody>
          <a:bodyPr/>
          <a:lstStyle/>
          <a:p>
            <a:fld id="{8C48FCF8-25E9-4F94-BC2B-FA1B572C1FF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GB" b="1" dirty="0">
                <a:solidFill>
                  <a:schemeClr val="tx1">
                    <a:lumMod val="75000"/>
                    <a:lumOff val="25000"/>
                  </a:schemeClr>
                </a:solidFill>
              </a:rPr>
              <a:t>ADVANT </a:t>
            </a:r>
            <a:r>
              <a:rPr lang="en-GB" sz="2800" dirty="0"/>
              <a:t>Multipurpose  Presentation 2017 </a:t>
            </a:r>
            <a:endParaRPr lang="en-GB" sz="2800" dirty="0"/>
          </a:p>
        </p:txBody>
      </p:sp>
      <p:sp>
        <p:nvSpPr>
          <p:cNvPr id="4" name="Slide Number Placeholder 3"/>
          <p:cNvSpPr>
            <a:spLocks noGrp="1"/>
          </p:cNvSpPr>
          <p:nvPr>
            <p:ph type="sldNum" sz="quarter" idx="11"/>
          </p:nvPr>
        </p:nvSpPr>
        <p:spPr/>
        <p:txBody>
          <a:bodyPr/>
          <a:lstStyle/>
          <a:p>
            <a:fld id="{8C48FCF8-25E9-4F94-BC2B-FA1B572C1FF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No Foot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GB" b="1" dirty="0">
                <a:solidFill>
                  <a:schemeClr val="tx1">
                    <a:lumMod val="75000"/>
                    <a:lumOff val="25000"/>
                  </a:schemeClr>
                </a:solidFill>
              </a:rPr>
              <a:t>ADVANT </a:t>
            </a:r>
            <a:r>
              <a:rPr lang="en-GB" sz="2800" dirty="0"/>
              <a:t>Multipurpose  Presentation 2017 </a:t>
            </a:r>
            <a:endParaRPr lang="en-GB" sz="2800" dirty="0"/>
          </a:p>
        </p:txBody>
      </p:sp>
      <p:sp>
        <p:nvSpPr>
          <p:cNvPr id="4" name="Slide Number Placeholder 3"/>
          <p:cNvSpPr>
            <a:spLocks noGrp="1"/>
          </p:cNvSpPr>
          <p:nvPr>
            <p:ph type="sldNum" sz="quarter" idx="11"/>
          </p:nvPr>
        </p:nvSpPr>
        <p:spPr/>
        <p:txBody>
          <a:bodyPr/>
          <a:lstStyle/>
          <a:p>
            <a:fld id="{8C48FCF8-25E9-4F94-BC2B-FA1B572C1FF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ptop - Fullscreen">
    <p:bg>
      <p:bgPr>
        <a:solidFill>
          <a:srgbClr val="F7F7F7"/>
        </a:solidFill>
        <a:effectLst/>
      </p:bgPr>
    </p:bg>
    <p:spTree>
      <p:nvGrpSpPr>
        <p:cNvPr id="1" name=""/>
        <p:cNvGrpSpPr/>
        <p:nvPr/>
      </p:nvGrpSpPr>
      <p:grpSpPr>
        <a:xfrm>
          <a:off x="0" y="0"/>
          <a:ext cx="0" cy="0"/>
          <a:chOff x="0" y="0"/>
          <a:chExt cx="0" cy="0"/>
        </a:xfrm>
      </p:grpSpPr>
      <p:sp>
        <p:nvSpPr>
          <p:cNvPr id="439" name="Freeform 438"/>
          <p:cNvSpPr/>
          <p:nvPr userDrawn="1"/>
        </p:nvSpPr>
        <p:spPr bwMode="auto">
          <a:xfrm>
            <a:off x="1051444" y="545122"/>
            <a:ext cx="10091632" cy="6312878"/>
          </a:xfrm>
          <a:custGeom>
            <a:avLst/>
            <a:gdLst>
              <a:gd name="connsiteX0" fmla="*/ 348984 w 10091632"/>
              <a:gd name="connsiteY0" fmla="*/ 0 h 6312878"/>
              <a:gd name="connsiteX1" fmla="*/ 9742648 w 10091632"/>
              <a:gd name="connsiteY1" fmla="*/ 0 h 6312878"/>
              <a:gd name="connsiteX2" fmla="*/ 10091632 w 10091632"/>
              <a:gd name="connsiteY2" fmla="*/ 348762 h 6312878"/>
              <a:gd name="connsiteX3" fmla="*/ 10091632 w 10091632"/>
              <a:gd name="connsiteY3" fmla="*/ 6312878 h 6312878"/>
              <a:gd name="connsiteX4" fmla="*/ 0 w 10091632"/>
              <a:gd name="connsiteY4" fmla="*/ 6312878 h 6312878"/>
              <a:gd name="connsiteX5" fmla="*/ 0 w 10091632"/>
              <a:gd name="connsiteY5" fmla="*/ 6096526 h 6312878"/>
              <a:gd name="connsiteX6" fmla="*/ 0 w 10091632"/>
              <a:gd name="connsiteY6" fmla="*/ 348762 h 6312878"/>
              <a:gd name="connsiteX7" fmla="*/ 348984 w 10091632"/>
              <a:gd name="connsiteY7" fmla="*/ 0 h 631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91632" h="6312878">
                <a:moveTo>
                  <a:pt x="348984" y="0"/>
                </a:moveTo>
                <a:cubicBezTo>
                  <a:pt x="9742648" y="0"/>
                  <a:pt x="9742648" y="0"/>
                  <a:pt x="9742648" y="0"/>
                </a:cubicBezTo>
                <a:cubicBezTo>
                  <a:pt x="9933811" y="0"/>
                  <a:pt x="10091632" y="157720"/>
                  <a:pt x="10091632" y="348762"/>
                </a:cubicBezTo>
                <a:lnTo>
                  <a:pt x="10091632" y="6312878"/>
                </a:lnTo>
                <a:lnTo>
                  <a:pt x="0" y="6312878"/>
                </a:lnTo>
                <a:lnTo>
                  <a:pt x="0" y="6096526"/>
                </a:lnTo>
                <a:cubicBezTo>
                  <a:pt x="0" y="348762"/>
                  <a:pt x="0" y="348762"/>
                  <a:pt x="0" y="348762"/>
                </a:cubicBezTo>
                <a:cubicBezTo>
                  <a:pt x="0" y="157720"/>
                  <a:pt x="157821" y="0"/>
                  <a:pt x="348984" y="0"/>
                </a:cubicBezTo>
                <a:close/>
              </a:path>
            </a:pathLst>
          </a:custGeom>
          <a:solidFill>
            <a:srgbClr val="3335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fr-FR" dirty="0"/>
          </a:p>
        </p:txBody>
      </p:sp>
      <p:sp>
        <p:nvSpPr>
          <p:cNvPr id="440" name="Freeform 439"/>
          <p:cNvSpPr/>
          <p:nvPr userDrawn="1"/>
        </p:nvSpPr>
        <p:spPr bwMode="auto">
          <a:xfrm>
            <a:off x="1060009" y="553688"/>
            <a:ext cx="10074498" cy="6304312"/>
          </a:xfrm>
          <a:custGeom>
            <a:avLst/>
            <a:gdLst>
              <a:gd name="connsiteX0" fmla="*/ 340040 w 10074498"/>
              <a:gd name="connsiteY0" fmla="*/ 0 h 6304312"/>
              <a:gd name="connsiteX1" fmla="*/ 9732236 w 10074498"/>
              <a:gd name="connsiteY1" fmla="*/ 0 h 6304312"/>
              <a:gd name="connsiteX2" fmla="*/ 10074498 w 10074498"/>
              <a:gd name="connsiteY2" fmla="*/ 341881 h 6304312"/>
              <a:gd name="connsiteX3" fmla="*/ 10074498 w 10074498"/>
              <a:gd name="connsiteY3" fmla="*/ 6236397 h 6304312"/>
              <a:gd name="connsiteX4" fmla="*/ 10074498 w 10074498"/>
              <a:gd name="connsiteY4" fmla="*/ 6304312 h 6304312"/>
              <a:gd name="connsiteX5" fmla="*/ 0 w 10074498"/>
              <a:gd name="connsiteY5" fmla="*/ 6304312 h 6304312"/>
              <a:gd name="connsiteX6" fmla="*/ 0 w 10074498"/>
              <a:gd name="connsiteY6" fmla="*/ 6086003 h 6304312"/>
              <a:gd name="connsiteX7" fmla="*/ 0 w 10074498"/>
              <a:gd name="connsiteY7" fmla="*/ 341881 h 6304312"/>
              <a:gd name="connsiteX8" fmla="*/ 340040 w 10074498"/>
              <a:gd name="connsiteY8" fmla="*/ 0 h 630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74498" h="6304312">
                <a:moveTo>
                  <a:pt x="340040" y="0"/>
                </a:moveTo>
                <a:cubicBezTo>
                  <a:pt x="9732236" y="0"/>
                  <a:pt x="9732236" y="0"/>
                  <a:pt x="9732236" y="0"/>
                </a:cubicBezTo>
                <a:cubicBezTo>
                  <a:pt x="9921147" y="0"/>
                  <a:pt x="10074498" y="153180"/>
                  <a:pt x="10074498" y="341881"/>
                </a:cubicBezTo>
                <a:cubicBezTo>
                  <a:pt x="10074498" y="4093270"/>
                  <a:pt x="10074498" y="5617272"/>
                  <a:pt x="10074498" y="6236397"/>
                </a:cubicBezTo>
                <a:lnTo>
                  <a:pt x="10074498" y="6304312"/>
                </a:lnTo>
                <a:lnTo>
                  <a:pt x="0" y="6304312"/>
                </a:lnTo>
                <a:lnTo>
                  <a:pt x="0" y="6086003"/>
                </a:lnTo>
                <a:cubicBezTo>
                  <a:pt x="0" y="341881"/>
                  <a:pt x="0" y="341881"/>
                  <a:pt x="0" y="341881"/>
                </a:cubicBezTo>
                <a:cubicBezTo>
                  <a:pt x="0" y="153180"/>
                  <a:pt x="153351" y="0"/>
                  <a:pt x="340040" y="0"/>
                </a:cubicBezTo>
                <a:close/>
              </a:path>
            </a:pathLst>
          </a:custGeom>
          <a:solidFill>
            <a:srgbClr val="010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fr-FR"/>
          </a:p>
        </p:txBody>
      </p:sp>
      <p:sp>
        <p:nvSpPr>
          <p:cNvPr id="441" name="Oval 398"/>
          <p:cNvSpPr>
            <a:spLocks noChangeArrowheads="1"/>
          </p:cNvSpPr>
          <p:nvPr userDrawn="1"/>
        </p:nvSpPr>
        <p:spPr bwMode="auto">
          <a:xfrm>
            <a:off x="6060137" y="770713"/>
            <a:ext cx="79956" cy="79956"/>
          </a:xfrm>
          <a:prstGeom prst="ellipse">
            <a:avLst/>
          </a:prstGeom>
          <a:solidFill>
            <a:srgbClr val="191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42" name="Oval 399"/>
          <p:cNvSpPr>
            <a:spLocks noChangeArrowheads="1"/>
          </p:cNvSpPr>
          <p:nvPr userDrawn="1"/>
        </p:nvSpPr>
        <p:spPr bwMode="auto">
          <a:xfrm>
            <a:off x="6080125" y="790703"/>
            <a:ext cx="39978" cy="39978"/>
          </a:xfrm>
          <a:prstGeom prst="ellipse">
            <a:avLst/>
          </a:prstGeom>
          <a:solidFill>
            <a:srgbClr val="0001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43" name="Oval 400"/>
          <p:cNvSpPr>
            <a:spLocks noChangeArrowheads="1"/>
          </p:cNvSpPr>
          <p:nvPr userDrawn="1"/>
        </p:nvSpPr>
        <p:spPr bwMode="auto">
          <a:xfrm>
            <a:off x="6091547" y="793557"/>
            <a:ext cx="14279" cy="11422"/>
          </a:xfrm>
          <a:prstGeom prst="ellipse">
            <a:avLst/>
          </a:prstGeom>
          <a:solidFill>
            <a:srgbClr val="272A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44" name="Oval 401"/>
          <p:cNvSpPr>
            <a:spLocks noChangeArrowheads="1"/>
          </p:cNvSpPr>
          <p:nvPr userDrawn="1"/>
        </p:nvSpPr>
        <p:spPr bwMode="auto">
          <a:xfrm>
            <a:off x="6091547" y="813547"/>
            <a:ext cx="14279" cy="14279"/>
          </a:xfrm>
          <a:prstGeom prst="ellipse">
            <a:avLst/>
          </a:prstGeom>
          <a:solidFill>
            <a:srgbClr val="272A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45" name="Rectangle 402"/>
          <p:cNvSpPr>
            <a:spLocks noChangeArrowheads="1"/>
          </p:cNvSpPr>
          <p:nvPr userDrawn="1"/>
        </p:nvSpPr>
        <p:spPr bwMode="auto">
          <a:xfrm>
            <a:off x="1416958" y="1030572"/>
            <a:ext cx="9357748" cy="5842523"/>
          </a:xfrm>
          <a:prstGeom prst="rect">
            <a:avLst/>
          </a:prstGeom>
          <a:solidFill>
            <a:schemeClr val="accent1"/>
          </a:solidFill>
          <a:ln>
            <a:noFill/>
          </a:ln>
        </p:spPr>
        <p:txBody>
          <a:bodyPr vert="horz" wrap="square" lIns="91440" tIns="45720" rIns="91440" bIns="45720" numCol="1" anchor="t" anchorCtr="0" compatLnSpc="1"/>
          <a:lstStyle/>
          <a:p>
            <a:endParaRPr lang="fr-FR"/>
          </a:p>
        </p:txBody>
      </p:sp>
      <p:sp>
        <p:nvSpPr>
          <p:cNvPr id="9" name="Picture Placeholder 8"/>
          <p:cNvSpPr>
            <a:spLocks noGrp="1"/>
          </p:cNvSpPr>
          <p:nvPr>
            <p:ph type="pic" sz="quarter" idx="10" hasCustomPrompt="1"/>
          </p:nvPr>
        </p:nvSpPr>
        <p:spPr>
          <a:xfrm>
            <a:off x="1408389" y="1030572"/>
            <a:ext cx="9366317" cy="5827428"/>
          </a:xfrm>
          <a:prstGeom prst="rect">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406400" y="365126"/>
            <a:ext cx="5370512" cy="828091"/>
          </a:xfrm>
        </p:spPr>
        <p:txBody>
          <a:bodyPr>
            <a:normAutofit/>
          </a:bodyPr>
          <a:lstStyle>
            <a:lvl1pPr marL="0" indent="0">
              <a:buNone/>
              <a:defRPr sz="2800" baseline="0">
                <a:solidFill>
                  <a:srgbClr val="55555F"/>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lvl="0"/>
            <a:r>
              <a:rPr lang="en-GB" dirty="0"/>
              <a:t>Title Here </a:t>
            </a:r>
            <a:endParaRPr lang="en-GB" dirty="0"/>
          </a:p>
        </p:txBody>
      </p:sp>
      <p:sp>
        <p:nvSpPr>
          <p:cNvPr id="9" name="Text Placeholder 8"/>
          <p:cNvSpPr>
            <a:spLocks noGrp="1"/>
          </p:cNvSpPr>
          <p:nvPr>
            <p:ph type="body" sz="quarter" idx="11" hasCustomPrompt="1"/>
          </p:nvPr>
        </p:nvSpPr>
        <p:spPr>
          <a:xfrm>
            <a:off x="406401" y="4905377"/>
            <a:ext cx="7116619" cy="1509714"/>
          </a:xfrm>
        </p:spPr>
        <p:txBody>
          <a:bodyPr>
            <a:normAutofit/>
          </a:bodyPr>
          <a:lstStyle>
            <a:lvl1pPr marL="0" indent="0">
              <a:buNone/>
              <a:defRPr sz="1800">
                <a:solidFill>
                  <a:srgbClr val="55555F"/>
                </a:solidFill>
              </a:defRPr>
            </a:lvl1pPr>
          </a:lstStyle>
          <a:p>
            <a:pPr lvl="0"/>
            <a:r>
              <a:rPr lang="en-US" dirty="0"/>
              <a:t>Body Text here </a:t>
            </a:r>
            <a:endParaRPr lang="en-GB" dirty="0"/>
          </a:p>
        </p:txBody>
      </p:sp>
      <p:sp>
        <p:nvSpPr>
          <p:cNvPr id="2" name="Footer Placeholder 1"/>
          <p:cNvSpPr>
            <a:spLocks noGrp="1"/>
          </p:cNvSpPr>
          <p:nvPr>
            <p:ph type="ftr" sz="quarter" idx="12"/>
          </p:nvPr>
        </p:nvSpPr>
        <p:spPr/>
        <p:txBody>
          <a:bodyPr/>
          <a:lstStyle/>
          <a:p>
            <a:r>
              <a:rPr lang="en-GB" b="1" dirty="0">
                <a:solidFill>
                  <a:schemeClr val="tx1">
                    <a:lumMod val="75000"/>
                    <a:lumOff val="25000"/>
                  </a:schemeClr>
                </a:solidFill>
              </a:rPr>
              <a:t>ADVANT </a:t>
            </a:r>
            <a:r>
              <a:rPr lang="en-GB" sz="2800" dirty="0"/>
              <a:t>Multipurpose  Presentation 2017 </a:t>
            </a:r>
            <a:endParaRPr lang="en-GB" sz="2800" dirty="0"/>
          </a:p>
        </p:txBody>
      </p:sp>
      <p:sp>
        <p:nvSpPr>
          <p:cNvPr id="4" name="Slide Number Placeholder 3"/>
          <p:cNvSpPr>
            <a:spLocks noGrp="1"/>
          </p:cNvSpPr>
          <p:nvPr>
            <p:ph type="sldNum" sz="quarter" idx="13"/>
          </p:nvPr>
        </p:nvSpPr>
        <p:spPr/>
        <p:txBody>
          <a:bodyPr/>
          <a:lstStyle/>
          <a:p>
            <a:fld id="{8C48FCF8-25E9-4F94-BC2B-FA1B572C1FF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oundRect">
            <a:avLst>
              <a:gd name="adj" fmla="val 0"/>
            </a:avLst>
          </a:prstGeom>
          <a:solidFill>
            <a:schemeClr val="accent1"/>
          </a:solidFill>
        </p:spPr>
        <p:txBody>
          <a:bodyPr anchor="ctr" anchorCtr="0"/>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11E54C4-0A8A-4D97-B146-55C7A81F58C4}" type="datetime1">
              <a:rPr lang="en-US" smtClean="0"/>
            </a:fld>
            <a:endParaRPr lang="en-US"/>
          </a:p>
        </p:txBody>
      </p:sp>
      <p:sp>
        <p:nvSpPr>
          <p:cNvPr id="5" name="Footer Placeholder 4"/>
          <p:cNvSpPr>
            <a:spLocks noGrp="1"/>
          </p:cNvSpPr>
          <p:nvPr>
            <p:ph type="ftr" sz="quarter" idx="11"/>
          </p:nvPr>
        </p:nvSpPr>
        <p:spPr/>
        <p:txBody>
          <a:bodyPr/>
          <a:lstStyle/>
          <a:p>
            <a:r>
              <a:rPr lang="en-US" smtClean="0"/>
              <a:t>www.presentatiostemplate.com</a:t>
            </a:r>
            <a:endParaRPr lang="en-US"/>
          </a:p>
        </p:txBody>
      </p:sp>
      <p:sp>
        <p:nvSpPr>
          <p:cNvPr id="6" name="Slide Number Placeholder 5"/>
          <p:cNvSpPr>
            <a:spLocks noGrp="1"/>
          </p:cNvSpPr>
          <p:nvPr>
            <p:ph type="sldNum" sz="quarter" idx="12"/>
          </p:nvPr>
        </p:nvSpPr>
        <p:spPr/>
        <p:txBody>
          <a:bodyPr/>
          <a:lstStyle/>
          <a:p>
            <a:fld id="{3DE3E19F-02C1-4219-A00A-045ED18507E8}" type="slidenum">
              <a:rPr lang="en-US" smtClean="0"/>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423512"/>
            <a:ext cx="6673850" cy="583372"/>
          </a:xfrm>
          <a:prstGeom prst="roundRect">
            <a:avLst>
              <a:gd name="adj" fmla="val 50000"/>
            </a:avLst>
          </a:prstGeom>
          <a:solidFill>
            <a:srgbClr val="85CC18"/>
          </a:solidFill>
        </p:spPr>
        <p:txBody>
          <a:bodyPr lIns="182880" tIns="45720" rIns="182880" bIns="0">
            <a:normAutofit/>
          </a:bodyPr>
          <a:lstStyle>
            <a:lvl1pPr>
              <a:lnSpc>
                <a:spcPct val="100000"/>
              </a:lnSpc>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078A24D-52FD-4F8D-BEBC-2C131356AD11}" type="datetime1">
              <a:rPr lang="en-US" smtClean="0"/>
            </a:fld>
            <a:endParaRPr lang="en-US"/>
          </a:p>
        </p:txBody>
      </p:sp>
      <p:sp>
        <p:nvSpPr>
          <p:cNvPr id="5" name="Footer Placeholder 4"/>
          <p:cNvSpPr>
            <a:spLocks noGrp="1"/>
          </p:cNvSpPr>
          <p:nvPr>
            <p:ph type="ftr" sz="quarter" idx="11"/>
          </p:nvPr>
        </p:nvSpPr>
        <p:spPr/>
        <p:txBody>
          <a:bodyPr/>
          <a:lstStyle/>
          <a:p>
            <a:r>
              <a:rPr lang="en-US" smtClean="0"/>
              <a:t>www.presentatiostemplate.com</a:t>
            </a:r>
            <a:endParaRPr lang="en-US"/>
          </a:p>
        </p:txBody>
      </p:sp>
      <p:sp>
        <p:nvSpPr>
          <p:cNvPr id="6" name="Slide Number Placeholder 5"/>
          <p:cNvSpPr>
            <a:spLocks noGrp="1"/>
          </p:cNvSpPr>
          <p:nvPr>
            <p:ph type="sldNum" sz="quarter" idx="12"/>
          </p:nvPr>
        </p:nvSpPr>
        <p:spPr>
          <a:xfrm>
            <a:off x="10925174" y="6356350"/>
            <a:ext cx="367666" cy="365125"/>
          </a:xfrm>
        </p:spPr>
        <p:txBody>
          <a:bodyPr lIns="0" rIns="0"/>
          <a:lstStyle>
            <a:lvl1pPr algn="ctr">
              <a:defRPr sz="900"/>
            </a:lvl1pPr>
          </a:lstStyle>
          <a:p>
            <a:fld id="{3DE3E19F-02C1-4219-A00A-045ED18507E8}" type="slidenum">
              <a:rPr lang="en-US" smtClean="0"/>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42105"/>
            <a:ext cx="6673850" cy="549275"/>
          </a:xfrm>
          <a:prstGeom prst="roundRect">
            <a:avLst>
              <a:gd name="adj" fmla="val 50000"/>
            </a:avLst>
          </a:prstGeom>
          <a:solidFill>
            <a:srgbClr val="85CC18"/>
          </a:solidFill>
        </p:spPr>
        <p:txBody>
          <a:bodyPr lIns="182880" tIns="182880" bIns="182880">
            <a:normAutofit/>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9078A24D-52FD-4F8D-BEBC-2C131356AD11}" type="datetime1">
              <a:rPr lang="en-US" smtClean="0"/>
            </a:fld>
            <a:endParaRPr lang="en-US"/>
          </a:p>
        </p:txBody>
      </p:sp>
      <p:sp>
        <p:nvSpPr>
          <p:cNvPr id="5" name="Footer Placeholder 4"/>
          <p:cNvSpPr>
            <a:spLocks noGrp="1"/>
          </p:cNvSpPr>
          <p:nvPr>
            <p:ph type="ftr" sz="quarter" idx="11"/>
          </p:nvPr>
        </p:nvSpPr>
        <p:spPr/>
        <p:txBody>
          <a:bodyPr/>
          <a:lstStyle/>
          <a:p>
            <a:r>
              <a:rPr lang="en-US" smtClean="0"/>
              <a:t>www.presentatiostemplate.com</a:t>
            </a:r>
            <a:endParaRPr lang="en-US"/>
          </a:p>
        </p:txBody>
      </p:sp>
      <p:sp>
        <p:nvSpPr>
          <p:cNvPr id="6" name="Slide Number Placeholder 5"/>
          <p:cNvSpPr>
            <a:spLocks noGrp="1"/>
          </p:cNvSpPr>
          <p:nvPr>
            <p:ph type="sldNum" sz="quarter" idx="12"/>
          </p:nvPr>
        </p:nvSpPr>
        <p:spPr>
          <a:xfrm>
            <a:off x="10925174" y="6356350"/>
            <a:ext cx="367666" cy="365125"/>
          </a:xfrm>
        </p:spPr>
        <p:txBody>
          <a:bodyPr lIns="0" rIns="0"/>
          <a:lstStyle>
            <a:lvl1pPr algn="ctr">
              <a:defRPr sz="900"/>
            </a:lvl1pPr>
          </a:lstStyle>
          <a:p>
            <a:fld id="{3DE3E19F-02C1-4219-A00A-045ED18507E8}" type="slidenum">
              <a:rPr lang="en-US" smtClean="0"/>
            </a:fld>
            <a:endParaRPr lang="en-US"/>
          </a:p>
        </p:txBody>
      </p:sp>
      <p:sp>
        <p:nvSpPr>
          <p:cNvPr id="9" name="Picture Placeholder 8"/>
          <p:cNvSpPr>
            <a:spLocks noGrp="1"/>
          </p:cNvSpPr>
          <p:nvPr>
            <p:ph type="pic" sz="quarter" idx="13"/>
          </p:nvPr>
        </p:nvSpPr>
        <p:spPr>
          <a:xfrm>
            <a:off x="523893" y="1353136"/>
            <a:ext cx="1920924" cy="1920924"/>
          </a:xfrm>
          <a:prstGeom prst="flowChartConnector">
            <a:avLst/>
          </a:prstGeom>
          <a:ln w="28575">
            <a:noFill/>
            <a:prstDash val="lgDashDot"/>
          </a:ln>
        </p:spPr>
        <p:txBody>
          <a:bodyPr/>
          <a:lstStyle/>
          <a:p>
            <a:endParaRPr lang="en-US"/>
          </a:p>
        </p:txBody>
      </p:sp>
      <p:sp>
        <p:nvSpPr>
          <p:cNvPr id="10" name="Picture Placeholder 8"/>
          <p:cNvSpPr>
            <a:spLocks noGrp="1"/>
          </p:cNvSpPr>
          <p:nvPr>
            <p:ph type="pic" sz="quarter" idx="14"/>
          </p:nvPr>
        </p:nvSpPr>
        <p:spPr>
          <a:xfrm>
            <a:off x="3284738" y="1404797"/>
            <a:ext cx="1920924" cy="1920924"/>
          </a:xfrm>
          <a:prstGeom prst="flowChartConnector">
            <a:avLst/>
          </a:prstGeom>
          <a:ln w="28575">
            <a:noFill/>
            <a:prstDash val="lgDashDot"/>
          </a:ln>
        </p:spPr>
        <p:txBody>
          <a:bodyPr/>
          <a:lstStyle/>
          <a:p>
            <a:endParaRPr lang="en-US"/>
          </a:p>
        </p:txBody>
      </p:sp>
      <p:sp>
        <p:nvSpPr>
          <p:cNvPr id="11" name="Picture Placeholder 8"/>
          <p:cNvSpPr>
            <a:spLocks noGrp="1"/>
          </p:cNvSpPr>
          <p:nvPr>
            <p:ph type="pic" sz="quarter" idx="15"/>
          </p:nvPr>
        </p:nvSpPr>
        <p:spPr>
          <a:xfrm>
            <a:off x="523893" y="3820880"/>
            <a:ext cx="1920924" cy="1920924"/>
          </a:xfrm>
          <a:prstGeom prst="flowChartConnector">
            <a:avLst/>
          </a:prstGeom>
          <a:ln w="28575">
            <a:noFill/>
            <a:prstDash val="lgDashDot"/>
          </a:ln>
        </p:spPr>
        <p:txBody>
          <a:bodyPr/>
          <a:lstStyle/>
          <a:p>
            <a:endParaRPr lang="en-US"/>
          </a:p>
        </p:txBody>
      </p:sp>
      <p:sp>
        <p:nvSpPr>
          <p:cNvPr id="12" name="Picture Placeholder 8"/>
          <p:cNvSpPr>
            <a:spLocks noGrp="1"/>
          </p:cNvSpPr>
          <p:nvPr>
            <p:ph type="pic" sz="quarter" idx="16"/>
          </p:nvPr>
        </p:nvSpPr>
        <p:spPr>
          <a:xfrm>
            <a:off x="3284738" y="3895609"/>
            <a:ext cx="1920924" cy="1920924"/>
          </a:xfrm>
          <a:prstGeom prst="flowChartConnector">
            <a:avLst/>
          </a:prstGeom>
          <a:ln w="28575">
            <a:noFill/>
            <a:prstDash val="lgDashDot"/>
          </a:ln>
        </p:spPr>
        <p:txBody>
          <a:bodyPr/>
          <a:lstStyle/>
          <a:p>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99F31C20-9D16-471F-AD8F-CA37ACF54B66}" type="datetime1">
              <a:rPr lang="en-US" smtClean="0"/>
            </a:fld>
            <a:endParaRPr lang="en-US"/>
          </a:p>
        </p:txBody>
      </p:sp>
      <p:sp>
        <p:nvSpPr>
          <p:cNvPr id="5" name="Footer Placeholder 4"/>
          <p:cNvSpPr>
            <a:spLocks noGrp="1"/>
          </p:cNvSpPr>
          <p:nvPr>
            <p:ph type="ftr" sz="quarter" idx="11"/>
          </p:nvPr>
        </p:nvSpPr>
        <p:spPr/>
        <p:txBody>
          <a:bodyPr/>
          <a:lstStyle/>
          <a:p>
            <a:r>
              <a:rPr lang="en-US" smtClean="0"/>
              <a:t>www.presentatiostemplate.com</a:t>
            </a:r>
            <a:endParaRPr lang="en-US"/>
          </a:p>
        </p:txBody>
      </p:sp>
      <p:sp>
        <p:nvSpPr>
          <p:cNvPr id="6" name="Slide Number Placeholder 5"/>
          <p:cNvSpPr>
            <a:spLocks noGrp="1"/>
          </p:cNvSpPr>
          <p:nvPr>
            <p:ph type="sldNum" sz="quarter" idx="12"/>
          </p:nvPr>
        </p:nvSpPr>
        <p:spPr/>
        <p:txBody>
          <a:bodyPr/>
          <a:lstStyle/>
          <a:p>
            <a:fld id="{3DE3E19F-02C1-4219-A00A-045ED18507E8}" type="slidenum">
              <a:rPr lang="en-US" smtClean="0"/>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97AEC28-7FFC-49D9-85C4-BCCD1F3E0FBE}" type="datetime1">
              <a:rPr lang="en-US" smtClean="0"/>
            </a:fld>
            <a:endParaRPr lang="en-US"/>
          </a:p>
        </p:txBody>
      </p:sp>
      <p:sp>
        <p:nvSpPr>
          <p:cNvPr id="6" name="Footer Placeholder 5"/>
          <p:cNvSpPr>
            <a:spLocks noGrp="1"/>
          </p:cNvSpPr>
          <p:nvPr>
            <p:ph type="ftr" sz="quarter" idx="11"/>
          </p:nvPr>
        </p:nvSpPr>
        <p:spPr/>
        <p:txBody>
          <a:bodyPr/>
          <a:lstStyle/>
          <a:p>
            <a:r>
              <a:rPr lang="en-US" smtClean="0"/>
              <a:t>www.presentatiostemplate.com</a:t>
            </a:r>
            <a:endParaRPr lang="en-US"/>
          </a:p>
        </p:txBody>
      </p:sp>
      <p:sp>
        <p:nvSpPr>
          <p:cNvPr id="7" name="Slide Number Placeholder 6"/>
          <p:cNvSpPr>
            <a:spLocks noGrp="1"/>
          </p:cNvSpPr>
          <p:nvPr>
            <p:ph type="sldNum" sz="quarter" idx="12"/>
          </p:nvPr>
        </p:nvSpPr>
        <p:spPr/>
        <p:txBody>
          <a:bodyPr/>
          <a:lstStyle/>
          <a:p>
            <a:fld id="{3DE3E19F-02C1-4219-A00A-045ED18507E8}" type="slidenum">
              <a:rPr lang="en-US" smtClean="0"/>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A467A59-CCF2-4DC1-91E3-8EDDA1EBCA8C}" type="datetime1">
              <a:rPr lang="en-US" smtClean="0"/>
            </a:fld>
            <a:endParaRPr lang="en-US"/>
          </a:p>
        </p:txBody>
      </p:sp>
      <p:sp>
        <p:nvSpPr>
          <p:cNvPr id="8" name="Footer Placeholder 7"/>
          <p:cNvSpPr>
            <a:spLocks noGrp="1"/>
          </p:cNvSpPr>
          <p:nvPr>
            <p:ph type="ftr" sz="quarter" idx="11"/>
          </p:nvPr>
        </p:nvSpPr>
        <p:spPr/>
        <p:txBody>
          <a:bodyPr/>
          <a:lstStyle/>
          <a:p>
            <a:r>
              <a:rPr lang="en-US" smtClean="0"/>
              <a:t>www.presentatiostemplate.com</a:t>
            </a:r>
            <a:endParaRPr lang="en-US"/>
          </a:p>
        </p:txBody>
      </p:sp>
      <p:sp>
        <p:nvSpPr>
          <p:cNvPr id="9" name="Slide Number Placeholder 8"/>
          <p:cNvSpPr>
            <a:spLocks noGrp="1"/>
          </p:cNvSpPr>
          <p:nvPr>
            <p:ph type="sldNum" sz="quarter" idx="12"/>
          </p:nvPr>
        </p:nvSpPr>
        <p:spPr/>
        <p:txBody>
          <a:bodyPr/>
          <a:lstStyle/>
          <a:p>
            <a:fld id="{3DE3E19F-02C1-4219-A00A-045ED18507E8}" type="slidenum">
              <a:rPr lang="en-US" smtClean="0"/>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22DB10-060E-461D-BAFD-7B5555B2CF31}" type="datetime1">
              <a:rPr lang="en-US" smtClean="0"/>
            </a:fld>
            <a:endParaRPr lang="en-US"/>
          </a:p>
        </p:txBody>
      </p:sp>
      <p:sp>
        <p:nvSpPr>
          <p:cNvPr id="4" name="Footer Placeholder 3"/>
          <p:cNvSpPr>
            <a:spLocks noGrp="1"/>
          </p:cNvSpPr>
          <p:nvPr>
            <p:ph type="ftr" sz="quarter" idx="11"/>
          </p:nvPr>
        </p:nvSpPr>
        <p:spPr/>
        <p:txBody>
          <a:bodyPr/>
          <a:lstStyle/>
          <a:p>
            <a:r>
              <a:rPr lang="en-US" smtClean="0"/>
              <a:t>www.presentatiostemplate.com</a:t>
            </a:r>
            <a:endParaRPr lang="en-US"/>
          </a:p>
        </p:txBody>
      </p:sp>
      <p:sp>
        <p:nvSpPr>
          <p:cNvPr id="5" name="Slide Number Placeholder 4"/>
          <p:cNvSpPr>
            <a:spLocks noGrp="1"/>
          </p:cNvSpPr>
          <p:nvPr>
            <p:ph type="sldNum" sz="quarter" idx="12"/>
          </p:nvPr>
        </p:nvSpPr>
        <p:spPr/>
        <p:txBody>
          <a:bodyPr/>
          <a:lstStyle/>
          <a:p>
            <a:fld id="{3DE3E19F-02C1-4219-A00A-045ED18507E8}" type="slidenum">
              <a:rPr lang="en-US" smtClean="0"/>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917B8-89B3-49BC-AED3-5BE962F4108E}" type="datetime1">
              <a:rPr lang="en-US" smtClean="0"/>
            </a:fld>
            <a:endParaRPr lang="en-US"/>
          </a:p>
        </p:txBody>
      </p:sp>
      <p:sp>
        <p:nvSpPr>
          <p:cNvPr id="3" name="Footer Placeholder 2"/>
          <p:cNvSpPr>
            <a:spLocks noGrp="1"/>
          </p:cNvSpPr>
          <p:nvPr>
            <p:ph type="ftr" sz="quarter" idx="11"/>
          </p:nvPr>
        </p:nvSpPr>
        <p:spPr/>
        <p:txBody>
          <a:bodyPr/>
          <a:lstStyle/>
          <a:p>
            <a:r>
              <a:rPr lang="en-US" smtClean="0"/>
              <a:t>www.presentatiostemplate.com</a:t>
            </a:r>
            <a:endParaRPr lang="en-US"/>
          </a:p>
        </p:txBody>
      </p:sp>
      <p:sp>
        <p:nvSpPr>
          <p:cNvPr id="4" name="Slide Number Placeholder 3"/>
          <p:cNvSpPr>
            <a:spLocks noGrp="1"/>
          </p:cNvSpPr>
          <p:nvPr>
            <p:ph type="sldNum" sz="quarter" idx="12"/>
          </p:nvPr>
        </p:nvSpPr>
        <p:spPr/>
        <p:txBody>
          <a:bodyPr/>
          <a:lstStyle/>
          <a:p>
            <a:fld id="{3DE3E19F-02C1-4219-A00A-045ED18507E8}" type="slidenum">
              <a:rPr lang="en-US" smtClean="0"/>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A7CF3-7656-44F7-820F-38601722D2CD}" type="datetime1">
              <a:rPr lang="en-US" smtClean="0"/>
            </a:fld>
            <a:endParaRPr lang="en-US"/>
          </a:p>
        </p:txBody>
      </p:sp>
      <p:sp>
        <p:nvSpPr>
          <p:cNvPr id="3" name="Footer Placeholder 2"/>
          <p:cNvSpPr>
            <a:spLocks noGrp="1"/>
          </p:cNvSpPr>
          <p:nvPr>
            <p:ph type="ftr" sz="quarter" idx="11"/>
          </p:nvPr>
        </p:nvSpPr>
        <p:spPr/>
        <p:txBody>
          <a:bodyPr/>
          <a:lstStyle/>
          <a:p>
            <a:r>
              <a:rPr lang="en-US" smtClean="0"/>
              <a:t>www.presentatiostemplate.com</a:t>
            </a:r>
            <a:endParaRPr lang="en-US"/>
          </a:p>
        </p:txBody>
      </p:sp>
      <p:sp>
        <p:nvSpPr>
          <p:cNvPr id="4" name="Slide Number Placeholder 3"/>
          <p:cNvSpPr>
            <a:spLocks noGrp="1"/>
          </p:cNvSpPr>
          <p:nvPr>
            <p:ph type="sldNum" sz="quarter" idx="12"/>
          </p:nvPr>
        </p:nvSpPr>
        <p:spPr/>
        <p:txBody>
          <a:bodyPr/>
          <a:lstStyle/>
          <a:p>
            <a:fld id="{3DE3E19F-02C1-4219-A00A-045ED18507E8}" type="slidenum">
              <a:rPr lang="en-US" smtClean="0"/>
            </a:fld>
            <a:endParaRPr lang="en-US"/>
          </a:p>
        </p:txBody>
      </p:sp>
      <p:sp>
        <p:nvSpPr>
          <p:cNvPr id="6" name="Picture Placeholder 5"/>
          <p:cNvSpPr>
            <a:spLocks noGrp="1"/>
          </p:cNvSpPr>
          <p:nvPr>
            <p:ph type="pic" sz="quarter" idx="13"/>
          </p:nvPr>
        </p:nvSpPr>
        <p:spPr>
          <a:xfrm>
            <a:off x="5429250" y="1724025"/>
            <a:ext cx="1333500" cy="1333500"/>
          </a:xfrm>
          <a:prstGeom prst="flowChartConnector">
            <a:avLst/>
          </a:prstGeom>
        </p:spPr>
        <p:txBody>
          <a:bodyPr>
            <a:normAutofit/>
          </a:bodyPr>
          <a:lstStyle>
            <a:lvl1pPr marL="0" indent="0" algn="ctr">
              <a:buNone/>
              <a:defRPr sz="1600"/>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ptop and text">
    <p:bg>
      <p:bgPr>
        <a:solidFill>
          <a:srgbClr val="F7F7F7"/>
        </a:solidFill>
        <a:effectLst/>
      </p:bgPr>
    </p:bg>
    <p:spTree>
      <p:nvGrpSpPr>
        <p:cNvPr id="1" name=""/>
        <p:cNvGrpSpPr/>
        <p:nvPr/>
      </p:nvGrpSpPr>
      <p:grpSpPr>
        <a:xfrm>
          <a:off x="0" y="0"/>
          <a:ext cx="0" cy="0"/>
          <a:chOff x="0" y="0"/>
          <a:chExt cx="0" cy="0"/>
        </a:xfrm>
      </p:grpSpPr>
      <p:grpSp>
        <p:nvGrpSpPr>
          <p:cNvPr id="1354" name="Group 1353"/>
          <p:cNvGrpSpPr/>
          <p:nvPr userDrawn="1"/>
        </p:nvGrpSpPr>
        <p:grpSpPr>
          <a:xfrm>
            <a:off x="4084563" y="1277256"/>
            <a:ext cx="7831781" cy="4652735"/>
            <a:chOff x="4527554" y="1398588"/>
            <a:chExt cx="7137394" cy="4240211"/>
          </a:xfrm>
        </p:grpSpPr>
        <p:grpSp>
          <p:nvGrpSpPr>
            <p:cNvPr id="1353" name="Group 1352"/>
            <p:cNvGrpSpPr/>
            <p:nvPr userDrawn="1"/>
          </p:nvGrpSpPr>
          <p:grpSpPr>
            <a:xfrm>
              <a:off x="4527554" y="1398588"/>
              <a:ext cx="7137394" cy="4240211"/>
              <a:chOff x="4527471" y="1398593"/>
              <a:chExt cx="7137264" cy="4240229"/>
            </a:xfrm>
            <a:effectLst/>
          </p:grpSpPr>
          <p:sp>
            <p:nvSpPr>
              <p:cNvPr id="181" name="AutoShape 380"/>
              <p:cNvSpPr>
                <a:spLocks noChangeAspect="1" noChangeArrowheads="1" noTextEdit="1"/>
              </p:cNvSpPr>
              <p:nvPr userDrawn="1"/>
            </p:nvSpPr>
            <p:spPr bwMode="auto">
              <a:xfrm>
                <a:off x="4640179" y="1398593"/>
                <a:ext cx="6913436" cy="3981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182" name="Freeform 382"/>
              <p:cNvSpPr/>
              <p:nvPr userDrawn="1"/>
            </p:nvSpPr>
            <p:spPr bwMode="auto">
              <a:xfrm>
                <a:off x="5281517" y="1400181"/>
                <a:ext cx="5648222" cy="3940191"/>
              </a:xfrm>
              <a:custGeom>
                <a:avLst/>
                <a:gdLst>
                  <a:gd name="T0" fmla="*/ 4398 w 4571"/>
                  <a:gd name="T1" fmla="*/ 3192 h 3192"/>
                  <a:gd name="T2" fmla="*/ 172 w 4571"/>
                  <a:gd name="T3" fmla="*/ 3192 h 3192"/>
                  <a:gd name="T4" fmla="*/ 0 w 4571"/>
                  <a:gd name="T5" fmla="*/ 3019 h 3192"/>
                  <a:gd name="T6" fmla="*/ 0 w 4571"/>
                  <a:gd name="T7" fmla="*/ 173 h 3192"/>
                  <a:gd name="T8" fmla="*/ 172 w 4571"/>
                  <a:gd name="T9" fmla="*/ 0 h 3192"/>
                  <a:gd name="T10" fmla="*/ 4398 w 4571"/>
                  <a:gd name="T11" fmla="*/ 0 h 3192"/>
                  <a:gd name="T12" fmla="*/ 4571 w 4571"/>
                  <a:gd name="T13" fmla="*/ 173 h 3192"/>
                  <a:gd name="T14" fmla="*/ 4571 w 4571"/>
                  <a:gd name="T15" fmla="*/ 3019 h 3192"/>
                  <a:gd name="T16" fmla="*/ 4398 w 4571"/>
                  <a:gd name="T17" fmla="*/ 3192 h 3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1" h="3192">
                    <a:moveTo>
                      <a:pt x="4398" y="3192"/>
                    </a:moveTo>
                    <a:cubicBezTo>
                      <a:pt x="172" y="3192"/>
                      <a:pt x="172" y="3192"/>
                      <a:pt x="172" y="3192"/>
                    </a:cubicBezTo>
                    <a:cubicBezTo>
                      <a:pt x="77" y="3192"/>
                      <a:pt x="0" y="3115"/>
                      <a:pt x="0" y="3019"/>
                    </a:cubicBezTo>
                    <a:cubicBezTo>
                      <a:pt x="0" y="173"/>
                      <a:pt x="0" y="173"/>
                      <a:pt x="0" y="173"/>
                    </a:cubicBezTo>
                    <a:cubicBezTo>
                      <a:pt x="0" y="78"/>
                      <a:pt x="77" y="0"/>
                      <a:pt x="172" y="0"/>
                    </a:cubicBezTo>
                    <a:cubicBezTo>
                      <a:pt x="4398" y="0"/>
                      <a:pt x="4398" y="0"/>
                      <a:pt x="4398" y="0"/>
                    </a:cubicBezTo>
                    <a:cubicBezTo>
                      <a:pt x="4493" y="0"/>
                      <a:pt x="4571" y="78"/>
                      <a:pt x="4571" y="173"/>
                    </a:cubicBezTo>
                    <a:cubicBezTo>
                      <a:pt x="4571" y="3019"/>
                      <a:pt x="4571" y="3019"/>
                      <a:pt x="4571" y="3019"/>
                    </a:cubicBezTo>
                    <a:cubicBezTo>
                      <a:pt x="4571" y="3115"/>
                      <a:pt x="4493" y="3192"/>
                      <a:pt x="4398" y="3192"/>
                    </a:cubicBezTo>
                    <a:close/>
                  </a:path>
                </a:pathLst>
              </a:custGeom>
              <a:solidFill>
                <a:srgbClr val="DAC1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83" name="Freeform 383"/>
              <p:cNvSpPr/>
              <p:nvPr userDrawn="1"/>
            </p:nvSpPr>
            <p:spPr bwMode="auto">
              <a:xfrm>
                <a:off x="5300567" y="1419231"/>
                <a:ext cx="5610123" cy="3903680"/>
              </a:xfrm>
              <a:custGeom>
                <a:avLst/>
                <a:gdLst>
                  <a:gd name="T0" fmla="*/ 4540 w 4540"/>
                  <a:gd name="T1" fmla="*/ 3003 h 3161"/>
                  <a:gd name="T2" fmla="*/ 4383 w 4540"/>
                  <a:gd name="T3" fmla="*/ 3161 h 3161"/>
                  <a:gd name="T4" fmla="*/ 157 w 4540"/>
                  <a:gd name="T5" fmla="*/ 3161 h 3161"/>
                  <a:gd name="T6" fmla="*/ 0 w 4540"/>
                  <a:gd name="T7" fmla="*/ 3003 h 3161"/>
                  <a:gd name="T8" fmla="*/ 0 w 4540"/>
                  <a:gd name="T9" fmla="*/ 157 h 3161"/>
                  <a:gd name="T10" fmla="*/ 157 w 4540"/>
                  <a:gd name="T11" fmla="*/ 0 h 3161"/>
                  <a:gd name="T12" fmla="*/ 4383 w 4540"/>
                  <a:gd name="T13" fmla="*/ 0 h 3161"/>
                  <a:gd name="T14" fmla="*/ 4540 w 4540"/>
                  <a:gd name="T15" fmla="*/ 157 h 3161"/>
                  <a:gd name="T16" fmla="*/ 4540 w 4540"/>
                  <a:gd name="T17" fmla="*/ 3003 h 3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0" h="3161">
                    <a:moveTo>
                      <a:pt x="4540" y="3003"/>
                    </a:moveTo>
                    <a:cubicBezTo>
                      <a:pt x="4540" y="3090"/>
                      <a:pt x="4469" y="3161"/>
                      <a:pt x="4383" y="3161"/>
                    </a:cubicBezTo>
                    <a:cubicBezTo>
                      <a:pt x="157" y="3161"/>
                      <a:pt x="157" y="3161"/>
                      <a:pt x="157" y="3161"/>
                    </a:cubicBezTo>
                    <a:cubicBezTo>
                      <a:pt x="71" y="3161"/>
                      <a:pt x="0" y="3090"/>
                      <a:pt x="0" y="3003"/>
                    </a:cubicBezTo>
                    <a:cubicBezTo>
                      <a:pt x="0" y="157"/>
                      <a:pt x="0" y="157"/>
                      <a:pt x="0" y="157"/>
                    </a:cubicBezTo>
                    <a:cubicBezTo>
                      <a:pt x="0" y="71"/>
                      <a:pt x="71" y="0"/>
                      <a:pt x="157" y="0"/>
                    </a:cubicBezTo>
                    <a:cubicBezTo>
                      <a:pt x="4383" y="0"/>
                      <a:pt x="4383" y="0"/>
                      <a:pt x="4383" y="0"/>
                    </a:cubicBezTo>
                    <a:cubicBezTo>
                      <a:pt x="4469" y="0"/>
                      <a:pt x="4540" y="71"/>
                      <a:pt x="4540" y="157"/>
                    </a:cubicBezTo>
                    <a:lnTo>
                      <a:pt x="4540" y="3003"/>
                    </a:lnTo>
                    <a:close/>
                  </a:path>
                </a:pathLst>
              </a:custGeom>
              <a:solidFill>
                <a:srgbClr val="3335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dirty="0"/>
              </a:p>
            </p:txBody>
          </p:sp>
          <p:sp>
            <p:nvSpPr>
              <p:cNvPr id="184" name="Freeform 384"/>
              <p:cNvSpPr/>
              <p:nvPr userDrawn="1"/>
            </p:nvSpPr>
            <p:spPr bwMode="auto">
              <a:xfrm>
                <a:off x="5305329" y="1423994"/>
                <a:ext cx="5600597" cy="3892566"/>
              </a:xfrm>
              <a:custGeom>
                <a:avLst/>
                <a:gdLst>
                  <a:gd name="T0" fmla="*/ 4379 w 4533"/>
                  <a:gd name="T1" fmla="*/ 3154 h 3154"/>
                  <a:gd name="T2" fmla="*/ 153 w 4533"/>
                  <a:gd name="T3" fmla="*/ 3154 h 3154"/>
                  <a:gd name="T4" fmla="*/ 0 w 4533"/>
                  <a:gd name="T5" fmla="*/ 3000 h 3154"/>
                  <a:gd name="T6" fmla="*/ 0 w 4533"/>
                  <a:gd name="T7" fmla="*/ 154 h 3154"/>
                  <a:gd name="T8" fmla="*/ 153 w 4533"/>
                  <a:gd name="T9" fmla="*/ 0 h 3154"/>
                  <a:gd name="T10" fmla="*/ 4379 w 4533"/>
                  <a:gd name="T11" fmla="*/ 0 h 3154"/>
                  <a:gd name="T12" fmla="*/ 4533 w 4533"/>
                  <a:gd name="T13" fmla="*/ 154 h 3154"/>
                  <a:gd name="T14" fmla="*/ 4533 w 4533"/>
                  <a:gd name="T15" fmla="*/ 3000 h 3154"/>
                  <a:gd name="T16" fmla="*/ 4379 w 4533"/>
                  <a:gd name="T17" fmla="*/ 3154 h 3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3" h="3154">
                    <a:moveTo>
                      <a:pt x="4379" y="3154"/>
                    </a:moveTo>
                    <a:cubicBezTo>
                      <a:pt x="153" y="3154"/>
                      <a:pt x="153" y="3154"/>
                      <a:pt x="153" y="3154"/>
                    </a:cubicBezTo>
                    <a:cubicBezTo>
                      <a:pt x="69" y="3154"/>
                      <a:pt x="0" y="3085"/>
                      <a:pt x="0" y="3000"/>
                    </a:cubicBezTo>
                    <a:cubicBezTo>
                      <a:pt x="0" y="154"/>
                      <a:pt x="0" y="154"/>
                      <a:pt x="0" y="154"/>
                    </a:cubicBezTo>
                    <a:cubicBezTo>
                      <a:pt x="0" y="69"/>
                      <a:pt x="69" y="0"/>
                      <a:pt x="153" y="0"/>
                    </a:cubicBezTo>
                    <a:cubicBezTo>
                      <a:pt x="4379" y="0"/>
                      <a:pt x="4379" y="0"/>
                      <a:pt x="4379" y="0"/>
                    </a:cubicBezTo>
                    <a:cubicBezTo>
                      <a:pt x="4464" y="0"/>
                      <a:pt x="4533" y="69"/>
                      <a:pt x="4533" y="154"/>
                    </a:cubicBezTo>
                    <a:cubicBezTo>
                      <a:pt x="4533" y="3000"/>
                      <a:pt x="4533" y="3000"/>
                      <a:pt x="4533" y="3000"/>
                    </a:cubicBezTo>
                    <a:cubicBezTo>
                      <a:pt x="4533" y="3085"/>
                      <a:pt x="4464" y="3154"/>
                      <a:pt x="4379" y="3154"/>
                    </a:cubicBezTo>
                    <a:close/>
                  </a:path>
                </a:pathLst>
              </a:custGeom>
              <a:solidFill>
                <a:srgbClr val="010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85" name="Freeform 385"/>
              <p:cNvSpPr/>
              <p:nvPr userDrawn="1"/>
            </p:nvSpPr>
            <p:spPr bwMode="auto">
              <a:xfrm>
                <a:off x="5305329" y="5089547"/>
                <a:ext cx="5600597" cy="227014"/>
              </a:xfrm>
              <a:custGeom>
                <a:avLst/>
                <a:gdLst>
                  <a:gd name="T0" fmla="*/ 0 w 4533"/>
                  <a:gd name="T1" fmla="*/ 0 h 184"/>
                  <a:gd name="T2" fmla="*/ 0 w 4533"/>
                  <a:gd name="T3" fmla="*/ 30 h 184"/>
                  <a:gd name="T4" fmla="*/ 153 w 4533"/>
                  <a:gd name="T5" fmla="*/ 184 h 184"/>
                  <a:gd name="T6" fmla="*/ 4379 w 4533"/>
                  <a:gd name="T7" fmla="*/ 184 h 184"/>
                  <a:gd name="T8" fmla="*/ 4533 w 4533"/>
                  <a:gd name="T9" fmla="*/ 30 h 184"/>
                  <a:gd name="T10" fmla="*/ 4533 w 4533"/>
                  <a:gd name="T11" fmla="*/ 0 h 184"/>
                  <a:gd name="T12" fmla="*/ 0 w 4533"/>
                  <a:gd name="T13" fmla="*/ 0 h 184"/>
                </a:gdLst>
                <a:ahLst/>
                <a:cxnLst>
                  <a:cxn ang="0">
                    <a:pos x="T0" y="T1"/>
                  </a:cxn>
                  <a:cxn ang="0">
                    <a:pos x="T2" y="T3"/>
                  </a:cxn>
                  <a:cxn ang="0">
                    <a:pos x="T4" y="T5"/>
                  </a:cxn>
                  <a:cxn ang="0">
                    <a:pos x="T6" y="T7"/>
                  </a:cxn>
                  <a:cxn ang="0">
                    <a:pos x="T8" y="T9"/>
                  </a:cxn>
                  <a:cxn ang="0">
                    <a:pos x="T10" y="T11"/>
                  </a:cxn>
                  <a:cxn ang="0">
                    <a:pos x="T12" y="T13"/>
                  </a:cxn>
                </a:cxnLst>
                <a:rect l="0" t="0" r="r" b="b"/>
                <a:pathLst>
                  <a:path w="4533" h="184">
                    <a:moveTo>
                      <a:pt x="0" y="0"/>
                    </a:moveTo>
                    <a:cubicBezTo>
                      <a:pt x="0" y="30"/>
                      <a:pt x="0" y="30"/>
                      <a:pt x="0" y="30"/>
                    </a:cubicBezTo>
                    <a:cubicBezTo>
                      <a:pt x="0" y="115"/>
                      <a:pt x="69" y="184"/>
                      <a:pt x="153" y="184"/>
                    </a:cubicBezTo>
                    <a:cubicBezTo>
                      <a:pt x="4379" y="184"/>
                      <a:pt x="4379" y="184"/>
                      <a:pt x="4379" y="184"/>
                    </a:cubicBezTo>
                    <a:cubicBezTo>
                      <a:pt x="4464" y="184"/>
                      <a:pt x="4533" y="115"/>
                      <a:pt x="4533" y="30"/>
                    </a:cubicBezTo>
                    <a:cubicBezTo>
                      <a:pt x="4533" y="0"/>
                      <a:pt x="4533" y="0"/>
                      <a:pt x="4533" y="0"/>
                    </a:cubicBezTo>
                    <a:lnTo>
                      <a:pt x="0" y="0"/>
                    </a:lnTo>
                    <a:close/>
                  </a:path>
                </a:pathLst>
              </a:custGeom>
              <a:solidFill>
                <a:srgbClr val="22222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pic>
            <p:nvPicPr>
              <p:cNvPr id="429" name="Picture 42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607" r="-1630" b="-250766"/>
              <a:stretch>
                <a:fillRect/>
              </a:stretch>
            </p:blipFill>
            <p:spPr bwMode="auto">
              <a:xfrm>
                <a:off x="4527471" y="5276873"/>
                <a:ext cx="7137264" cy="361949"/>
              </a:xfrm>
              <a:custGeom>
                <a:avLst/>
                <a:gdLst>
                  <a:gd name="connsiteX0" fmla="*/ 111121 w 7137394"/>
                  <a:gd name="connsiteY0" fmla="*/ 16107 h 361948"/>
                  <a:gd name="connsiteX1" fmla="*/ 111121 w 7137394"/>
                  <a:gd name="connsiteY1" fmla="*/ 103188 h 361948"/>
                  <a:gd name="connsiteX2" fmla="*/ 732671 w 7137394"/>
                  <a:gd name="connsiteY2" fmla="*/ 103188 h 361948"/>
                  <a:gd name="connsiteX3" fmla="*/ 735009 w 7137394"/>
                  <a:gd name="connsiteY3" fmla="*/ 357186 h 361948"/>
                  <a:gd name="connsiteX4" fmla="*/ 0 w 7137394"/>
                  <a:gd name="connsiteY4" fmla="*/ 357186 h 361948"/>
                  <a:gd name="connsiteX5" fmla="*/ 7024684 w 7137394"/>
                  <a:gd name="connsiteY5" fmla="*/ 15992 h 361948"/>
                  <a:gd name="connsiteX6" fmla="*/ 7137394 w 7137394"/>
                  <a:gd name="connsiteY6" fmla="*/ 361948 h 361948"/>
                  <a:gd name="connsiteX7" fmla="*/ 6402385 w 7137394"/>
                  <a:gd name="connsiteY7" fmla="*/ 361948 h 361948"/>
                  <a:gd name="connsiteX8" fmla="*/ 6402385 w 7137394"/>
                  <a:gd name="connsiteY8" fmla="*/ 103188 h 361948"/>
                  <a:gd name="connsiteX9" fmla="*/ 7024684 w 7137394"/>
                  <a:gd name="connsiteY9" fmla="*/ 103188 h 361948"/>
                  <a:gd name="connsiteX10" fmla="*/ 111121 w 7137394"/>
                  <a:gd name="connsiteY10" fmla="*/ 0 h 361948"/>
                  <a:gd name="connsiteX11" fmla="*/ 7024684 w 7137394"/>
                  <a:gd name="connsiteY11" fmla="*/ 0 h 361948"/>
                  <a:gd name="connsiteX12" fmla="*/ 7024684 w 7137394"/>
                  <a:gd name="connsiteY12" fmla="*/ 15992 h 361948"/>
                  <a:gd name="connsiteX13" fmla="*/ 7023094 w 7137394"/>
                  <a:gd name="connsiteY13" fmla="*/ 11111 h 361948"/>
                  <a:gd name="connsiteX14" fmla="*/ 6402385 w 7137394"/>
                  <a:gd name="connsiteY14" fmla="*/ 93661 h 361948"/>
                  <a:gd name="connsiteX15" fmla="*/ 6402385 w 7137394"/>
                  <a:gd name="connsiteY15" fmla="*/ 103188 h 361948"/>
                  <a:gd name="connsiteX16" fmla="*/ 732671 w 7137394"/>
                  <a:gd name="connsiteY16" fmla="*/ 103188 h 361948"/>
                  <a:gd name="connsiteX17" fmla="*/ 732627 w 7137394"/>
                  <a:gd name="connsiteY17" fmla="*/ 98424 h 361948"/>
                  <a:gd name="connsiteX18" fmla="*/ 114300 w 7137394"/>
                  <a:gd name="connsiteY18" fmla="*/ 6349 h 361948"/>
                  <a:gd name="connsiteX19" fmla="*/ 111121 w 7137394"/>
                  <a:gd name="connsiteY19" fmla="*/ 16107 h 3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37394" h="361948">
                    <a:moveTo>
                      <a:pt x="111121" y="16107"/>
                    </a:moveTo>
                    <a:lnTo>
                      <a:pt x="111121" y="103188"/>
                    </a:lnTo>
                    <a:lnTo>
                      <a:pt x="732671" y="103188"/>
                    </a:lnTo>
                    <a:lnTo>
                      <a:pt x="735009" y="357186"/>
                    </a:lnTo>
                    <a:lnTo>
                      <a:pt x="0" y="357186"/>
                    </a:lnTo>
                    <a:close/>
                    <a:moveTo>
                      <a:pt x="7024684" y="15992"/>
                    </a:moveTo>
                    <a:lnTo>
                      <a:pt x="7137394" y="361948"/>
                    </a:lnTo>
                    <a:lnTo>
                      <a:pt x="6402385" y="361948"/>
                    </a:lnTo>
                    <a:lnTo>
                      <a:pt x="6402385" y="103188"/>
                    </a:lnTo>
                    <a:lnTo>
                      <a:pt x="7024684" y="103188"/>
                    </a:lnTo>
                    <a:close/>
                    <a:moveTo>
                      <a:pt x="111121" y="0"/>
                    </a:moveTo>
                    <a:lnTo>
                      <a:pt x="7024684" y="0"/>
                    </a:lnTo>
                    <a:lnTo>
                      <a:pt x="7024684" y="15992"/>
                    </a:lnTo>
                    <a:lnTo>
                      <a:pt x="7023094" y="11111"/>
                    </a:lnTo>
                    <a:cubicBezTo>
                      <a:pt x="6653208" y="88369"/>
                      <a:pt x="6607171" y="67203"/>
                      <a:pt x="6402385" y="93661"/>
                    </a:cubicBezTo>
                    <a:lnTo>
                      <a:pt x="6402385" y="103188"/>
                    </a:lnTo>
                    <a:lnTo>
                      <a:pt x="732671" y="103188"/>
                    </a:lnTo>
                    <a:lnTo>
                      <a:pt x="732627" y="98424"/>
                    </a:lnTo>
                    <a:cubicBezTo>
                      <a:pt x="527841" y="71966"/>
                      <a:pt x="484186" y="83607"/>
                      <a:pt x="114300" y="6349"/>
                    </a:cubicBezTo>
                    <a:lnTo>
                      <a:pt x="111121" y="16107"/>
                    </a:lnTo>
                    <a:close/>
                  </a:path>
                </a:pathLst>
              </a:cu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1" name="Picture 38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38591" y="5238773"/>
                <a:ext cx="6913437" cy="4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Oval 388"/>
              <p:cNvSpPr>
                <a:spLocks noChangeArrowheads="1"/>
              </p:cNvSpPr>
              <p:nvPr userDrawn="1"/>
            </p:nvSpPr>
            <p:spPr bwMode="auto">
              <a:xfrm>
                <a:off x="5284693" y="5338785"/>
                <a:ext cx="57149" cy="11113"/>
              </a:xfrm>
              <a:prstGeom prst="ellipse">
                <a:avLst/>
              </a:prstGeom>
              <a:solidFill>
                <a:srgbClr val="6354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87" name="Oval 389"/>
              <p:cNvSpPr>
                <a:spLocks noChangeArrowheads="1"/>
              </p:cNvSpPr>
              <p:nvPr userDrawn="1"/>
            </p:nvSpPr>
            <p:spPr bwMode="auto">
              <a:xfrm>
                <a:off x="5298979" y="5341960"/>
                <a:ext cx="28575" cy="6350"/>
              </a:xfrm>
              <a:prstGeom prst="ellipse">
                <a:avLst/>
              </a:prstGeom>
              <a:solidFill>
                <a:srgbClr val="4636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88" name="Oval 390"/>
              <p:cNvSpPr>
                <a:spLocks noChangeArrowheads="1"/>
              </p:cNvSpPr>
              <p:nvPr userDrawn="1"/>
            </p:nvSpPr>
            <p:spPr bwMode="auto">
              <a:xfrm>
                <a:off x="7224582" y="5338785"/>
                <a:ext cx="58737" cy="11113"/>
              </a:xfrm>
              <a:prstGeom prst="ellipse">
                <a:avLst/>
              </a:prstGeom>
              <a:solidFill>
                <a:srgbClr val="6354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89" name="Oval 391"/>
              <p:cNvSpPr>
                <a:spLocks noChangeArrowheads="1"/>
              </p:cNvSpPr>
              <p:nvPr userDrawn="1"/>
            </p:nvSpPr>
            <p:spPr bwMode="auto">
              <a:xfrm>
                <a:off x="7238869" y="5341960"/>
                <a:ext cx="30162" cy="6350"/>
              </a:xfrm>
              <a:prstGeom prst="ellipse">
                <a:avLst/>
              </a:prstGeom>
              <a:solidFill>
                <a:srgbClr val="4636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90" name="Oval 392"/>
              <p:cNvSpPr>
                <a:spLocks noChangeArrowheads="1"/>
              </p:cNvSpPr>
              <p:nvPr userDrawn="1"/>
            </p:nvSpPr>
            <p:spPr bwMode="auto">
              <a:xfrm>
                <a:off x="8920001" y="5338785"/>
                <a:ext cx="60324" cy="11113"/>
              </a:xfrm>
              <a:prstGeom prst="ellipse">
                <a:avLst/>
              </a:prstGeom>
              <a:solidFill>
                <a:srgbClr val="6354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91" name="Oval 393"/>
              <p:cNvSpPr>
                <a:spLocks noChangeArrowheads="1"/>
              </p:cNvSpPr>
              <p:nvPr userDrawn="1"/>
            </p:nvSpPr>
            <p:spPr bwMode="auto">
              <a:xfrm>
                <a:off x="8935876" y="5341960"/>
                <a:ext cx="28575" cy="6350"/>
              </a:xfrm>
              <a:prstGeom prst="ellipse">
                <a:avLst/>
              </a:prstGeom>
              <a:solidFill>
                <a:srgbClr val="4636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44" name="Oval 394"/>
              <p:cNvSpPr>
                <a:spLocks noChangeArrowheads="1"/>
              </p:cNvSpPr>
              <p:nvPr userDrawn="1"/>
            </p:nvSpPr>
            <p:spPr bwMode="auto">
              <a:xfrm>
                <a:off x="10850366" y="5338785"/>
                <a:ext cx="58737" cy="11113"/>
              </a:xfrm>
              <a:prstGeom prst="ellipse">
                <a:avLst/>
              </a:prstGeom>
              <a:solidFill>
                <a:srgbClr val="6354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45" name="Oval 395"/>
              <p:cNvSpPr>
                <a:spLocks noChangeArrowheads="1"/>
              </p:cNvSpPr>
              <p:nvPr userDrawn="1"/>
            </p:nvSpPr>
            <p:spPr bwMode="auto">
              <a:xfrm>
                <a:off x="10864653" y="5341960"/>
                <a:ext cx="28575" cy="6350"/>
              </a:xfrm>
              <a:prstGeom prst="ellipse">
                <a:avLst/>
              </a:prstGeom>
              <a:solidFill>
                <a:srgbClr val="4636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46" name="Freeform 396"/>
              <p:cNvSpPr/>
              <p:nvPr userDrawn="1"/>
            </p:nvSpPr>
            <p:spPr bwMode="auto">
              <a:xfrm>
                <a:off x="4716378" y="5299098"/>
                <a:ext cx="6761040" cy="1588"/>
              </a:xfrm>
              <a:custGeom>
                <a:avLst/>
                <a:gdLst>
                  <a:gd name="T0" fmla="*/ 5467 w 5472"/>
                  <a:gd name="T1" fmla="*/ 1 h 1"/>
                  <a:gd name="T2" fmla="*/ 5472 w 5472"/>
                  <a:gd name="T3" fmla="*/ 0 h 1"/>
                  <a:gd name="T4" fmla="*/ 0 w 5472"/>
                  <a:gd name="T5" fmla="*/ 0 h 1"/>
                  <a:gd name="T6" fmla="*/ 5 w 5472"/>
                  <a:gd name="T7" fmla="*/ 1 h 1"/>
                  <a:gd name="T8" fmla="*/ 5467 w 5472"/>
                  <a:gd name="T9" fmla="*/ 1 h 1"/>
                </a:gdLst>
                <a:ahLst/>
                <a:cxnLst>
                  <a:cxn ang="0">
                    <a:pos x="T0" y="T1"/>
                  </a:cxn>
                  <a:cxn ang="0">
                    <a:pos x="T2" y="T3"/>
                  </a:cxn>
                  <a:cxn ang="0">
                    <a:pos x="T4" y="T5"/>
                  </a:cxn>
                  <a:cxn ang="0">
                    <a:pos x="T6" y="T7"/>
                  </a:cxn>
                  <a:cxn ang="0">
                    <a:pos x="T8" y="T9"/>
                  </a:cxn>
                </a:cxnLst>
                <a:rect l="0" t="0" r="r" b="b"/>
                <a:pathLst>
                  <a:path w="5472" h="1">
                    <a:moveTo>
                      <a:pt x="5467" y="1"/>
                    </a:moveTo>
                    <a:cubicBezTo>
                      <a:pt x="5469" y="1"/>
                      <a:pt x="5471" y="0"/>
                      <a:pt x="5472" y="0"/>
                    </a:cubicBezTo>
                    <a:cubicBezTo>
                      <a:pt x="0" y="0"/>
                      <a:pt x="0" y="0"/>
                      <a:pt x="0" y="0"/>
                    </a:cubicBezTo>
                    <a:cubicBezTo>
                      <a:pt x="2" y="0"/>
                      <a:pt x="3" y="1"/>
                      <a:pt x="5" y="1"/>
                    </a:cubicBezTo>
                    <a:lnTo>
                      <a:pt x="5467" y="1"/>
                    </a:lnTo>
                    <a:close/>
                  </a:path>
                </a:pathLst>
              </a:custGeom>
              <a:solidFill>
                <a:srgbClr val="9A87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pic>
            <p:nvPicPr>
              <p:cNvPr id="1421" name="Picture 397"/>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30953" y="5240359"/>
                <a:ext cx="1331888"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7" name="Oval 398"/>
              <p:cNvSpPr>
                <a:spLocks noChangeArrowheads="1"/>
              </p:cNvSpPr>
              <p:nvPr userDrawn="1"/>
            </p:nvSpPr>
            <p:spPr bwMode="auto">
              <a:xfrm>
                <a:off x="8085011" y="1544645"/>
                <a:ext cx="44449" cy="44450"/>
              </a:xfrm>
              <a:prstGeom prst="ellipse">
                <a:avLst/>
              </a:prstGeom>
              <a:solidFill>
                <a:srgbClr val="191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48" name="Oval 399"/>
              <p:cNvSpPr>
                <a:spLocks noChangeArrowheads="1"/>
              </p:cNvSpPr>
              <p:nvPr userDrawn="1"/>
            </p:nvSpPr>
            <p:spPr bwMode="auto">
              <a:xfrm>
                <a:off x="8096077" y="1555741"/>
                <a:ext cx="22224" cy="22225"/>
              </a:xfrm>
              <a:prstGeom prst="ellipse">
                <a:avLst/>
              </a:prstGeom>
              <a:solidFill>
                <a:srgbClr val="0001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49" name="Oval 400"/>
              <p:cNvSpPr>
                <a:spLocks noChangeArrowheads="1"/>
              </p:cNvSpPr>
              <p:nvPr userDrawn="1"/>
            </p:nvSpPr>
            <p:spPr bwMode="auto">
              <a:xfrm>
                <a:off x="8102496" y="1557318"/>
                <a:ext cx="7938" cy="6350"/>
              </a:xfrm>
              <a:prstGeom prst="ellipse">
                <a:avLst/>
              </a:prstGeom>
              <a:solidFill>
                <a:srgbClr val="272A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50" name="Oval 401"/>
              <p:cNvSpPr>
                <a:spLocks noChangeArrowheads="1"/>
              </p:cNvSpPr>
              <p:nvPr userDrawn="1"/>
            </p:nvSpPr>
            <p:spPr bwMode="auto">
              <a:xfrm>
                <a:off x="8102601" y="1568451"/>
                <a:ext cx="7938" cy="7938"/>
              </a:xfrm>
              <a:prstGeom prst="ellipse">
                <a:avLst/>
              </a:prstGeom>
              <a:solidFill>
                <a:srgbClr val="272A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grpSp>
        <p:sp>
          <p:nvSpPr>
            <p:cNvPr id="1351" name="Rectangle 402"/>
            <p:cNvSpPr>
              <a:spLocks noChangeArrowheads="1"/>
            </p:cNvSpPr>
            <p:nvPr userDrawn="1"/>
          </p:nvSpPr>
          <p:spPr bwMode="auto">
            <a:xfrm>
              <a:off x="5503864" y="1689101"/>
              <a:ext cx="5202238" cy="3248025"/>
            </a:xfrm>
            <a:prstGeom prst="rect">
              <a:avLst/>
            </a:prstGeom>
            <a:solidFill>
              <a:schemeClr val="accent1"/>
            </a:solidFill>
            <a:ln>
              <a:noFill/>
            </a:ln>
          </p:spPr>
          <p:txBody>
            <a:bodyPr vert="horz" wrap="square" lIns="91440" tIns="45720" rIns="91440" bIns="45720" numCol="1" anchor="t" anchorCtr="0" compatLnSpc="1"/>
            <a:lstStyle/>
            <a:p>
              <a:endParaRPr lang="fr-FR"/>
            </a:p>
          </p:txBody>
        </p:sp>
      </p:grpSp>
      <p:sp>
        <p:nvSpPr>
          <p:cNvPr id="26" name="Picture Placeholder 8"/>
          <p:cNvSpPr>
            <a:spLocks noGrp="1"/>
          </p:cNvSpPr>
          <p:nvPr>
            <p:ph type="pic" sz="quarter" idx="10" hasCustomPrompt="1"/>
          </p:nvPr>
        </p:nvSpPr>
        <p:spPr>
          <a:xfrm>
            <a:off x="5150629" y="1596033"/>
            <a:ext cx="5713584" cy="3564022"/>
          </a:xfrm>
          <a:prstGeom prst="rect">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DAA1319-8AD5-4B6E-874F-A279AF97F8B7}" type="datetime1">
              <a:rPr lang="en-US" smtClean="0"/>
            </a:fld>
            <a:endParaRPr lang="en-US"/>
          </a:p>
        </p:txBody>
      </p:sp>
      <p:sp>
        <p:nvSpPr>
          <p:cNvPr id="6" name="Footer Placeholder 5"/>
          <p:cNvSpPr>
            <a:spLocks noGrp="1"/>
          </p:cNvSpPr>
          <p:nvPr>
            <p:ph type="ftr" sz="quarter" idx="11"/>
          </p:nvPr>
        </p:nvSpPr>
        <p:spPr/>
        <p:txBody>
          <a:bodyPr/>
          <a:lstStyle/>
          <a:p>
            <a:r>
              <a:rPr lang="en-US" smtClean="0"/>
              <a:t>www.presentatiostemplate.com</a:t>
            </a:r>
            <a:endParaRPr lang="en-US"/>
          </a:p>
        </p:txBody>
      </p:sp>
      <p:sp>
        <p:nvSpPr>
          <p:cNvPr id="7" name="Slide Number Placeholder 6"/>
          <p:cNvSpPr>
            <a:spLocks noGrp="1"/>
          </p:cNvSpPr>
          <p:nvPr>
            <p:ph type="sldNum" sz="quarter" idx="12"/>
          </p:nvPr>
        </p:nvSpPr>
        <p:spPr/>
        <p:txBody>
          <a:bodyPr/>
          <a:lstStyle/>
          <a:p>
            <a:fld id="{3DE3E19F-02C1-4219-A00A-045ED18507E8}" type="slidenum">
              <a:rPr lang="en-US" smtClean="0"/>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9F885146-6C40-42E3-9E19-967E4EF482F2}" type="datetime1">
              <a:rPr lang="en-US" smtClean="0"/>
            </a:fld>
            <a:endParaRPr lang="en-US"/>
          </a:p>
        </p:txBody>
      </p:sp>
      <p:sp>
        <p:nvSpPr>
          <p:cNvPr id="6" name="Footer Placeholder 5"/>
          <p:cNvSpPr>
            <a:spLocks noGrp="1"/>
          </p:cNvSpPr>
          <p:nvPr>
            <p:ph type="ftr" sz="quarter" idx="11"/>
          </p:nvPr>
        </p:nvSpPr>
        <p:spPr/>
        <p:txBody>
          <a:bodyPr/>
          <a:lstStyle/>
          <a:p>
            <a:r>
              <a:rPr lang="en-US" smtClean="0"/>
              <a:t>www.presentatiostemplate.com</a:t>
            </a:r>
            <a:endParaRPr lang="en-US"/>
          </a:p>
        </p:txBody>
      </p:sp>
      <p:sp>
        <p:nvSpPr>
          <p:cNvPr id="7" name="Slide Number Placeholder 6"/>
          <p:cNvSpPr>
            <a:spLocks noGrp="1"/>
          </p:cNvSpPr>
          <p:nvPr>
            <p:ph type="sldNum" sz="quarter" idx="12"/>
          </p:nvPr>
        </p:nvSpPr>
        <p:spPr/>
        <p:txBody>
          <a:bodyPr/>
          <a:lstStyle/>
          <a:p>
            <a:fld id="{3DE3E19F-02C1-4219-A00A-045ED18507E8}" type="slidenum">
              <a:rPr lang="en-US" smtClean="0"/>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7DEB98-74D2-4E45-ACDB-D88F9752B899}" type="datetime1">
              <a:rPr lang="en-US" smtClean="0"/>
            </a:fld>
            <a:endParaRPr lang="en-US"/>
          </a:p>
        </p:txBody>
      </p:sp>
      <p:sp>
        <p:nvSpPr>
          <p:cNvPr id="5" name="Footer Placeholder 4"/>
          <p:cNvSpPr>
            <a:spLocks noGrp="1"/>
          </p:cNvSpPr>
          <p:nvPr>
            <p:ph type="ftr" sz="quarter" idx="11"/>
          </p:nvPr>
        </p:nvSpPr>
        <p:spPr/>
        <p:txBody>
          <a:bodyPr/>
          <a:lstStyle/>
          <a:p>
            <a:r>
              <a:rPr lang="en-US" smtClean="0"/>
              <a:t>www.presentatiostemplate.com</a:t>
            </a:r>
            <a:endParaRPr lang="en-US"/>
          </a:p>
        </p:txBody>
      </p:sp>
      <p:sp>
        <p:nvSpPr>
          <p:cNvPr id="6" name="Slide Number Placeholder 5"/>
          <p:cNvSpPr>
            <a:spLocks noGrp="1"/>
          </p:cNvSpPr>
          <p:nvPr>
            <p:ph type="sldNum" sz="quarter" idx="12"/>
          </p:nvPr>
        </p:nvSpPr>
        <p:spPr/>
        <p:txBody>
          <a:bodyPr/>
          <a:lstStyle/>
          <a:p>
            <a:fld id="{3DE3E19F-02C1-4219-A00A-045ED18507E8}" type="slidenum">
              <a:rPr lang="en-US" smtClean="0"/>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96915DD-219A-4447-8683-9BD4C59B147C}" type="datetime1">
              <a:rPr lang="en-US" smtClean="0"/>
            </a:fld>
            <a:endParaRPr lang="en-US"/>
          </a:p>
        </p:txBody>
      </p:sp>
      <p:sp>
        <p:nvSpPr>
          <p:cNvPr id="5" name="Footer Placeholder 4"/>
          <p:cNvSpPr>
            <a:spLocks noGrp="1"/>
          </p:cNvSpPr>
          <p:nvPr>
            <p:ph type="ftr" sz="quarter" idx="11"/>
          </p:nvPr>
        </p:nvSpPr>
        <p:spPr/>
        <p:txBody>
          <a:bodyPr/>
          <a:lstStyle/>
          <a:p>
            <a:r>
              <a:rPr lang="en-US" smtClean="0"/>
              <a:t>www.presentatiostemplate.com</a:t>
            </a:r>
            <a:endParaRPr lang="en-US"/>
          </a:p>
        </p:txBody>
      </p:sp>
      <p:sp>
        <p:nvSpPr>
          <p:cNvPr id="6" name="Slide Number Placeholder 5"/>
          <p:cNvSpPr>
            <a:spLocks noGrp="1"/>
          </p:cNvSpPr>
          <p:nvPr>
            <p:ph type="sldNum" sz="quarter" idx="12"/>
          </p:nvPr>
        </p:nvSpPr>
        <p:spPr/>
        <p:txBody>
          <a:bodyPr/>
          <a:lstStyle/>
          <a:p>
            <a:fld id="{3DE3E19F-02C1-4219-A00A-045ED18507E8}" type="slidenum">
              <a:rPr lang="en-US" smtClean="0"/>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6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168368"/>
            <a:ext cx="10972801" cy="658145"/>
          </a:xfrm>
          <a:noFill/>
          <a:effectLst/>
        </p:spPr>
        <p:txBody>
          <a:bodyPr/>
          <a:lstStyle>
            <a:lvl1pPr algn="r">
              <a:defRPr lang="en-US" dirty="0">
                <a:solidFill>
                  <a:schemeClr val="tx2"/>
                </a:solidFill>
                <a:latin typeface="+mj-lt"/>
              </a:defRPr>
            </a:lvl1pPr>
          </a:lstStyle>
          <a:p>
            <a:pPr lvl="0" algn="r"/>
            <a:r>
              <a:rPr lang="en-US" dirty="0" smtClean="0"/>
              <a:t>Click To Edit Master Title Style</a:t>
            </a:r>
            <a:endParaRPr lang="en-US" dirty="0"/>
          </a:p>
        </p:txBody>
      </p:sp>
      <p:sp>
        <p:nvSpPr>
          <p:cNvPr id="3" name="Content Placeholder 2"/>
          <p:cNvSpPr>
            <a:spLocks noGrp="1"/>
          </p:cNvSpPr>
          <p:nvPr>
            <p:ph idx="1"/>
          </p:nvPr>
        </p:nvSpPr>
        <p:spPr>
          <a:xfrm>
            <a:off x="609602" y="1890499"/>
            <a:ext cx="10972801" cy="3748029"/>
          </a:xfrm>
        </p:spPr>
        <p:txBody>
          <a:bodyPr>
            <a:normAutofit/>
          </a:bodyPr>
          <a:lstStyle>
            <a:lvl1pPr>
              <a:lnSpc>
                <a:spcPct val="130000"/>
              </a:lnSpc>
              <a:spcAft>
                <a:spcPts val="600"/>
              </a:spcAft>
              <a:defRPr sz="1200" b="1">
                <a:solidFill>
                  <a:schemeClr val="tx1"/>
                </a:solidFill>
                <a:latin typeface="+mn-lt"/>
              </a:defRPr>
            </a:lvl1pPr>
            <a:lvl2pPr>
              <a:lnSpc>
                <a:spcPct val="130000"/>
              </a:lnSpc>
              <a:defRPr sz="1100">
                <a:solidFill>
                  <a:schemeClr val="tx1"/>
                </a:solidFill>
                <a:latin typeface="+mn-lt"/>
              </a:defRPr>
            </a:lvl2pPr>
            <a:lvl3pPr>
              <a:lnSpc>
                <a:spcPct val="130000"/>
              </a:lnSpc>
              <a:defRPr sz="1050">
                <a:solidFill>
                  <a:schemeClr val="tx1"/>
                </a:solidFill>
                <a:latin typeface="+mn-lt"/>
              </a:defRPr>
            </a:lvl3pPr>
            <a:lvl4pPr>
              <a:lnSpc>
                <a:spcPct val="130000"/>
              </a:lnSpc>
              <a:defRPr sz="1000">
                <a:solidFill>
                  <a:schemeClr val="tx1"/>
                </a:solidFill>
                <a:latin typeface="+mn-lt"/>
              </a:defRPr>
            </a:lvl4pPr>
            <a:lvl5pPr>
              <a:lnSpc>
                <a:spcPct val="130000"/>
              </a:lnSpc>
              <a:defRPr sz="1000">
                <a:solidFill>
                  <a:schemeClr val="tx1"/>
                </a:solidFill>
                <a:latin typeface="+mn-lt"/>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4" name="Text Placeholder 13"/>
          <p:cNvSpPr>
            <a:spLocks noGrp="1"/>
          </p:cNvSpPr>
          <p:nvPr>
            <p:ph type="body" sz="quarter" idx="13" hasCustomPrompt="1"/>
          </p:nvPr>
        </p:nvSpPr>
        <p:spPr>
          <a:xfrm>
            <a:off x="8968741" y="862377"/>
            <a:ext cx="2613661" cy="286232"/>
          </a:xfrm>
        </p:spPr>
        <p:txBody>
          <a:bodyPr wrap="square">
            <a:spAutoFit/>
          </a:bodyPr>
          <a:lstStyle>
            <a:lvl1pPr marL="0" indent="0" algn="r">
              <a:buFontTx/>
              <a:buNone/>
              <a:defRPr sz="1400">
                <a:solidFill>
                  <a:schemeClr val="accent1">
                    <a:lumMod val="40000"/>
                    <a:lumOff val="60000"/>
                  </a:schemeClr>
                </a:solidFill>
              </a:defRPr>
            </a:lvl1pPr>
            <a:lvl2pPr marL="457200" indent="0">
              <a:buFontTx/>
              <a:buNone/>
              <a:defRPr sz="1200">
                <a:solidFill>
                  <a:schemeClr val="bg2">
                    <a:lumMod val="75000"/>
                  </a:schemeClr>
                </a:solidFill>
              </a:defRPr>
            </a:lvl2pPr>
            <a:lvl3pPr marL="913765" indent="0">
              <a:buFontTx/>
              <a:buNone/>
              <a:defRPr sz="1100">
                <a:solidFill>
                  <a:schemeClr val="bg2">
                    <a:lumMod val="75000"/>
                  </a:schemeClr>
                </a:solidFill>
              </a:defRPr>
            </a:lvl3pPr>
            <a:lvl4pPr marL="1370965" indent="0">
              <a:buFontTx/>
              <a:buNone/>
              <a:defRPr sz="1050">
                <a:solidFill>
                  <a:schemeClr val="bg2">
                    <a:lumMod val="75000"/>
                  </a:schemeClr>
                </a:solidFill>
              </a:defRPr>
            </a:lvl4pPr>
            <a:lvl5pPr marL="1828165" indent="0">
              <a:buFontTx/>
              <a:buNone/>
              <a:defRPr sz="1050">
                <a:solidFill>
                  <a:schemeClr val="bg2">
                    <a:lumMod val="75000"/>
                  </a:schemeClr>
                </a:solidFill>
              </a:defRPr>
            </a:lvl5pPr>
          </a:lstStyle>
          <a:p>
            <a:pPr lvl="0"/>
            <a:r>
              <a:rPr lang="en-US" dirty="0" smtClean="0"/>
              <a:t>Your Small Title Here</a:t>
            </a:r>
            <a:endParaRPr lang="en-US" dirty="0" smtClean="0"/>
          </a:p>
        </p:txBody>
      </p:sp>
      <p:sp>
        <p:nvSpPr>
          <p:cNvPr id="5" name="Picture Placeholder 4"/>
          <p:cNvSpPr>
            <a:spLocks noGrp="1"/>
          </p:cNvSpPr>
          <p:nvPr>
            <p:ph type="pic" sz="quarter" idx="14"/>
          </p:nvPr>
        </p:nvSpPr>
        <p:spPr>
          <a:xfrm>
            <a:off x="1028566" y="2266950"/>
            <a:ext cx="2323797" cy="1771650"/>
          </a:xfrm>
          <a:prstGeom prst="ellipse">
            <a:avLst/>
          </a:prstGeom>
        </p:spPr>
        <p:txBody>
          <a:bodyPr/>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t - Vertical">
    <p:bg>
      <p:bgPr>
        <a:solidFill>
          <a:srgbClr val="F7F7F7"/>
        </a:solidFill>
        <a:effectLst/>
      </p:bgPr>
    </p:bg>
    <p:spTree>
      <p:nvGrpSpPr>
        <p:cNvPr id="1" name=""/>
        <p:cNvGrpSpPr/>
        <p:nvPr/>
      </p:nvGrpSpPr>
      <p:grpSpPr>
        <a:xfrm>
          <a:off x="0" y="0"/>
          <a:ext cx="0" cy="0"/>
          <a:chOff x="0" y="0"/>
          <a:chExt cx="0" cy="0"/>
        </a:xfrm>
      </p:grpSpPr>
      <p:grpSp>
        <p:nvGrpSpPr>
          <p:cNvPr id="57" name="Group 56"/>
          <p:cNvGrpSpPr/>
          <p:nvPr userDrawn="1"/>
        </p:nvGrpSpPr>
        <p:grpSpPr>
          <a:xfrm>
            <a:off x="6543324" y="587692"/>
            <a:ext cx="3849726" cy="5682616"/>
            <a:chOff x="1063625" y="116201"/>
            <a:chExt cx="2790825" cy="4119563"/>
          </a:xfrm>
        </p:grpSpPr>
        <p:sp>
          <p:nvSpPr>
            <p:cNvPr id="136" name="Freeform 135"/>
            <p:cNvSpPr/>
            <p:nvPr/>
          </p:nvSpPr>
          <p:spPr bwMode="auto">
            <a:xfrm>
              <a:off x="1063625" y="116201"/>
              <a:ext cx="2790825" cy="4119563"/>
            </a:xfrm>
            <a:custGeom>
              <a:avLst/>
              <a:gdLst>
                <a:gd name="T0" fmla="*/ 175 w 175"/>
                <a:gd name="T1" fmla="*/ 13 h 260"/>
                <a:gd name="T2" fmla="*/ 163 w 175"/>
                <a:gd name="T3" fmla="*/ 0 h 260"/>
                <a:gd name="T4" fmla="*/ 13 w 175"/>
                <a:gd name="T5" fmla="*/ 0 h 260"/>
                <a:gd name="T6" fmla="*/ 0 w 175"/>
                <a:gd name="T7" fmla="*/ 13 h 260"/>
                <a:gd name="T8" fmla="*/ 0 w 175"/>
                <a:gd name="T9" fmla="*/ 248 h 260"/>
                <a:gd name="T10" fmla="*/ 13 w 175"/>
                <a:gd name="T11" fmla="*/ 260 h 260"/>
                <a:gd name="T12" fmla="*/ 163 w 175"/>
                <a:gd name="T13" fmla="*/ 260 h 260"/>
                <a:gd name="T14" fmla="*/ 175 w 175"/>
                <a:gd name="T15" fmla="*/ 248 h 260"/>
                <a:gd name="T16" fmla="*/ 175 w 175"/>
                <a:gd name="T17" fmla="*/ 1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60">
                  <a:moveTo>
                    <a:pt x="175" y="13"/>
                  </a:moveTo>
                  <a:cubicBezTo>
                    <a:pt x="175" y="6"/>
                    <a:pt x="170" y="0"/>
                    <a:pt x="163" y="0"/>
                  </a:cubicBezTo>
                  <a:cubicBezTo>
                    <a:pt x="13" y="0"/>
                    <a:pt x="13" y="0"/>
                    <a:pt x="13" y="0"/>
                  </a:cubicBezTo>
                  <a:cubicBezTo>
                    <a:pt x="6" y="0"/>
                    <a:pt x="0" y="6"/>
                    <a:pt x="0" y="13"/>
                  </a:cubicBezTo>
                  <a:cubicBezTo>
                    <a:pt x="0" y="248"/>
                    <a:pt x="0" y="248"/>
                    <a:pt x="0" y="248"/>
                  </a:cubicBezTo>
                  <a:cubicBezTo>
                    <a:pt x="0" y="255"/>
                    <a:pt x="6" y="260"/>
                    <a:pt x="13" y="260"/>
                  </a:cubicBezTo>
                  <a:cubicBezTo>
                    <a:pt x="163" y="260"/>
                    <a:pt x="163" y="260"/>
                    <a:pt x="163" y="260"/>
                  </a:cubicBezTo>
                  <a:cubicBezTo>
                    <a:pt x="170" y="260"/>
                    <a:pt x="175" y="255"/>
                    <a:pt x="175" y="248"/>
                  </a:cubicBezTo>
                  <a:lnTo>
                    <a:pt x="175"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7" name="Freeform 136"/>
            <p:cNvSpPr/>
            <p:nvPr/>
          </p:nvSpPr>
          <p:spPr bwMode="auto">
            <a:xfrm>
              <a:off x="1063625" y="116201"/>
              <a:ext cx="2790825" cy="4119563"/>
            </a:xfrm>
            <a:custGeom>
              <a:avLst/>
              <a:gdLst>
                <a:gd name="T0" fmla="*/ 175 w 175"/>
                <a:gd name="T1" fmla="*/ 13 h 260"/>
                <a:gd name="T2" fmla="*/ 163 w 175"/>
                <a:gd name="T3" fmla="*/ 0 h 260"/>
                <a:gd name="T4" fmla="*/ 13 w 175"/>
                <a:gd name="T5" fmla="*/ 0 h 260"/>
                <a:gd name="T6" fmla="*/ 0 w 175"/>
                <a:gd name="T7" fmla="*/ 13 h 260"/>
                <a:gd name="T8" fmla="*/ 0 w 175"/>
                <a:gd name="T9" fmla="*/ 248 h 260"/>
                <a:gd name="T10" fmla="*/ 13 w 175"/>
                <a:gd name="T11" fmla="*/ 260 h 260"/>
                <a:gd name="T12" fmla="*/ 163 w 175"/>
                <a:gd name="T13" fmla="*/ 260 h 260"/>
                <a:gd name="T14" fmla="*/ 175 w 175"/>
                <a:gd name="T15" fmla="*/ 248 h 260"/>
                <a:gd name="T16" fmla="*/ 175 w 175"/>
                <a:gd name="T17" fmla="*/ 1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60">
                  <a:moveTo>
                    <a:pt x="175" y="13"/>
                  </a:moveTo>
                  <a:cubicBezTo>
                    <a:pt x="175" y="6"/>
                    <a:pt x="170" y="0"/>
                    <a:pt x="163" y="0"/>
                  </a:cubicBezTo>
                  <a:cubicBezTo>
                    <a:pt x="13" y="0"/>
                    <a:pt x="13" y="0"/>
                    <a:pt x="13" y="0"/>
                  </a:cubicBezTo>
                  <a:cubicBezTo>
                    <a:pt x="6" y="0"/>
                    <a:pt x="0" y="6"/>
                    <a:pt x="0" y="13"/>
                  </a:cubicBezTo>
                  <a:cubicBezTo>
                    <a:pt x="0" y="248"/>
                    <a:pt x="0" y="248"/>
                    <a:pt x="0" y="248"/>
                  </a:cubicBezTo>
                  <a:cubicBezTo>
                    <a:pt x="0" y="255"/>
                    <a:pt x="6" y="260"/>
                    <a:pt x="13" y="260"/>
                  </a:cubicBezTo>
                  <a:cubicBezTo>
                    <a:pt x="163" y="260"/>
                    <a:pt x="163" y="260"/>
                    <a:pt x="163" y="260"/>
                  </a:cubicBezTo>
                  <a:cubicBezTo>
                    <a:pt x="170" y="260"/>
                    <a:pt x="175" y="255"/>
                    <a:pt x="175" y="248"/>
                  </a:cubicBezTo>
                  <a:lnTo>
                    <a:pt x="175" y="13"/>
                  </a:lnTo>
                  <a:close/>
                </a:path>
              </a:pathLst>
            </a:custGeom>
            <a:noFill/>
            <a:ln w="38100" cap="flat">
              <a:solidFill>
                <a:srgbClr val="F9E5D7"/>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FR"/>
            </a:p>
          </p:txBody>
        </p:sp>
        <p:sp>
          <p:nvSpPr>
            <p:cNvPr id="138" name="Rectangle 137"/>
            <p:cNvSpPr>
              <a:spLocks noChangeArrowheads="1"/>
            </p:cNvSpPr>
            <p:nvPr/>
          </p:nvSpPr>
          <p:spPr bwMode="auto">
            <a:xfrm>
              <a:off x="1208088" y="527364"/>
              <a:ext cx="2519363" cy="3311525"/>
            </a:xfrm>
            <a:prstGeom prst="rect">
              <a:avLst/>
            </a:prstGeom>
            <a:solidFill>
              <a:schemeClr val="accent1"/>
            </a:solidFill>
            <a:ln>
              <a:noFill/>
            </a:ln>
          </p:spPr>
          <p:txBody>
            <a:bodyPr vert="horz" wrap="square" lIns="91440" tIns="45720" rIns="91440" bIns="45720" numCol="1" anchor="t" anchorCtr="0" compatLnSpc="1"/>
            <a:lstStyle/>
            <a:p>
              <a:pPr lvl="0"/>
              <a:endParaRPr lang="fr-FR"/>
            </a:p>
          </p:txBody>
        </p:sp>
        <p:sp>
          <p:nvSpPr>
            <p:cNvPr id="139" name="Oval 138"/>
            <p:cNvSpPr>
              <a:spLocks noChangeArrowheads="1"/>
            </p:cNvSpPr>
            <p:nvPr/>
          </p:nvSpPr>
          <p:spPr bwMode="auto">
            <a:xfrm>
              <a:off x="2435225" y="306701"/>
              <a:ext cx="47625" cy="46038"/>
            </a:xfrm>
            <a:prstGeom prst="ellipse">
              <a:avLst/>
            </a:prstGeom>
            <a:solidFill>
              <a:srgbClr val="9395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40" name="Oval 139"/>
            <p:cNvSpPr>
              <a:spLocks noChangeArrowheads="1"/>
            </p:cNvSpPr>
            <p:nvPr userDrawn="1"/>
          </p:nvSpPr>
          <p:spPr bwMode="auto">
            <a:xfrm>
              <a:off x="2355850" y="3934139"/>
              <a:ext cx="206375" cy="206375"/>
            </a:xfrm>
            <a:prstGeom prst="ellipse">
              <a:avLst/>
            </a:prstGeom>
            <a:solidFill>
              <a:srgbClr val="FFFFFF"/>
            </a:solidFill>
            <a:ln w="9525">
              <a:solidFill>
                <a:srgbClr val="F9E5D7"/>
              </a:solidFill>
              <a:round/>
            </a:ln>
          </p:spPr>
          <p:txBody>
            <a:bodyPr vert="horz" wrap="square" lIns="91440" tIns="45720" rIns="91440" bIns="45720" numCol="1" anchor="t" anchorCtr="0" compatLnSpc="1"/>
            <a:lstStyle/>
            <a:p>
              <a:endParaRPr lang="fr-FR"/>
            </a:p>
          </p:txBody>
        </p:sp>
      </p:grpSp>
      <p:sp>
        <p:nvSpPr>
          <p:cNvPr id="8" name="Picture Placeholder 8"/>
          <p:cNvSpPr>
            <a:spLocks noGrp="1"/>
          </p:cNvSpPr>
          <p:nvPr>
            <p:ph type="pic" sz="quarter" idx="10" hasCustomPrompt="1"/>
          </p:nvPr>
        </p:nvSpPr>
        <p:spPr>
          <a:xfrm>
            <a:off x="6742599" y="1154858"/>
            <a:ext cx="3475265" cy="4567991"/>
          </a:xfrm>
          <a:prstGeom prst="rect">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 Horizontal">
    <p:bg>
      <p:bgPr>
        <a:solidFill>
          <a:srgbClr val="F7F7F7"/>
        </a:solidFill>
        <a:effectLst/>
      </p:bgPr>
    </p:bg>
    <p:spTree>
      <p:nvGrpSpPr>
        <p:cNvPr id="1" name=""/>
        <p:cNvGrpSpPr/>
        <p:nvPr/>
      </p:nvGrpSpPr>
      <p:grpSpPr>
        <a:xfrm>
          <a:off x="0" y="0"/>
          <a:ext cx="0" cy="0"/>
          <a:chOff x="0" y="0"/>
          <a:chExt cx="0" cy="0"/>
        </a:xfrm>
      </p:grpSpPr>
      <p:grpSp>
        <p:nvGrpSpPr>
          <p:cNvPr id="57" name="Group 56"/>
          <p:cNvGrpSpPr/>
          <p:nvPr userDrawn="1"/>
        </p:nvGrpSpPr>
        <p:grpSpPr>
          <a:xfrm rot="5400000">
            <a:off x="6543324" y="587692"/>
            <a:ext cx="3849726" cy="5682616"/>
            <a:chOff x="1063625" y="116201"/>
            <a:chExt cx="2790825" cy="4119563"/>
          </a:xfrm>
        </p:grpSpPr>
        <p:sp>
          <p:nvSpPr>
            <p:cNvPr id="136" name="Freeform 135"/>
            <p:cNvSpPr/>
            <p:nvPr/>
          </p:nvSpPr>
          <p:spPr bwMode="auto">
            <a:xfrm>
              <a:off x="1063625" y="116201"/>
              <a:ext cx="2790825" cy="4119563"/>
            </a:xfrm>
            <a:custGeom>
              <a:avLst/>
              <a:gdLst>
                <a:gd name="T0" fmla="*/ 175 w 175"/>
                <a:gd name="T1" fmla="*/ 13 h 260"/>
                <a:gd name="T2" fmla="*/ 163 w 175"/>
                <a:gd name="T3" fmla="*/ 0 h 260"/>
                <a:gd name="T4" fmla="*/ 13 w 175"/>
                <a:gd name="T5" fmla="*/ 0 h 260"/>
                <a:gd name="T6" fmla="*/ 0 w 175"/>
                <a:gd name="T7" fmla="*/ 13 h 260"/>
                <a:gd name="T8" fmla="*/ 0 w 175"/>
                <a:gd name="T9" fmla="*/ 248 h 260"/>
                <a:gd name="T10" fmla="*/ 13 w 175"/>
                <a:gd name="T11" fmla="*/ 260 h 260"/>
                <a:gd name="T12" fmla="*/ 163 w 175"/>
                <a:gd name="T13" fmla="*/ 260 h 260"/>
                <a:gd name="T14" fmla="*/ 175 w 175"/>
                <a:gd name="T15" fmla="*/ 248 h 260"/>
                <a:gd name="T16" fmla="*/ 175 w 175"/>
                <a:gd name="T17" fmla="*/ 1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60">
                  <a:moveTo>
                    <a:pt x="175" y="13"/>
                  </a:moveTo>
                  <a:cubicBezTo>
                    <a:pt x="175" y="6"/>
                    <a:pt x="170" y="0"/>
                    <a:pt x="163" y="0"/>
                  </a:cubicBezTo>
                  <a:cubicBezTo>
                    <a:pt x="13" y="0"/>
                    <a:pt x="13" y="0"/>
                    <a:pt x="13" y="0"/>
                  </a:cubicBezTo>
                  <a:cubicBezTo>
                    <a:pt x="6" y="0"/>
                    <a:pt x="0" y="6"/>
                    <a:pt x="0" y="13"/>
                  </a:cubicBezTo>
                  <a:cubicBezTo>
                    <a:pt x="0" y="248"/>
                    <a:pt x="0" y="248"/>
                    <a:pt x="0" y="248"/>
                  </a:cubicBezTo>
                  <a:cubicBezTo>
                    <a:pt x="0" y="255"/>
                    <a:pt x="6" y="260"/>
                    <a:pt x="13" y="260"/>
                  </a:cubicBezTo>
                  <a:cubicBezTo>
                    <a:pt x="163" y="260"/>
                    <a:pt x="163" y="260"/>
                    <a:pt x="163" y="260"/>
                  </a:cubicBezTo>
                  <a:cubicBezTo>
                    <a:pt x="170" y="260"/>
                    <a:pt x="175" y="255"/>
                    <a:pt x="175" y="248"/>
                  </a:cubicBezTo>
                  <a:lnTo>
                    <a:pt x="175"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7" name="Freeform 136"/>
            <p:cNvSpPr/>
            <p:nvPr/>
          </p:nvSpPr>
          <p:spPr bwMode="auto">
            <a:xfrm>
              <a:off x="1063625" y="116201"/>
              <a:ext cx="2790825" cy="4119563"/>
            </a:xfrm>
            <a:custGeom>
              <a:avLst/>
              <a:gdLst>
                <a:gd name="T0" fmla="*/ 175 w 175"/>
                <a:gd name="T1" fmla="*/ 13 h 260"/>
                <a:gd name="T2" fmla="*/ 163 w 175"/>
                <a:gd name="T3" fmla="*/ 0 h 260"/>
                <a:gd name="T4" fmla="*/ 13 w 175"/>
                <a:gd name="T5" fmla="*/ 0 h 260"/>
                <a:gd name="T6" fmla="*/ 0 w 175"/>
                <a:gd name="T7" fmla="*/ 13 h 260"/>
                <a:gd name="T8" fmla="*/ 0 w 175"/>
                <a:gd name="T9" fmla="*/ 248 h 260"/>
                <a:gd name="T10" fmla="*/ 13 w 175"/>
                <a:gd name="T11" fmla="*/ 260 h 260"/>
                <a:gd name="T12" fmla="*/ 163 w 175"/>
                <a:gd name="T13" fmla="*/ 260 h 260"/>
                <a:gd name="T14" fmla="*/ 175 w 175"/>
                <a:gd name="T15" fmla="*/ 248 h 260"/>
                <a:gd name="T16" fmla="*/ 175 w 175"/>
                <a:gd name="T17" fmla="*/ 1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60">
                  <a:moveTo>
                    <a:pt x="175" y="13"/>
                  </a:moveTo>
                  <a:cubicBezTo>
                    <a:pt x="175" y="6"/>
                    <a:pt x="170" y="0"/>
                    <a:pt x="163" y="0"/>
                  </a:cubicBezTo>
                  <a:cubicBezTo>
                    <a:pt x="13" y="0"/>
                    <a:pt x="13" y="0"/>
                    <a:pt x="13" y="0"/>
                  </a:cubicBezTo>
                  <a:cubicBezTo>
                    <a:pt x="6" y="0"/>
                    <a:pt x="0" y="6"/>
                    <a:pt x="0" y="13"/>
                  </a:cubicBezTo>
                  <a:cubicBezTo>
                    <a:pt x="0" y="248"/>
                    <a:pt x="0" y="248"/>
                    <a:pt x="0" y="248"/>
                  </a:cubicBezTo>
                  <a:cubicBezTo>
                    <a:pt x="0" y="255"/>
                    <a:pt x="6" y="260"/>
                    <a:pt x="13" y="260"/>
                  </a:cubicBezTo>
                  <a:cubicBezTo>
                    <a:pt x="163" y="260"/>
                    <a:pt x="163" y="260"/>
                    <a:pt x="163" y="260"/>
                  </a:cubicBezTo>
                  <a:cubicBezTo>
                    <a:pt x="170" y="260"/>
                    <a:pt x="175" y="255"/>
                    <a:pt x="175" y="248"/>
                  </a:cubicBezTo>
                  <a:lnTo>
                    <a:pt x="175" y="13"/>
                  </a:lnTo>
                  <a:close/>
                </a:path>
              </a:pathLst>
            </a:custGeom>
            <a:noFill/>
            <a:ln w="38100" cap="flat">
              <a:solidFill>
                <a:srgbClr val="F9E5D7"/>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FR"/>
            </a:p>
          </p:txBody>
        </p:sp>
        <p:sp>
          <p:nvSpPr>
            <p:cNvPr id="138" name="Rectangle 137"/>
            <p:cNvSpPr>
              <a:spLocks noChangeArrowheads="1"/>
            </p:cNvSpPr>
            <p:nvPr/>
          </p:nvSpPr>
          <p:spPr bwMode="auto">
            <a:xfrm>
              <a:off x="1208088" y="527364"/>
              <a:ext cx="2519363" cy="3311525"/>
            </a:xfrm>
            <a:prstGeom prst="rect">
              <a:avLst/>
            </a:prstGeom>
            <a:solidFill>
              <a:schemeClr val="accent1"/>
            </a:solidFill>
            <a:ln>
              <a:noFill/>
            </a:ln>
          </p:spPr>
          <p:txBody>
            <a:bodyPr vert="horz" wrap="square" lIns="91440" tIns="45720" rIns="91440" bIns="45720" numCol="1" anchor="t" anchorCtr="0" compatLnSpc="1"/>
            <a:lstStyle/>
            <a:p>
              <a:pPr lvl="0"/>
              <a:endParaRPr lang="fr-FR"/>
            </a:p>
          </p:txBody>
        </p:sp>
        <p:sp>
          <p:nvSpPr>
            <p:cNvPr id="139" name="Oval 138"/>
            <p:cNvSpPr>
              <a:spLocks noChangeArrowheads="1"/>
            </p:cNvSpPr>
            <p:nvPr/>
          </p:nvSpPr>
          <p:spPr bwMode="auto">
            <a:xfrm>
              <a:off x="2435225" y="306701"/>
              <a:ext cx="47625" cy="46038"/>
            </a:xfrm>
            <a:prstGeom prst="ellipse">
              <a:avLst/>
            </a:prstGeom>
            <a:solidFill>
              <a:srgbClr val="9395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40" name="Oval 139"/>
            <p:cNvSpPr>
              <a:spLocks noChangeArrowheads="1"/>
            </p:cNvSpPr>
            <p:nvPr userDrawn="1"/>
          </p:nvSpPr>
          <p:spPr bwMode="auto">
            <a:xfrm>
              <a:off x="2355850" y="3934139"/>
              <a:ext cx="206375" cy="206375"/>
            </a:xfrm>
            <a:prstGeom prst="ellipse">
              <a:avLst/>
            </a:prstGeom>
            <a:solidFill>
              <a:srgbClr val="FFFFFF"/>
            </a:solidFill>
            <a:ln w="9525">
              <a:solidFill>
                <a:srgbClr val="F9E5D7"/>
              </a:solidFill>
              <a:round/>
            </a:ln>
          </p:spPr>
          <p:txBody>
            <a:bodyPr vert="horz" wrap="square" lIns="91440" tIns="45720" rIns="91440" bIns="45720" numCol="1" anchor="t" anchorCtr="0" compatLnSpc="1"/>
            <a:lstStyle/>
            <a:p>
              <a:endParaRPr lang="fr-FR"/>
            </a:p>
          </p:txBody>
        </p:sp>
      </p:grpSp>
      <p:sp>
        <p:nvSpPr>
          <p:cNvPr id="8" name="Picture Placeholder 8"/>
          <p:cNvSpPr>
            <a:spLocks noGrp="1"/>
          </p:cNvSpPr>
          <p:nvPr>
            <p:ph type="pic" sz="quarter" idx="10" hasCustomPrompt="1"/>
          </p:nvPr>
        </p:nvSpPr>
        <p:spPr>
          <a:xfrm>
            <a:off x="6174337" y="1703412"/>
            <a:ext cx="4567991" cy="3475265"/>
          </a:xfrm>
          <a:prstGeom prst="rect">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rtwatch">
    <p:bg>
      <p:bgPr>
        <a:solidFill>
          <a:srgbClr val="F7F7F7"/>
        </a:solidFill>
        <a:effectLst/>
      </p:bgPr>
    </p:bg>
    <p:spTree>
      <p:nvGrpSpPr>
        <p:cNvPr id="1" name=""/>
        <p:cNvGrpSpPr/>
        <p:nvPr/>
      </p:nvGrpSpPr>
      <p:grpSpPr>
        <a:xfrm>
          <a:off x="0" y="0"/>
          <a:ext cx="0" cy="0"/>
          <a:chOff x="0" y="0"/>
          <a:chExt cx="0" cy="0"/>
        </a:xfrm>
      </p:grpSpPr>
      <p:sp>
        <p:nvSpPr>
          <p:cNvPr id="4" name="Freeform 5"/>
          <p:cNvSpPr/>
          <p:nvPr userDrawn="1"/>
        </p:nvSpPr>
        <p:spPr bwMode="auto">
          <a:xfrm>
            <a:off x="7101695" y="780836"/>
            <a:ext cx="2336627" cy="1130912"/>
          </a:xfrm>
          <a:custGeom>
            <a:avLst/>
            <a:gdLst>
              <a:gd name="T0" fmla="*/ 917 w 917"/>
              <a:gd name="T1" fmla="*/ 445 h 445"/>
              <a:gd name="T2" fmla="*/ 790 w 917"/>
              <a:gd name="T3" fmla="*/ 126 h 445"/>
              <a:gd name="T4" fmla="*/ 707 w 917"/>
              <a:gd name="T5" fmla="*/ 30 h 445"/>
              <a:gd name="T6" fmla="*/ 210 w 917"/>
              <a:gd name="T7" fmla="*/ 30 h 445"/>
              <a:gd name="T8" fmla="*/ 127 w 917"/>
              <a:gd name="T9" fmla="*/ 126 h 445"/>
              <a:gd name="T10" fmla="*/ 0 w 917"/>
              <a:gd name="T11" fmla="*/ 445 h 445"/>
              <a:gd name="T12" fmla="*/ 917 w 917"/>
              <a:gd name="T13" fmla="*/ 445 h 445"/>
            </a:gdLst>
            <a:ahLst/>
            <a:cxnLst>
              <a:cxn ang="0">
                <a:pos x="T0" y="T1"/>
              </a:cxn>
              <a:cxn ang="0">
                <a:pos x="T2" y="T3"/>
              </a:cxn>
              <a:cxn ang="0">
                <a:pos x="T4" y="T5"/>
              </a:cxn>
              <a:cxn ang="0">
                <a:pos x="T6" y="T7"/>
              </a:cxn>
              <a:cxn ang="0">
                <a:pos x="T8" y="T9"/>
              </a:cxn>
              <a:cxn ang="0">
                <a:pos x="T10" y="T11"/>
              </a:cxn>
              <a:cxn ang="0">
                <a:pos x="T12" y="T13"/>
              </a:cxn>
            </a:cxnLst>
            <a:rect l="0" t="0" r="r" b="b"/>
            <a:pathLst>
              <a:path w="917" h="445">
                <a:moveTo>
                  <a:pt x="917" y="445"/>
                </a:moveTo>
                <a:cubicBezTo>
                  <a:pt x="819" y="397"/>
                  <a:pt x="813" y="348"/>
                  <a:pt x="790" y="126"/>
                </a:cubicBezTo>
                <a:cubicBezTo>
                  <a:pt x="783" y="61"/>
                  <a:pt x="779" y="43"/>
                  <a:pt x="707" y="30"/>
                </a:cubicBezTo>
                <a:cubicBezTo>
                  <a:pt x="553" y="2"/>
                  <a:pt x="374" y="0"/>
                  <a:pt x="210" y="30"/>
                </a:cubicBezTo>
                <a:cubicBezTo>
                  <a:pt x="138" y="43"/>
                  <a:pt x="134" y="61"/>
                  <a:pt x="127" y="126"/>
                </a:cubicBezTo>
                <a:cubicBezTo>
                  <a:pt x="105" y="348"/>
                  <a:pt x="98" y="397"/>
                  <a:pt x="0" y="445"/>
                </a:cubicBezTo>
                <a:cubicBezTo>
                  <a:pt x="290" y="445"/>
                  <a:pt x="628" y="445"/>
                  <a:pt x="917" y="445"/>
                </a:cubicBezTo>
                <a:close/>
              </a:path>
            </a:pathLst>
          </a:custGeom>
          <a:solidFill>
            <a:srgbClr val="E2E4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5" name="Freeform 6"/>
          <p:cNvSpPr/>
          <p:nvPr userDrawn="1"/>
        </p:nvSpPr>
        <p:spPr bwMode="auto">
          <a:xfrm>
            <a:off x="7101695" y="5023023"/>
            <a:ext cx="2336627" cy="1130912"/>
          </a:xfrm>
          <a:custGeom>
            <a:avLst/>
            <a:gdLst>
              <a:gd name="T0" fmla="*/ 917 w 917"/>
              <a:gd name="T1" fmla="*/ 0 h 445"/>
              <a:gd name="T2" fmla="*/ 790 w 917"/>
              <a:gd name="T3" fmla="*/ 319 h 445"/>
              <a:gd name="T4" fmla="*/ 707 w 917"/>
              <a:gd name="T5" fmla="*/ 415 h 445"/>
              <a:gd name="T6" fmla="*/ 210 w 917"/>
              <a:gd name="T7" fmla="*/ 415 h 445"/>
              <a:gd name="T8" fmla="*/ 127 w 917"/>
              <a:gd name="T9" fmla="*/ 319 h 445"/>
              <a:gd name="T10" fmla="*/ 0 w 917"/>
              <a:gd name="T11" fmla="*/ 0 h 445"/>
              <a:gd name="T12" fmla="*/ 917 w 917"/>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917" h="445">
                <a:moveTo>
                  <a:pt x="917" y="0"/>
                </a:moveTo>
                <a:cubicBezTo>
                  <a:pt x="819" y="48"/>
                  <a:pt x="813" y="97"/>
                  <a:pt x="790" y="319"/>
                </a:cubicBezTo>
                <a:cubicBezTo>
                  <a:pt x="783" y="384"/>
                  <a:pt x="779" y="402"/>
                  <a:pt x="707" y="415"/>
                </a:cubicBezTo>
                <a:cubicBezTo>
                  <a:pt x="553" y="443"/>
                  <a:pt x="374" y="445"/>
                  <a:pt x="210" y="415"/>
                </a:cubicBezTo>
                <a:cubicBezTo>
                  <a:pt x="138" y="402"/>
                  <a:pt x="134" y="384"/>
                  <a:pt x="127" y="319"/>
                </a:cubicBezTo>
                <a:cubicBezTo>
                  <a:pt x="105" y="97"/>
                  <a:pt x="98" y="48"/>
                  <a:pt x="0" y="0"/>
                </a:cubicBezTo>
                <a:cubicBezTo>
                  <a:pt x="290" y="0"/>
                  <a:pt x="628" y="0"/>
                  <a:pt x="917" y="0"/>
                </a:cubicBezTo>
                <a:close/>
              </a:path>
            </a:pathLst>
          </a:custGeom>
          <a:solidFill>
            <a:srgbClr val="E2E4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6" name="Freeform 7"/>
          <p:cNvSpPr/>
          <p:nvPr userDrawn="1"/>
        </p:nvSpPr>
        <p:spPr bwMode="auto">
          <a:xfrm>
            <a:off x="6857002" y="1835678"/>
            <a:ext cx="2824745" cy="3258345"/>
          </a:xfrm>
          <a:custGeom>
            <a:avLst/>
            <a:gdLst>
              <a:gd name="T0" fmla="*/ 918 w 1109"/>
              <a:gd name="T1" fmla="*/ 1282 h 1282"/>
              <a:gd name="T2" fmla="*/ 192 w 1109"/>
              <a:gd name="T3" fmla="*/ 1282 h 1282"/>
              <a:gd name="T4" fmla="*/ 0 w 1109"/>
              <a:gd name="T5" fmla="*/ 1091 h 1282"/>
              <a:gd name="T6" fmla="*/ 0 w 1109"/>
              <a:gd name="T7" fmla="*/ 192 h 1282"/>
              <a:gd name="T8" fmla="*/ 192 w 1109"/>
              <a:gd name="T9" fmla="*/ 0 h 1282"/>
              <a:gd name="T10" fmla="*/ 918 w 1109"/>
              <a:gd name="T11" fmla="*/ 0 h 1282"/>
              <a:gd name="T12" fmla="*/ 1109 w 1109"/>
              <a:gd name="T13" fmla="*/ 192 h 1282"/>
              <a:gd name="T14" fmla="*/ 1109 w 1109"/>
              <a:gd name="T15" fmla="*/ 1091 h 1282"/>
              <a:gd name="T16" fmla="*/ 918 w 1109"/>
              <a:gd name="T17" fmla="*/ 1282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9" h="1282">
                <a:moveTo>
                  <a:pt x="918" y="1282"/>
                </a:moveTo>
                <a:cubicBezTo>
                  <a:pt x="192" y="1282"/>
                  <a:pt x="192" y="1282"/>
                  <a:pt x="192" y="1282"/>
                </a:cubicBezTo>
                <a:cubicBezTo>
                  <a:pt x="86" y="1282"/>
                  <a:pt x="0" y="1197"/>
                  <a:pt x="0" y="1091"/>
                </a:cubicBezTo>
                <a:cubicBezTo>
                  <a:pt x="0" y="192"/>
                  <a:pt x="0" y="192"/>
                  <a:pt x="0" y="192"/>
                </a:cubicBezTo>
                <a:cubicBezTo>
                  <a:pt x="0" y="86"/>
                  <a:pt x="86" y="0"/>
                  <a:pt x="192" y="0"/>
                </a:cubicBezTo>
                <a:cubicBezTo>
                  <a:pt x="918" y="0"/>
                  <a:pt x="918" y="0"/>
                  <a:pt x="918" y="0"/>
                </a:cubicBezTo>
                <a:cubicBezTo>
                  <a:pt x="1024" y="0"/>
                  <a:pt x="1109" y="86"/>
                  <a:pt x="1109" y="192"/>
                </a:cubicBezTo>
                <a:cubicBezTo>
                  <a:pt x="1109" y="1091"/>
                  <a:pt x="1109" y="1091"/>
                  <a:pt x="1109" y="1091"/>
                </a:cubicBezTo>
                <a:cubicBezTo>
                  <a:pt x="1109" y="1197"/>
                  <a:pt x="1024" y="1282"/>
                  <a:pt x="918" y="12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7" name="Freeform 8"/>
          <p:cNvSpPr/>
          <p:nvPr userDrawn="1"/>
        </p:nvSpPr>
        <p:spPr bwMode="auto">
          <a:xfrm>
            <a:off x="9582855" y="2582434"/>
            <a:ext cx="237086" cy="559117"/>
          </a:xfrm>
          <a:custGeom>
            <a:avLst/>
            <a:gdLst>
              <a:gd name="T0" fmla="*/ 92 w 93"/>
              <a:gd name="T1" fmla="*/ 111 h 220"/>
              <a:gd name="T2" fmla="*/ 92 w 93"/>
              <a:gd name="T3" fmla="*/ 108 h 220"/>
              <a:gd name="T4" fmla="*/ 93 w 93"/>
              <a:gd name="T5" fmla="*/ 108 h 220"/>
              <a:gd name="T6" fmla="*/ 63 w 93"/>
              <a:gd name="T7" fmla="*/ 0 h 220"/>
              <a:gd name="T8" fmla="*/ 47 w 93"/>
              <a:gd name="T9" fmla="*/ 0 h 220"/>
              <a:gd name="T10" fmla="*/ 24 w 93"/>
              <a:gd name="T11" fmla="*/ 14 h 220"/>
              <a:gd name="T12" fmla="*/ 8 w 93"/>
              <a:gd name="T13" fmla="*/ 43 h 220"/>
              <a:gd name="T14" fmla="*/ 0 w 93"/>
              <a:gd name="T15" fmla="*/ 71 h 220"/>
              <a:gd name="T16" fmla="*/ 0 w 93"/>
              <a:gd name="T17" fmla="*/ 109 h 220"/>
              <a:gd name="T18" fmla="*/ 0 w 93"/>
              <a:gd name="T19" fmla="*/ 109 h 220"/>
              <a:gd name="T20" fmla="*/ 0 w 93"/>
              <a:gd name="T21" fmla="*/ 148 h 220"/>
              <a:gd name="T22" fmla="*/ 8 w 93"/>
              <a:gd name="T23" fmla="*/ 176 h 220"/>
              <a:gd name="T24" fmla="*/ 23 w 93"/>
              <a:gd name="T25" fmla="*/ 206 h 220"/>
              <a:gd name="T26" fmla="*/ 47 w 93"/>
              <a:gd name="T27" fmla="*/ 220 h 220"/>
              <a:gd name="T28" fmla="*/ 63 w 93"/>
              <a:gd name="T29" fmla="*/ 220 h 220"/>
              <a:gd name="T30" fmla="*/ 93 w 93"/>
              <a:gd name="T31" fmla="*/ 112 h 220"/>
              <a:gd name="T32" fmla="*/ 92 w 93"/>
              <a:gd name="T33" fmla="*/ 112 h 220"/>
              <a:gd name="T34" fmla="*/ 92 w 93"/>
              <a:gd name="T35" fmla="*/ 11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220">
                <a:moveTo>
                  <a:pt x="92" y="111"/>
                </a:moveTo>
                <a:cubicBezTo>
                  <a:pt x="92" y="111"/>
                  <a:pt x="92" y="108"/>
                  <a:pt x="92" y="108"/>
                </a:cubicBezTo>
                <a:cubicBezTo>
                  <a:pt x="93" y="108"/>
                  <a:pt x="93" y="108"/>
                  <a:pt x="93" y="108"/>
                </a:cubicBezTo>
                <a:cubicBezTo>
                  <a:pt x="92" y="28"/>
                  <a:pt x="93" y="0"/>
                  <a:pt x="63" y="0"/>
                </a:cubicBezTo>
                <a:cubicBezTo>
                  <a:pt x="47" y="0"/>
                  <a:pt x="47" y="0"/>
                  <a:pt x="47" y="0"/>
                </a:cubicBezTo>
                <a:cubicBezTo>
                  <a:pt x="37" y="0"/>
                  <a:pt x="28" y="5"/>
                  <a:pt x="24" y="14"/>
                </a:cubicBezTo>
                <a:cubicBezTo>
                  <a:pt x="8" y="43"/>
                  <a:pt x="8" y="43"/>
                  <a:pt x="8" y="43"/>
                </a:cubicBezTo>
                <a:cubicBezTo>
                  <a:pt x="4" y="52"/>
                  <a:pt x="0" y="61"/>
                  <a:pt x="0" y="71"/>
                </a:cubicBezTo>
                <a:cubicBezTo>
                  <a:pt x="0" y="109"/>
                  <a:pt x="0" y="109"/>
                  <a:pt x="0" y="109"/>
                </a:cubicBezTo>
                <a:cubicBezTo>
                  <a:pt x="0" y="109"/>
                  <a:pt x="0" y="109"/>
                  <a:pt x="0" y="109"/>
                </a:cubicBezTo>
                <a:cubicBezTo>
                  <a:pt x="0" y="148"/>
                  <a:pt x="0" y="148"/>
                  <a:pt x="0" y="148"/>
                </a:cubicBezTo>
                <a:cubicBezTo>
                  <a:pt x="0" y="158"/>
                  <a:pt x="4" y="167"/>
                  <a:pt x="8" y="176"/>
                </a:cubicBezTo>
                <a:cubicBezTo>
                  <a:pt x="23" y="206"/>
                  <a:pt x="23" y="206"/>
                  <a:pt x="23" y="206"/>
                </a:cubicBezTo>
                <a:cubicBezTo>
                  <a:pt x="27" y="214"/>
                  <a:pt x="37" y="220"/>
                  <a:pt x="47" y="220"/>
                </a:cubicBezTo>
                <a:cubicBezTo>
                  <a:pt x="63" y="220"/>
                  <a:pt x="63" y="220"/>
                  <a:pt x="63" y="220"/>
                </a:cubicBezTo>
                <a:cubicBezTo>
                  <a:pt x="93" y="220"/>
                  <a:pt x="92" y="192"/>
                  <a:pt x="93" y="112"/>
                </a:cubicBezTo>
                <a:cubicBezTo>
                  <a:pt x="92" y="112"/>
                  <a:pt x="92" y="112"/>
                  <a:pt x="92" y="112"/>
                </a:cubicBezTo>
                <a:cubicBezTo>
                  <a:pt x="92" y="108"/>
                  <a:pt x="92" y="111"/>
                  <a:pt x="92" y="111"/>
                </a:cubicBezTo>
                <a:close/>
              </a:path>
            </a:pathLst>
          </a:custGeom>
          <a:solidFill>
            <a:srgbClr val="E2E4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0" name="Freeform 9"/>
          <p:cNvSpPr/>
          <p:nvPr userDrawn="1"/>
        </p:nvSpPr>
        <p:spPr bwMode="auto">
          <a:xfrm>
            <a:off x="9736264" y="2582434"/>
            <a:ext cx="83677" cy="559117"/>
          </a:xfrm>
          <a:custGeom>
            <a:avLst/>
            <a:gdLst>
              <a:gd name="T0" fmla="*/ 33 w 33"/>
              <a:gd name="T1" fmla="*/ 108 h 220"/>
              <a:gd name="T2" fmla="*/ 3 w 33"/>
              <a:gd name="T3" fmla="*/ 0 h 220"/>
              <a:gd name="T4" fmla="*/ 0 w 33"/>
              <a:gd name="T5" fmla="*/ 0 h 220"/>
              <a:gd name="T6" fmla="*/ 0 w 33"/>
              <a:gd name="T7" fmla="*/ 220 h 220"/>
              <a:gd name="T8" fmla="*/ 3 w 33"/>
              <a:gd name="T9" fmla="*/ 220 h 220"/>
              <a:gd name="T10" fmla="*/ 33 w 33"/>
              <a:gd name="T11" fmla="*/ 112 h 220"/>
              <a:gd name="T12" fmla="*/ 32 w 33"/>
              <a:gd name="T13" fmla="*/ 112 h 220"/>
              <a:gd name="T14" fmla="*/ 32 w 33"/>
              <a:gd name="T15" fmla="*/ 111 h 220"/>
              <a:gd name="T16" fmla="*/ 32 w 33"/>
              <a:gd name="T17" fmla="*/ 108 h 220"/>
              <a:gd name="T18" fmla="*/ 33 w 33"/>
              <a:gd name="T19" fmla="*/ 10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20">
                <a:moveTo>
                  <a:pt x="33" y="108"/>
                </a:moveTo>
                <a:cubicBezTo>
                  <a:pt x="32" y="28"/>
                  <a:pt x="33" y="0"/>
                  <a:pt x="3" y="0"/>
                </a:cubicBezTo>
                <a:cubicBezTo>
                  <a:pt x="0" y="0"/>
                  <a:pt x="0" y="0"/>
                  <a:pt x="0" y="0"/>
                </a:cubicBezTo>
                <a:cubicBezTo>
                  <a:pt x="0" y="220"/>
                  <a:pt x="0" y="220"/>
                  <a:pt x="0" y="220"/>
                </a:cubicBezTo>
                <a:cubicBezTo>
                  <a:pt x="3" y="220"/>
                  <a:pt x="3" y="220"/>
                  <a:pt x="3" y="220"/>
                </a:cubicBezTo>
                <a:cubicBezTo>
                  <a:pt x="33" y="220"/>
                  <a:pt x="32" y="192"/>
                  <a:pt x="33" y="112"/>
                </a:cubicBezTo>
                <a:cubicBezTo>
                  <a:pt x="32" y="112"/>
                  <a:pt x="32" y="112"/>
                  <a:pt x="32" y="112"/>
                </a:cubicBezTo>
                <a:cubicBezTo>
                  <a:pt x="32" y="108"/>
                  <a:pt x="32" y="111"/>
                  <a:pt x="32" y="111"/>
                </a:cubicBezTo>
                <a:cubicBezTo>
                  <a:pt x="32" y="111"/>
                  <a:pt x="32" y="108"/>
                  <a:pt x="32" y="108"/>
                </a:cubicBezTo>
                <a:lnTo>
                  <a:pt x="33" y="108"/>
                </a:lnTo>
                <a:close/>
              </a:path>
            </a:pathLst>
          </a:custGeom>
          <a:solidFill>
            <a:srgbClr val="CF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1" name="Freeform 10"/>
          <p:cNvSpPr/>
          <p:nvPr userDrawn="1"/>
        </p:nvSpPr>
        <p:spPr bwMode="auto">
          <a:xfrm>
            <a:off x="9582855" y="2582434"/>
            <a:ext cx="237086" cy="277657"/>
          </a:xfrm>
          <a:custGeom>
            <a:avLst/>
            <a:gdLst>
              <a:gd name="T0" fmla="*/ 47 w 93"/>
              <a:gd name="T1" fmla="*/ 0 h 109"/>
              <a:gd name="T2" fmla="*/ 24 w 93"/>
              <a:gd name="T3" fmla="*/ 14 h 109"/>
              <a:gd name="T4" fmla="*/ 8 w 93"/>
              <a:gd name="T5" fmla="*/ 43 h 109"/>
              <a:gd name="T6" fmla="*/ 0 w 93"/>
              <a:gd name="T7" fmla="*/ 71 h 109"/>
              <a:gd name="T8" fmla="*/ 0 w 93"/>
              <a:gd name="T9" fmla="*/ 109 h 109"/>
              <a:gd name="T10" fmla="*/ 0 w 93"/>
              <a:gd name="T11" fmla="*/ 109 h 109"/>
              <a:gd name="T12" fmla="*/ 0 w 93"/>
              <a:gd name="T13" fmla="*/ 108 h 109"/>
              <a:gd name="T14" fmla="*/ 93 w 93"/>
              <a:gd name="T15" fmla="*/ 108 h 109"/>
              <a:gd name="T16" fmla="*/ 63 w 93"/>
              <a:gd name="T17" fmla="*/ 0 h 109"/>
              <a:gd name="T18" fmla="*/ 47 w 93"/>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9">
                <a:moveTo>
                  <a:pt x="47" y="0"/>
                </a:moveTo>
                <a:cubicBezTo>
                  <a:pt x="37" y="0"/>
                  <a:pt x="28" y="5"/>
                  <a:pt x="24" y="14"/>
                </a:cubicBezTo>
                <a:cubicBezTo>
                  <a:pt x="8" y="43"/>
                  <a:pt x="8" y="43"/>
                  <a:pt x="8" y="43"/>
                </a:cubicBezTo>
                <a:cubicBezTo>
                  <a:pt x="4" y="52"/>
                  <a:pt x="0" y="61"/>
                  <a:pt x="0" y="71"/>
                </a:cubicBezTo>
                <a:cubicBezTo>
                  <a:pt x="0" y="109"/>
                  <a:pt x="0" y="109"/>
                  <a:pt x="0" y="109"/>
                </a:cubicBezTo>
                <a:cubicBezTo>
                  <a:pt x="0" y="109"/>
                  <a:pt x="0" y="109"/>
                  <a:pt x="0" y="109"/>
                </a:cubicBezTo>
                <a:cubicBezTo>
                  <a:pt x="0" y="108"/>
                  <a:pt x="0" y="108"/>
                  <a:pt x="0" y="108"/>
                </a:cubicBezTo>
                <a:cubicBezTo>
                  <a:pt x="93" y="108"/>
                  <a:pt x="93" y="108"/>
                  <a:pt x="93" y="108"/>
                </a:cubicBezTo>
                <a:cubicBezTo>
                  <a:pt x="92" y="28"/>
                  <a:pt x="93" y="0"/>
                  <a:pt x="63" y="0"/>
                </a:cubicBezTo>
                <a:lnTo>
                  <a:pt x="47" y="0"/>
                </a:lnTo>
                <a:close/>
              </a:path>
            </a:pathLst>
          </a:custGeom>
          <a:solidFill>
            <a:srgbClr val="F0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2" name="Freeform 11"/>
          <p:cNvSpPr/>
          <p:nvPr userDrawn="1"/>
        </p:nvSpPr>
        <p:spPr bwMode="auto">
          <a:xfrm>
            <a:off x="9643711" y="3551063"/>
            <a:ext cx="72267" cy="851987"/>
          </a:xfrm>
          <a:custGeom>
            <a:avLst/>
            <a:gdLst>
              <a:gd name="T0" fmla="*/ 24 w 28"/>
              <a:gd name="T1" fmla="*/ 4 h 335"/>
              <a:gd name="T2" fmla="*/ 12 w 28"/>
              <a:gd name="T3" fmla="*/ 8 h 335"/>
              <a:gd name="T4" fmla="*/ 5 w 28"/>
              <a:gd name="T5" fmla="*/ 31 h 335"/>
              <a:gd name="T6" fmla="*/ 0 w 28"/>
              <a:gd name="T7" fmla="*/ 60 h 335"/>
              <a:gd name="T8" fmla="*/ 0 w 28"/>
              <a:gd name="T9" fmla="*/ 275 h 335"/>
              <a:gd name="T10" fmla="*/ 5 w 28"/>
              <a:gd name="T11" fmla="*/ 304 h 335"/>
              <a:gd name="T12" fmla="*/ 12 w 28"/>
              <a:gd name="T13" fmla="*/ 327 h 335"/>
              <a:gd name="T14" fmla="*/ 24 w 28"/>
              <a:gd name="T15" fmla="*/ 331 h 335"/>
              <a:gd name="T16" fmla="*/ 28 w 28"/>
              <a:gd name="T17" fmla="*/ 320 h 335"/>
              <a:gd name="T18" fmla="*/ 28 w 28"/>
              <a:gd name="T19" fmla="*/ 15 h 335"/>
              <a:gd name="T20" fmla="*/ 24 w 28"/>
              <a:gd name="T21" fmla="*/ 4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35">
                <a:moveTo>
                  <a:pt x="24" y="4"/>
                </a:moveTo>
                <a:cubicBezTo>
                  <a:pt x="19" y="0"/>
                  <a:pt x="13" y="2"/>
                  <a:pt x="12" y="8"/>
                </a:cubicBezTo>
                <a:cubicBezTo>
                  <a:pt x="5" y="31"/>
                  <a:pt x="5" y="31"/>
                  <a:pt x="5" y="31"/>
                </a:cubicBezTo>
                <a:cubicBezTo>
                  <a:pt x="2" y="41"/>
                  <a:pt x="0" y="50"/>
                  <a:pt x="0" y="60"/>
                </a:cubicBezTo>
                <a:cubicBezTo>
                  <a:pt x="0" y="275"/>
                  <a:pt x="0" y="275"/>
                  <a:pt x="0" y="275"/>
                </a:cubicBezTo>
                <a:cubicBezTo>
                  <a:pt x="0" y="285"/>
                  <a:pt x="2" y="294"/>
                  <a:pt x="5" y="304"/>
                </a:cubicBezTo>
                <a:cubicBezTo>
                  <a:pt x="12" y="327"/>
                  <a:pt x="12" y="327"/>
                  <a:pt x="12" y="327"/>
                </a:cubicBezTo>
                <a:cubicBezTo>
                  <a:pt x="13" y="333"/>
                  <a:pt x="19" y="335"/>
                  <a:pt x="24" y="331"/>
                </a:cubicBezTo>
                <a:cubicBezTo>
                  <a:pt x="27" y="329"/>
                  <a:pt x="28" y="325"/>
                  <a:pt x="28" y="320"/>
                </a:cubicBezTo>
                <a:cubicBezTo>
                  <a:pt x="28" y="15"/>
                  <a:pt x="28" y="15"/>
                  <a:pt x="28" y="15"/>
                </a:cubicBezTo>
                <a:cubicBezTo>
                  <a:pt x="28" y="10"/>
                  <a:pt x="27" y="6"/>
                  <a:pt x="24" y="4"/>
                </a:cubicBezTo>
                <a:close/>
              </a:path>
            </a:pathLst>
          </a:custGeom>
          <a:solidFill>
            <a:srgbClr val="E2E4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 name="Freeform 12"/>
          <p:cNvSpPr/>
          <p:nvPr userDrawn="1"/>
        </p:nvSpPr>
        <p:spPr bwMode="auto">
          <a:xfrm>
            <a:off x="9736264" y="2582434"/>
            <a:ext cx="83677" cy="275121"/>
          </a:xfrm>
          <a:custGeom>
            <a:avLst/>
            <a:gdLst>
              <a:gd name="T0" fmla="*/ 33 w 33"/>
              <a:gd name="T1" fmla="*/ 108 h 108"/>
              <a:gd name="T2" fmla="*/ 3 w 33"/>
              <a:gd name="T3" fmla="*/ 0 h 108"/>
              <a:gd name="T4" fmla="*/ 0 w 33"/>
              <a:gd name="T5" fmla="*/ 0 h 108"/>
              <a:gd name="T6" fmla="*/ 0 w 33"/>
              <a:gd name="T7" fmla="*/ 108 h 108"/>
              <a:gd name="T8" fmla="*/ 33 w 33"/>
              <a:gd name="T9" fmla="*/ 108 h 108"/>
            </a:gdLst>
            <a:ahLst/>
            <a:cxnLst>
              <a:cxn ang="0">
                <a:pos x="T0" y="T1"/>
              </a:cxn>
              <a:cxn ang="0">
                <a:pos x="T2" y="T3"/>
              </a:cxn>
              <a:cxn ang="0">
                <a:pos x="T4" y="T5"/>
              </a:cxn>
              <a:cxn ang="0">
                <a:pos x="T6" y="T7"/>
              </a:cxn>
              <a:cxn ang="0">
                <a:pos x="T8" y="T9"/>
              </a:cxn>
            </a:cxnLst>
            <a:rect l="0" t="0" r="r" b="b"/>
            <a:pathLst>
              <a:path w="33" h="108">
                <a:moveTo>
                  <a:pt x="33" y="108"/>
                </a:moveTo>
                <a:cubicBezTo>
                  <a:pt x="32" y="28"/>
                  <a:pt x="33" y="0"/>
                  <a:pt x="3" y="0"/>
                </a:cubicBezTo>
                <a:cubicBezTo>
                  <a:pt x="0" y="0"/>
                  <a:pt x="0" y="0"/>
                  <a:pt x="0" y="0"/>
                </a:cubicBezTo>
                <a:cubicBezTo>
                  <a:pt x="0" y="108"/>
                  <a:pt x="0" y="108"/>
                  <a:pt x="0" y="108"/>
                </a:cubicBezTo>
                <a:lnTo>
                  <a:pt x="33" y="108"/>
                </a:lnTo>
                <a:close/>
              </a:path>
            </a:pathLst>
          </a:custGeom>
          <a:solidFill>
            <a:srgbClr val="E2E4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4" name="Freeform 13"/>
          <p:cNvSpPr/>
          <p:nvPr userDrawn="1"/>
        </p:nvSpPr>
        <p:spPr bwMode="auto">
          <a:xfrm>
            <a:off x="9643711" y="3551063"/>
            <a:ext cx="72267" cy="424726"/>
          </a:xfrm>
          <a:custGeom>
            <a:avLst/>
            <a:gdLst>
              <a:gd name="T0" fmla="*/ 24 w 28"/>
              <a:gd name="T1" fmla="*/ 4 h 167"/>
              <a:gd name="T2" fmla="*/ 12 w 28"/>
              <a:gd name="T3" fmla="*/ 8 h 167"/>
              <a:gd name="T4" fmla="*/ 5 w 28"/>
              <a:gd name="T5" fmla="*/ 31 h 167"/>
              <a:gd name="T6" fmla="*/ 0 w 28"/>
              <a:gd name="T7" fmla="*/ 60 h 167"/>
              <a:gd name="T8" fmla="*/ 0 w 28"/>
              <a:gd name="T9" fmla="*/ 167 h 167"/>
              <a:gd name="T10" fmla="*/ 28 w 28"/>
              <a:gd name="T11" fmla="*/ 167 h 167"/>
              <a:gd name="T12" fmla="*/ 28 w 28"/>
              <a:gd name="T13" fmla="*/ 15 h 167"/>
              <a:gd name="T14" fmla="*/ 24 w 28"/>
              <a:gd name="T15" fmla="*/ 4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67">
                <a:moveTo>
                  <a:pt x="24" y="4"/>
                </a:moveTo>
                <a:cubicBezTo>
                  <a:pt x="19" y="0"/>
                  <a:pt x="13" y="2"/>
                  <a:pt x="12" y="8"/>
                </a:cubicBezTo>
                <a:cubicBezTo>
                  <a:pt x="5" y="31"/>
                  <a:pt x="5" y="31"/>
                  <a:pt x="5" y="31"/>
                </a:cubicBezTo>
                <a:cubicBezTo>
                  <a:pt x="2" y="41"/>
                  <a:pt x="0" y="50"/>
                  <a:pt x="0" y="60"/>
                </a:cubicBezTo>
                <a:cubicBezTo>
                  <a:pt x="0" y="167"/>
                  <a:pt x="0" y="167"/>
                  <a:pt x="0" y="167"/>
                </a:cubicBezTo>
                <a:cubicBezTo>
                  <a:pt x="28" y="167"/>
                  <a:pt x="28" y="167"/>
                  <a:pt x="28" y="167"/>
                </a:cubicBezTo>
                <a:cubicBezTo>
                  <a:pt x="28" y="15"/>
                  <a:pt x="28" y="15"/>
                  <a:pt x="28" y="15"/>
                </a:cubicBezTo>
                <a:cubicBezTo>
                  <a:pt x="28" y="10"/>
                  <a:pt x="27" y="6"/>
                  <a:pt x="24" y="4"/>
                </a:cubicBezTo>
                <a:close/>
              </a:path>
            </a:pathLst>
          </a:custGeom>
          <a:solidFill>
            <a:srgbClr val="F0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5" name="Freeform 14"/>
          <p:cNvSpPr/>
          <p:nvPr userDrawn="1"/>
        </p:nvSpPr>
        <p:spPr bwMode="auto">
          <a:xfrm>
            <a:off x="6981250" y="1944712"/>
            <a:ext cx="2576248" cy="3042812"/>
          </a:xfrm>
          <a:custGeom>
            <a:avLst/>
            <a:gdLst>
              <a:gd name="T0" fmla="*/ 856 w 1011"/>
              <a:gd name="T1" fmla="*/ 1197 h 1197"/>
              <a:gd name="T2" fmla="*/ 156 w 1011"/>
              <a:gd name="T3" fmla="*/ 1197 h 1197"/>
              <a:gd name="T4" fmla="*/ 0 w 1011"/>
              <a:gd name="T5" fmla="*/ 1042 h 1197"/>
              <a:gd name="T6" fmla="*/ 0 w 1011"/>
              <a:gd name="T7" fmla="*/ 155 h 1197"/>
              <a:gd name="T8" fmla="*/ 156 w 1011"/>
              <a:gd name="T9" fmla="*/ 0 h 1197"/>
              <a:gd name="T10" fmla="*/ 856 w 1011"/>
              <a:gd name="T11" fmla="*/ 0 h 1197"/>
              <a:gd name="T12" fmla="*/ 1011 w 1011"/>
              <a:gd name="T13" fmla="*/ 155 h 1197"/>
              <a:gd name="T14" fmla="*/ 1011 w 1011"/>
              <a:gd name="T15" fmla="*/ 1042 h 1197"/>
              <a:gd name="T16" fmla="*/ 856 w 1011"/>
              <a:gd name="T17" fmla="*/ 1197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1197">
                <a:moveTo>
                  <a:pt x="856" y="1197"/>
                </a:moveTo>
                <a:cubicBezTo>
                  <a:pt x="156" y="1197"/>
                  <a:pt x="156" y="1197"/>
                  <a:pt x="156" y="1197"/>
                </a:cubicBezTo>
                <a:cubicBezTo>
                  <a:pt x="70" y="1197"/>
                  <a:pt x="0" y="1128"/>
                  <a:pt x="0" y="1042"/>
                </a:cubicBezTo>
                <a:cubicBezTo>
                  <a:pt x="0" y="155"/>
                  <a:pt x="0" y="155"/>
                  <a:pt x="0" y="155"/>
                </a:cubicBezTo>
                <a:cubicBezTo>
                  <a:pt x="0" y="70"/>
                  <a:pt x="70" y="0"/>
                  <a:pt x="156" y="0"/>
                </a:cubicBezTo>
                <a:cubicBezTo>
                  <a:pt x="856" y="0"/>
                  <a:pt x="856" y="0"/>
                  <a:pt x="856" y="0"/>
                </a:cubicBezTo>
                <a:cubicBezTo>
                  <a:pt x="942" y="0"/>
                  <a:pt x="1011" y="70"/>
                  <a:pt x="1011" y="155"/>
                </a:cubicBezTo>
                <a:cubicBezTo>
                  <a:pt x="1011" y="1042"/>
                  <a:pt x="1011" y="1042"/>
                  <a:pt x="1011" y="1042"/>
                </a:cubicBezTo>
                <a:cubicBezTo>
                  <a:pt x="1011" y="1128"/>
                  <a:pt x="942" y="1197"/>
                  <a:pt x="856" y="119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5" name="Picture Placeholder 8"/>
          <p:cNvSpPr>
            <a:spLocks noGrp="1"/>
          </p:cNvSpPr>
          <p:nvPr>
            <p:ph type="pic" sz="quarter" idx="10" hasCustomPrompt="1"/>
          </p:nvPr>
        </p:nvSpPr>
        <p:spPr>
          <a:xfrm>
            <a:off x="6981250" y="1944712"/>
            <a:ext cx="2576248" cy="3042812"/>
          </a:xfrm>
          <a:prstGeom prst="roundRect">
            <a:avLst>
              <a:gd name="adj" fmla="val 15188"/>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Left - Text Right">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6096000" cy="6858000"/>
          </a:xfrm>
          <a:prstGeom prst="rect">
            <a:avLst/>
          </a:prstGeom>
        </p:spPr>
        <p:txBody>
          <a:bodyPr/>
          <a:lstStyle>
            <a:lvl1pPr marL="0" indent="0">
              <a:buNone/>
              <a:defRPr baseline="0">
                <a:solidFill>
                  <a:schemeClr val="tx1">
                    <a:lumMod val="75000"/>
                    <a:lumOff val="25000"/>
                  </a:schemeClr>
                </a:solidFill>
                <a:latin typeface="Segoe UI Light" panose="020B0502040204020203" pitchFamily="34" charset="0"/>
                <a:cs typeface="Segoe UI Light" panose="020B0502040204020203" pitchFamily="34" charset="0"/>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1" Type="http://schemas.openxmlformats.org/officeDocument/2006/relationships/theme" Target="../theme/theme2.xml"/><Relationship Id="rId20" Type="http://schemas.openxmlformats.org/officeDocument/2006/relationships/slideLayout" Target="../slideLayouts/slideLayout40.xml"/><Relationship Id="rId2" Type="http://schemas.openxmlformats.org/officeDocument/2006/relationships/slideLayout" Target="../slideLayouts/slideLayout22.xml"/><Relationship Id="rId19" Type="http://schemas.openxmlformats.org/officeDocument/2006/relationships/slideLayout" Target="../slideLayouts/slideLayout39.xml"/><Relationship Id="rId18" Type="http://schemas.openxmlformats.org/officeDocument/2006/relationships/slideLayout" Target="../slideLayouts/slideLayout38.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5" Type="http://schemas.openxmlformats.org/officeDocument/2006/relationships/theme" Target="../theme/theme3.xml"/><Relationship Id="rId14" Type="http://schemas.openxmlformats.org/officeDocument/2006/relationships/slideLayout" Target="../slideLayouts/slideLayout54.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7ADC1-6FC9-463B-95FF-779DD7154547}" type="datetimeFigureOut">
              <a:rPr lang="fr-FR" smtClean="0"/>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746BA-D1AA-4FF4-8D48-BDBC7FF48778}" type="slidenum">
              <a:rPr lang="fr-FR" smtClean="0"/>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31349" y="255588"/>
            <a:ext cx="838200" cy="365125"/>
          </a:xfrm>
          <a:prstGeom prst="roundRect">
            <a:avLst>
              <a:gd name="adj" fmla="val 10797"/>
            </a:avLst>
          </a:prstGeom>
          <a:gradFill flip="none" rotWithShape="1">
            <a:gsLst>
              <a:gs pos="0">
                <a:schemeClr val="accent4"/>
              </a:gs>
              <a:gs pos="100000">
                <a:schemeClr val="accent5"/>
              </a:gs>
            </a:gsLst>
            <a:lin ang="10800000" scaled="1"/>
            <a:tileRect/>
          </a:gradFill>
        </p:spPr>
        <p:txBody>
          <a:bodyPr vert="horz" lIns="91440" tIns="45720" rIns="91440" bIns="45720" rtlCol="0" anchor="ctr"/>
          <a:lstStyle>
            <a:lvl1pPr algn="r">
              <a:defRPr sz="1600">
                <a:solidFill>
                  <a:schemeClr val="bg1"/>
                </a:solidFill>
                <a:latin typeface="Raleway" panose="020B0503030101060003" pitchFamily="34" charset="0"/>
              </a:defRPr>
            </a:lvl1pPr>
          </a:lstStyle>
          <a:p>
            <a:fld id="{3CBF67D7-8C75-433C-B949-F5BA0106978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20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10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10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1000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ct val="1000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ct val="1000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ct val="1000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ct val="1000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ct val="10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418305"/>
            <a:ext cx="6435726" cy="648495"/>
          </a:xfrm>
          <a:prstGeom prst="roundRect">
            <a:avLst>
              <a:gd name="adj" fmla="val 50000"/>
            </a:avLst>
          </a:prstGeom>
          <a:solidFill>
            <a:schemeClr val="accent1"/>
          </a:solidFill>
          <a:effectLst>
            <a:outerShdw blurRad="152400" sx="102000" sy="102000" algn="ctr" rotWithShape="0">
              <a:prstClr val="black">
                <a:alpha val="14000"/>
              </a:prstClr>
            </a:outerShdw>
          </a:effectLst>
        </p:spPr>
        <p:txBody>
          <a:bodyPr vert="horz" lIns="182880" tIns="457200" rIns="91440" bIns="365760" rtlCol="0" anchor="ctr">
            <a:noAutofit/>
          </a:bodyPr>
          <a:lstStyle/>
          <a:p>
            <a:pPr lvl="0"/>
            <a:r>
              <a:rPr lang="en-US" dirty="0" smtClean="0"/>
              <a:t>Click to edit Master</a:t>
            </a:r>
            <a:endParaRPr lang="en-US" dirty="0"/>
          </a:p>
        </p:txBody>
      </p:sp>
      <p:sp>
        <p:nvSpPr>
          <p:cNvPr id="3" name="Text Placeholder 2"/>
          <p:cNvSpPr>
            <a:spLocks noGrp="1"/>
          </p:cNvSpPr>
          <p:nvPr>
            <p:ph type="body" idx="1"/>
          </p:nvPr>
        </p:nvSpPr>
        <p:spPr>
          <a:xfrm>
            <a:off x="838200" y="17494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1033A-9890-4229-AAE6-1CB03069F4AF}"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www.presentatiostemplate.com</a:t>
            </a:r>
            <a:endParaRPr lang="en-US"/>
          </a:p>
        </p:txBody>
      </p:sp>
      <p:sp>
        <p:nvSpPr>
          <p:cNvPr id="6" name="Slide Number Placeholder 5"/>
          <p:cNvSpPr>
            <a:spLocks noGrp="1"/>
          </p:cNvSpPr>
          <p:nvPr>
            <p:ph type="sldNum" sz="quarter" idx="4"/>
          </p:nvPr>
        </p:nvSpPr>
        <p:spPr>
          <a:xfrm>
            <a:off x="10925175" y="6356350"/>
            <a:ext cx="360046" cy="365125"/>
          </a:xfrm>
          <a:prstGeom prst="flowChartConnector">
            <a:avLst/>
          </a:prstGeom>
          <a:solidFill>
            <a:srgbClr val="85CC18"/>
          </a:solidFill>
        </p:spPr>
        <p:txBody>
          <a:bodyPr vert="horz" lIns="0" tIns="45720" rIns="0" bIns="45720" rtlCol="0" anchor="ctr"/>
          <a:lstStyle>
            <a:lvl1pPr algn="ctr">
              <a:defRPr sz="900">
                <a:solidFill>
                  <a:schemeClr val="bg1"/>
                </a:solidFill>
              </a:defRPr>
            </a:lvl1pPr>
          </a:lstStyle>
          <a:p>
            <a:fld id="{3DE3E19F-02C1-4219-A00A-045ED18507E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hf hdr="0" dt="0"/>
  <p:txStyles>
    <p:titleStyle>
      <a:lvl1pPr algn="l" defTabSz="914400" rtl="0" eaLnBrk="1" latinLnBrk="0" hangingPunct="1">
        <a:lnSpc>
          <a:spcPct val="90000"/>
        </a:lnSpc>
        <a:spcBef>
          <a:spcPct val="0"/>
        </a:spcBef>
        <a:buNone/>
        <a:defRPr lang="en-US" sz="3600" kern="1200" dirty="0" smtClean="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2.xml"/><Relationship Id="rId2" Type="http://schemas.openxmlformats.org/officeDocument/2006/relationships/image" Target="../media/image12.jpeg"/><Relationship Id="rId1" Type="http://schemas.openxmlformats.org/officeDocument/2006/relationships/chart" Target="../charts/chart3.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2.xml"/><Relationship Id="rId2" Type="http://schemas.openxmlformats.org/officeDocument/2006/relationships/image" Target="../media/image8.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image" Target="../media/image10.wmf"/><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2" name="TextBox 11"/>
          <p:cNvSpPr txBox="1"/>
          <p:nvPr/>
        </p:nvSpPr>
        <p:spPr>
          <a:xfrm>
            <a:off x="2489200" y="3737233"/>
            <a:ext cx="7213600" cy="755650"/>
          </a:xfrm>
          <a:prstGeom prst="rect">
            <a:avLst/>
          </a:prstGeom>
          <a:noFill/>
        </p:spPr>
        <p:txBody>
          <a:bodyPr wrap="square" lIns="0" rtlCol="0">
            <a:spAutoFit/>
          </a:bodyPr>
          <a:lstStyle/>
          <a:p>
            <a:pPr algn="ctr">
              <a:lnSpc>
                <a:spcPct val="120000"/>
              </a:lnSpc>
            </a:pPr>
            <a:r>
              <a:rPr lang="pl-PL" altLang="fr-FR" sz="3600" spc="600" dirty="0">
                <a:latin typeface="Segoe UI" panose="020B0502040204020203" pitchFamily="34" charset="0"/>
                <a:cs typeface="Segoe UI" panose="020B0502040204020203" pitchFamily="34" charset="0"/>
              </a:rPr>
              <a:t>CLOUTTERIES.COM</a:t>
            </a:r>
            <a:endParaRPr lang="pl-PL" altLang="fr-FR" sz="3600" spc="600" dirty="0">
              <a:latin typeface="Segoe UI" panose="020B0502040204020203" pitchFamily="34" charset="0"/>
              <a:cs typeface="Segoe UI" panose="020B0502040204020203" pitchFamily="34" charset="0"/>
            </a:endParaRPr>
          </a:p>
        </p:txBody>
      </p:sp>
      <p:sp>
        <p:nvSpPr>
          <p:cNvPr id="13" name="TextBox 12"/>
          <p:cNvSpPr txBox="1"/>
          <p:nvPr/>
        </p:nvSpPr>
        <p:spPr>
          <a:xfrm>
            <a:off x="2489200" y="4298669"/>
            <a:ext cx="7213600" cy="755650"/>
          </a:xfrm>
          <a:prstGeom prst="rect">
            <a:avLst/>
          </a:prstGeom>
          <a:noFill/>
        </p:spPr>
        <p:txBody>
          <a:bodyPr wrap="square" lIns="0" rtlCol="0">
            <a:spAutoFit/>
          </a:bodyPr>
          <a:lstStyle/>
          <a:p>
            <a:pPr algn="ctr">
              <a:lnSpc>
                <a:spcPct val="120000"/>
              </a:lnSpc>
            </a:pPr>
            <a:r>
              <a:rPr lang="pl-PL" altLang="fr-FR" sz="3600" dirty="0">
                <a:cs typeface="Segoe UI" panose="020B0502040204020203" pitchFamily="34" charset="0"/>
              </a:rPr>
              <a:t>Gambling of the future</a:t>
            </a:r>
            <a:endParaRPr lang="pl-PL" altLang="fr-FR" sz="3600" dirty="0">
              <a:cs typeface="Segoe UI" panose="020B0502040204020203" pitchFamily="34" charset="0"/>
            </a:endParaRPr>
          </a:p>
        </p:txBody>
      </p:sp>
      <p:sp>
        <p:nvSpPr>
          <p:cNvPr id="3" name="Oval 2"/>
          <p:cNvSpPr/>
          <p:nvPr/>
        </p:nvSpPr>
        <p:spPr>
          <a:xfrm>
            <a:off x="4953000" y="1005205"/>
            <a:ext cx="2286000" cy="2286000"/>
          </a:xfrm>
          <a:prstGeom prst="ellipse">
            <a:avLst/>
          </a:prstGeom>
          <a:blipFill rotWithShape="1">
            <a:blip r:embed="rId1"/>
            <a:stretch>
              <a:fillRect/>
            </a:stretch>
          </a:blip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1"/>
          <p:cNvSpPr txBox="1"/>
          <p:nvPr/>
        </p:nvSpPr>
        <p:spPr>
          <a:xfrm>
            <a:off x="1273629" y="2386966"/>
            <a:ext cx="4013200" cy="2084070"/>
          </a:xfrm>
          <a:prstGeom prst="rect">
            <a:avLst/>
          </a:prstGeom>
          <a:noFill/>
        </p:spPr>
        <p:txBody>
          <a:bodyPr wrap="square" lIns="0" rtlCol="0" anchor="ctr">
            <a:spAutoFit/>
          </a:bodyPr>
          <a:lstStyle/>
          <a:p>
            <a:pPr>
              <a:lnSpc>
                <a:spcPct val="90000"/>
              </a:lnSpc>
            </a:pPr>
            <a:r>
              <a:rPr lang="pl-PL" altLang="fr-FR" sz="5400" dirty="0">
                <a:solidFill>
                  <a:schemeClr val="tx1"/>
                </a:solidFill>
                <a:latin typeface="Segoe UI" panose="020B0502040204020203" pitchFamily="34" charset="0"/>
                <a:cs typeface="Segoe UI Light" panose="020B0502040204020203" pitchFamily="34" charset="0"/>
              </a:rPr>
              <a:t>Ready</a:t>
            </a:r>
            <a:r>
              <a:rPr lang="fr-FR" sz="5400" dirty="0">
                <a:solidFill>
                  <a:schemeClr val="tx1"/>
                </a:solidFill>
                <a:latin typeface="Segoe UI" panose="020B0502040204020203" pitchFamily="34" charset="0"/>
                <a:cs typeface="Segoe UI Light" panose="020B0502040204020203" pitchFamily="34" charset="0"/>
              </a:rPr>
              <a:t> </a:t>
            </a:r>
            <a:br>
              <a:rPr lang="fr-FR" sz="5400" dirty="0">
                <a:solidFill>
                  <a:schemeClr val="tx1">
                    <a:lumMod val="75000"/>
                    <a:lumOff val="25000"/>
                  </a:schemeClr>
                </a:solidFill>
                <a:latin typeface="Segoe UI" panose="020B0502040204020203" pitchFamily="34" charset="0"/>
                <a:cs typeface="Segoe UI Light" panose="020B0502040204020203" pitchFamily="34" charset="0"/>
              </a:rPr>
            </a:br>
            <a:r>
              <a:rPr lang="pl-PL" altLang="fr-FR" sz="5400" dirty="0">
                <a:solidFill>
                  <a:srgbClr val="E41908"/>
                </a:solidFill>
                <a:latin typeface="Segoe UI" panose="020B0502040204020203" pitchFamily="34" charset="0"/>
                <a:cs typeface="Segoe UI Light" panose="020B0502040204020203" pitchFamily="34" charset="0"/>
              </a:rPr>
              <a:t>S</a:t>
            </a:r>
            <a:r>
              <a:rPr lang="fr-FR" sz="5400" dirty="0">
                <a:solidFill>
                  <a:srgbClr val="E41908"/>
                </a:solidFill>
                <a:latin typeface="Segoe UI" panose="020B0502040204020203" pitchFamily="34" charset="0"/>
                <a:cs typeface="Segoe UI Light" panose="020B0502040204020203" pitchFamily="34" charset="0"/>
              </a:rPr>
              <a:t>olution</a:t>
            </a:r>
            <a:r>
              <a:rPr lang="pl-PL" altLang="fr-FR" sz="5400" dirty="0">
                <a:solidFill>
                  <a:srgbClr val="E41908"/>
                </a:solidFill>
                <a:latin typeface="Segoe UI" panose="020B0502040204020203" pitchFamily="34" charset="0"/>
                <a:cs typeface="Segoe UI Light" panose="020B0502040204020203" pitchFamily="34" charset="0"/>
              </a:rPr>
              <a:t>!</a:t>
            </a:r>
            <a:endParaRPr lang="pl-PL" altLang="fr-FR" sz="5400" dirty="0">
              <a:solidFill>
                <a:srgbClr val="E41908"/>
              </a:solidFill>
              <a:latin typeface="Segoe UI" panose="020B0502040204020203" pitchFamily="34" charset="0"/>
              <a:cs typeface="Segoe UI Light" panose="020B0502040204020203" pitchFamily="34" charset="0"/>
            </a:endParaRPr>
          </a:p>
          <a:p>
            <a:pPr>
              <a:lnSpc>
                <a:spcPct val="90000"/>
              </a:lnSpc>
            </a:pPr>
            <a:endParaRPr lang="pl-PL" altLang="fr-FR" dirty="0">
              <a:solidFill>
                <a:schemeClr val="accent1"/>
              </a:solidFill>
              <a:latin typeface="Segoe UI Light" panose="020B0502040204020203" pitchFamily="34" charset="0"/>
              <a:cs typeface="Segoe UI Light" panose="020B0502040204020203" pitchFamily="34" charset="0"/>
            </a:endParaRPr>
          </a:p>
          <a:p>
            <a:pPr>
              <a:lnSpc>
                <a:spcPct val="90000"/>
              </a:lnSpc>
            </a:pPr>
            <a:r>
              <a:rPr lang="pl-PL" altLang="fr-FR" dirty="0">
                <a:solidFill>
                  <a:schemeClr val="tx1"/>
                </a:solidFill>
                <a:latin typeface="Segoe UI Light" panose="020B0502040204020203" pitchFamily="34" charset="0"/>
                <a:cs typeface="Segoe UI Light" panose="020B0502040204020203" pitchFamily="34" charset="0"/>
              </a:rPr>
              <a:t>Test at: www.cloutteries.com</a:t>
            </a:r>
            <a:endParaRPr lang="pl-PL" altLang="fr-FR" dirty="0">
              <a:solidFill>
                <a:schemeClr val="tx1"/>
              </a:solidFill>
              <a:latin typeface="Segoe UI Light" panose="020B0502040204020203" pitchFamily="34" charset="0"/>
              <a:cs typeface="Segoe UI Light" panose="020B0502040204020203" pitchFamily="34" charset="0"/>
            </a:endParaRPr>
          </a:p>
        </p:txBody>
      </p:sp>
      <p:pic>
        <p:nvPicPr>
          <p:cNvPr id="8" name="Symbol zastępczy obrazu 7" descr="READY"/>
          <p:cNvPicPr>
            <a:picLocks noChangeAspect="1"/>
          </p:cNvPicPr>
          <p:nvPr>
            <p:ph type="pic" sz="quarter" idx="10"/>
          </p:nvPr>
        </p:nvPicPr>
        <p:blipFill>
          <a:blip r:embed="rId1"/>
          <a:stretch>
            <a:fillRect/>
          </a:stretch>
        </p:blipFill>
        <p:spPr>
          <a:xfrm>
            <a:off x="5150485" y="1544955"/>
            <a:ext cx="5713730" cy="36493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aphicFrame>
        <p:nvGraphicFramePr>
          <p:cNvPr id="2" name="Chart 1"/>
          <p:cNvGraphicFramePr/>
          <p:nvPr/>
        </p:nvGraphicFramePr>
        <p:xfrm>
          <a:off x="299356" y="620688"/>
          <a:ext cx="5785408" cy="5471806"/>
        </p:xfrm>
        <a:graphic>
          <a:graphicData uri="http://schemas.openxmlformats.org/drawingml/2006/chart">
            <c:chart xmlns:c="http://schemas.openxmlformats.org/drawingml/2006/chart" xmlns:r="http://schemas.openxmlformats.org/officeDocument/2006/relationships" r:id="rId1"/>
          </a:graphicData>
        </a:graphic>
      </p:graphicFrame>
      <p:sp>
        <p:nvSpPr>
          <p:cNvPr id="3" name="Oval 2"/>
          <p:cNvSpPr/>
          <p:nvPr/>
        </p:nvSpPr>
        <p:spPr>
          <a:xfrm rot="21088889">
            <a:off x="2296106" y="2459729"/>
            <a:ext cx="1816837" cy="1816837"/>
          </a:xfrm>
          <a:prstGeom prst="ellipse">
            <a:avLst/>
          </a:prstGeom>
          <a:solidFill>
            <a:schemeClr val="bg1"/>
          </a:solidFill>
          <a:ln>
            <a:noFill/>
          </a:ln>
          <a:effectLst>
            <a:outerShdw blurRad="520700" dist="457200" dir="6660000" sx="93000" sy="93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5" dirty="0"/>
          </a:p>
        </p:txBody>
      </p:sp>
      <p:sp>
        <p:nvSpPr>
          <p:cNvPr id="4" name="AutoShape 2" descr="Layers free icon"/>
          <p:cNvSpPr>
            <a:spLocks noChangeAspect="1" noChangeArrowheads="1"/>
          </p:cNvSpPr>
          <p:nvPr/>
        </p:nvSpPr>
        <p:spPr bwMode="auto">
          <a:xfrm>
            <a:off x="79375" y="-510381"/>
            <a:ext cx="1066800" cy="1066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45720" tIns="22860" rIns="45720" bIns="22860" numCol="1" anchor="t" anchorCtr="0" compatLnSpc="1"/>
          <a:lstStyle/>
          <a:p>
            <a:endParaRPr lang="en-US" sz="900" dirty="0"/>
          </a:p>
        </p:txBody>
      </p:sp>
      <p:grpSp>
        <p:nvGrpSpPr>
          <p:cNvPr id="6" name="Group 5"/>
          <p:cNvGrpSpPr/>
          <p:nvPr/>
        </p:nvGrpSpPr>
        <p:grpSpPr>
          <a:xfrm>
            <a:off x="4858529" y="728700"/>
            <a:ext cx="6910043" cy="1017905"/>
            <a:chOff x="1713018" y="483017"/>
            <a:chExt cx="20962938" cy="2035810"/>
          </a:xfrm>
        </p:grpSpPr>
        <p:sp>
          <p:nvSpPr>
            <p:cNvPr id="7" name="TextBox 6"/>
            <p:cNvSpPr txBox="1"/>
            <p:nvPr/>
          </p:nvSpPr>
          <p:spPr>
            <a:xfrm>
              <a:off x="1713018" y="483017"/>
              <a:ext cx="20962938" cy="1442720"/>
            </a:xfrm>
            <a:prstGeom prst="rect">
              <a:avLst/>
            </a:prstGeom>
            <a:noFill/>
          </p:spPr>
          <p:txBody>
            <a:bodyPr wrap="square" lIns="45711" tIns="22855" rIns="45711" bIns="22855" rtlCol="0">
              <a:spAutoFit/>
            </a:bodyPr>
            <a:lstStyle/>
            <a:p>
              <a:pPr algn="ctr"/>
              <a:r>
                <a:rPr lang="pl-PL" altLang="id-ID" sz="4400" dirty="0">
                  <a:latin typeface="Segoe UI" panose="020B0502040204020203" pitchFamily="34" charset="0"/>
                  <a:ea typeface="Open Sans Extrabold" panose="020B0906030804020204" pitchFamily="34" charset="0"/>
                  <a:cs typeface="Open Sans Extrabold" panose="020B0906030804020204" pitchFamily="34" charset="0"/>
                </a:rPr>
                <a:t>Business </a:t>
              </a:r>
              <a:r>
                <a:rPr lang="pl-PL" altLang="id-ID" sz="4400" dirty="0">
                  <a:solidFill>
                    <a:srgbClr val="E41908"/>
                  </a:solidFill>
                  <a:latin typeface="Segoe UI" panose="020B0502040204020203" pitchFamily="34" charset="0"/>
                  <a:ea typeface="Open Sans Extrabold" panose="020B0906030804020204" pitchFamily="34" charset="0"/>
                  <a:cs typeface="Open Sans Extrabold" panose="020B0906030804020204" pitchFamily="34" charset="0"/>
                </a:rPr>
                <a:t>Model</a:t>
              </a:r>
              <a:endParaRPr lang="pl-PL" altLang="id-ID" sz="4400" dirty="0">
                <a:solidFill>
                  <a:srgbClr val="E41908"/>
                </a:solidFill>
                <a:latin typeface="Segoe UI" panose="020B0502040204020203" pitchFamily="34" charset="0"/>
                <a:ea typeface="Open Sans Extrabold" panose="020B0906030804020204" pitchFamily="34" charset="0"/>
                <a:cs typeface="Open Sans Extrabold" panose="020B0906030804020204" pitchFamily="34" charset="0"/>
              </a:endParaRPr>
            </a:p>
          </p:txBody>
        </p:sp>
        <p:sp>
          <p:nvSpPr>
            <p:cNvPr id="8" name="Subtitle 2"/>
            <p:cNvSpPr txBox="1"/>
            <p:nvPr/>
          </p:nvSpPr>
          <p:spPr>
            <a:xfrm>
              <a:off x="5452148" y="1679357"/>
              <a:ext cx="13484758" cy="839470"/>
            </a:xfrm>
            <a:prstGeom prst="rect">
              <a:avLst/>
            </a:prstGeom>
          </p:spPr>
          <p:txBody>
            <a:bodyPr vert="horz" lIns="108745" tIns="54372" rIns="108745" bIns="54372" rtlCol="0">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r>
                <a:rPr lang="pl-PL" altLang="en-US" sz="2000" dirty="0">
                  <a:solidFill>
                    <a:schemeClr val="tx1"/>
                  </a:solidFill>
                  <a:latin typeface="Segoe UI Light" panose="020B0502040204020203" pitchFamily="34" charset="0"/>
                  <a:cs typeface="Lato Light"/>
                </a:rPr>
                <a:t>How to make money with cryptocurrency?</a:t>
              </a:r>
              <a:endParaRPr lang="pl-PL" altLang="en-US" sz="2000" dirty="0">
                <a:solidFill>
                  <a:schemeClr val="tx1"/>
                </a:solidFill>
                <a:latin typeface="Segoe UI Light" panose="020B0502040204020203" pitchFamily="34" charset="0"/>
                <a:cs typeface="Lato Light"/>
              </a:endParaRPr>
            </a:p>
          </p:txBody>
        </p:sp>
      </p:grpSp>
      <p:pic>
        <p:nvPicPr>
          <p:cNvPr id="14" name="Symbol zastępczy obrazu 13" descr="money"/>
          <p:cNvPicPr>
            <a:picLocks noChangeAspect="1"/>
          </p:cNvPicPr>
          <p:nvPr>
            <p:ph type="pic" sz="quarter" idx="13"/>
          </p:nvPr>
        </p:nvPicPr>
        <p:blipFill>
          <a:blip r:embed="rId2"/>
          <a:stretch>
            <a:fillRect/>
          </a:stretch>
        </p:blipFill>
        <p:spPr>
          <a:xfrm>
            <a:off x="2603500" y="2754630"/>
            <a:ext cx="1202690" cy="1202690"/>
          </a:xfrm>
          <a:prstGeom prst="rect">
            <a:avLst/>
          </a:prstGeom>
        </p:spPr>
      </p:pic>
      <p:sp>
        <p:nvSpPr>
          <p:cNvPr id="15" name="Pole tekstowe 14"/>
          <p:cNvSpPr txBox="1"/>
          <p:nvPr/>
        </p:nvSpPr>
        <p:spPr>
          <a:xfrm>
            <a:off x="6077585" y="2807335"/>
            <a:ext cx="4471670" cy="2861310"/>
          </a:xfrm>
          <a:prstGeom prst="rect">
            <a:avLst/>
          </a:prstGeom>
          <a:noFill/>
        </p:spPr>
        <p:txBody>
          <a:bodyPr wrap="square" rtlCol="0">
            <a:spAutoFit/>
          </a:bodyPr>
          <a:p>
            <a:r>
              <a:rPr lang="pl-PL" altLang="en-US">
                <a:solidFill>
                  <a:srgbClr val="E41908"/>
                </a:solidFill>
                <a:latin typeface="Segoe UI Light" panose="020B0502040204020203" pitchFamily="34" charset="0"/>
              </a:rPr>
              <a:t>Main income:</a:t>
            </a:r>
            <a:r>
              <a:rPr lang="pl-PL" altLang="en-US">
                <a:latin typeface="Segoe UI Light" panose="020B0502040204020203" pitchFamily="34" charset="0"/>
              </a:rPr>
              <a:t> 35% from cryptocurrency exchange rate dynamic changes</a:t>
            </a:r>
            <a:endParaRPr lang="pl-PL" altLang="en-US">
              <a:latin typeface="Segoe UI Light" panose="020B0502040204020203" pitchFamily="34" charset="0"/>
            </a:endParaRPr>
          </a:p>
          <a:p>
            <a:endParaRPr lang="pl-PL" altLang="en-US">
              <a:latin typeface="Segoe UI Light" panose="020B0502040204020203" pitchFamily="34" charset="0"/>
            </a:endParaRPr>
          </a:p>
          <a:p>
            <a:r>
              <a:rPr lang="pl-PL" altLang="en-US">
                <a:solidFill>
                  <a:schemeClr val="accent1"/>
                </a:solidFill>
                <a:latin typeface="Segoe UI Light" panose="020B0502040204020203" pitchFamily="34" charset="0"/>
              </a:rPr>
              <a:t>30% </a:t>
            </a:r>
            <a:r>
              <a:rPr lang="pl-PL" altLang="en-US">
                <a:latin typeface="Segoe UI Light" panose="020B0502040204020203" pitchFamily="34" charset="0"/>
              </a:rPr>
              <a:t>- from lotteries without winner</a:t>
            </a:r>
            <a:endParaRPr lang="pl-PL" altLang="en-US">
              <a:latin typeface="Segoe UI Light" panose="020B0502040204020203" pitchFamily="34" charset="0"/>
            </a:endParaRPr>
          </a:p>
          <a:p>
            <a:endParaRPr lang="pl-PL" altLang="en-US">
              <a:latin typeface="Segoe UI Light" panose="020B0502040204020203" pitchFamily="34" charset="0"/>
            </a:endParaRPr>
          </a:p>
          <a:p>
            <a:r>
              <a:rPr lang="pl-PL" altLang="en-US">
                <a:solidFill>
                  <a:schemeClr val="accent2"/>
                </a:solidFill>
                <a:latin typeface="Segoe UI Light" panose="020B0502040204020203" pitchFamily="34" charset="0"/>
              </a:rPr>
              <a:t>20%</a:t>
            </a:r>
            <a:r>
              <a:rPr lang="pl-PL" altLang="en-US">
                <a:latin typeface="Segoe UI Light" panose="020B0502040204020203" pitchFamily="34" charset="0"/>
              </a:rPr>
              <a:t> - from winning tax</a:t>
            </a:r>
            <a:endParaRPr lang="pl-PL" altLang="en-US">
              <a:latin typeface="Segoe UI Light" panose="020B0502040204020203" pitchFamily="34" charset="0"/>
            </a:endParaRPr>
          </a:p>
          <a:p>
            <a:endParaRPr lang="pl-PL" altLang="en-US">
              <a:latin typeface="Segoe UI Light" panose="020B0502040204020203" pitchFamily="34" charset="0"/>
            </a:endParaRPr>
          </a:p>
          <a:p>
            <a:r>
              <a:rPr lang="pl-PL" altLang="en-US">
                <a:solidFill>
                  <a:schemeClr val="accent5">
                    <a:lumMod val="50000"/>
                  </a:schemeClr>
                </a:solidFill>
                <a:latin typeface="Segoe UI Light" panose="020B0502040204020203" pitchFamily="34" charset="0"/>
              </a:rPr>
              <a:t>15% </a:t>
            </a:r>
            <a:r>
              <a:rPr lang="pl-PL" altLang="en-US">
                <a:latin typeface="Segoe UI Light" panose="020B0502040204020203" pitchFamily="34" charset="0"/>
              </a:rPr>
              <a:t>- from advertising</a:t>
            </a:r>
            <a:endParaRPr lang="pl-PL" altLang="en-US">
              <a:latin typeface="Segoe UI Light" panose="020B0502040204020203" pitchFamily="34" charset="0"/>
            </a:endParaRPr>
          </a:p>
          <a:p>
            <a:endParaRPr lang="pl-PL" altLang="en-US"/>
          </a:p>
          <a:p>
            <a:endParaRPr lang="pl-PL"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Rectangle 3"/>
          <p:cNvSpPr/>
          <p:nvPr/>
        </p:nvSpPr>
        <p:spPr>
          <a:xfrm>
            <a:off x="839788" y="2314575"/>
            <a:ext cx="2537534" cy="153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3498085" y="2314575"/>
            <a:ext cx="2537534" cy="153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6156382" y="2314575"/>
            <a:ext cx="2537534" cy="153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8814679" y="2314575"/>
            <a:ext cx="2537534" cy="153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839788" y="3971925"/>
            <a:ext cx="2537534" cy="153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3498085" y="3971925"/>
            <a:ext cx="2537534" cy="153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6156382" y="3971925"/>
            <a:ext cx="2537534" cy="153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8814679" y="3971925"/>
            <a:ext cx="2537534" cy="153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 Placeholder 1"/>
          <p:cNvSpPr>
            <a:spLocks noGrp="1"/>
          </p:cNvSpPr>
          <p:nvPr>
            <p:ph type="body" sz="quarter" idx="10"/>
          </p:nvPr>
        </p:nvSpPr>
        <p:spPr/>
        <p:txBody>
          <a:bodyPr/>
          <a:lstStyle/>
          <a:p>
            <a:r>
              <a:rPr lang="fr-FR"/>
              <a:t>Competitors</a:t>
            </a:r>
            <a:endParaRPr lang="fr-FR" dirty="0"/>
          </a:p>
        </p:txBody>
      </p:sp>
      <p:pic>
        <p:nvPicPr>
          <p:cNvPr id="3" name="Symbol zastępczy obrazu 2" descr="the-lotter-logo-120x52"/>
          <p:cNvPicPr>
            <a:picLocks noChangeAspect="1"/>
          </p:cNvPicPr>
          <p:nvPr>
            <p:ph type="pic" sz="quarter" idx="11"/>
          </p:nvPr>
        </p:nvPicPr>
        <p:blipFill>
          <a:blip r:embed="rId1"/>
          <a:stretch>
            <a:fillRect/>
          </a:stretch>
        </p:blipFill>
        <p:spPr>
          <a:xfrm>
            <a:off x="1536700" y="2834640"/>
            <a:ext cx="1143000" cy="495300"/>
          </a:xfrm>
          <a:prstGeom prst="rect">
            <a:avLst/>
          </a:prstGeom>
        </p:spPr>
      </p:pic>
      <p:pic>
        <p:nvPicPr>
          <p:cNvPr id="5" name="Symbol zastępczy obrazu 4" descr="AgentLotto-logo"/>
          <p:cNvPicPr>
            <a:picLocks noChangeAspect="1"/>
          </p:cNvPicPr>
          <p:nvPr>
            <p:ph type="pic" sz="quarter" idx="12"/>
          </p:nvPr>
        </p:nvPicPr>
        <p:blipFill>
          <a:blip r:embed="rId2"/>
          <a:stretch>
            <a:fillRect/>
          </a:stretch>
        </p:blipFill>
        <p:spPr>
          <a:xfrm>
            <a:off x="3884930" y="2515870"/>
            <a:ext cx="1762760" cy="1134110"/>
          </a:xfrm>
          <a:prstGeom prst="rect">
            <a:avLst/>
          </a:prstGeom>
        </p:spPr>
      </p:pic>
      <p:pic>
        <p:nvPicPr>
          <p:cNvPr id="18" name="Symbol zastępczy obrazu 17" descr="wintrillions-logo"/>
          <p:cNvPicPr>
            <a:picLocks noChangeAspect="1"/>
          </p:cNvPicPr>
          <p:nvPr>
            <p:ph type="pic" sz="quarter" idx="13"/>
          </p:nvPr>
        </p:nvPicPr>
        <p:blipFill>
          <a:blip r:embed="rId3"/>
          <a:stretch>
            <a:fillRect/>
          </a:stretch>
        </p:blipFill>
        <p:spPr>
          <a:xfrm>
            <a:off x="6488430" y="2757805"/>
            <a:ext cx="1873250" cy="648970"/>
          </a:xfrm>
          <a:prstGeom prst="rect">
            <a:avLst/>
          </a:prstGeom>
        </p:spPr>
      </p:pic>
      <p:pic>
        <p:nvPicPr>
          <p:cNvPr id="22" name="Symbol zastępczy obrazu 21" descr="Lottoz_logo"/>
          <p:cNvPicPr>
            <a:picLocks noChangeAspect="1"/>
          </p:cNvPicPr>
          <p:nvPr>
            <p:ph type="pic" sz="quarter" idx="14"/>
          </p:nvPr>
        </p:nvPicPr>
        <p:blipFill>
          <a:blip r:embed="rId4"/>
          <a:stretch>
            <a:fillRect/>
          </a:stretch>
        </p:blipFill>
        <p:spPr>
          <a:xfrm>
            <a:off x="9147175" y="2622550"/>
            <a:ext cx="1873250" cy="919480"/>
          </a:xfrm>
          <a:prstGeom prst="rect">
            <a:avLst/>
          </a:prstGeom>
        </p:spPr>
      </p:pic>
      <p:pic>
        <p:nvPicPr>
          <p:cNvPr id="23" name="Symbol zastępczy obrazu 22" descr="bmillions-logo"/>
          <p:cNvPicPr>
            <a:picLocks noChangeAspect="1"/>
          </p:cNvPicPr>
          <p:nvPr>
            <p:ph type="pic" sz="quarter" idx="15"/>
          </p:nvPr>
        </p:nvPicPr>
        <p:blipFill>
          <a:blip r:embed="rId5"/>
          <a:stretch>
            <a:fillRect/>
          </a:stretch>
        </p:blipFill>
        <p:spPr>
          <a:xfrm>
            <a:off x="1172210" y="4408170"/>
            <a:ext cx="1873250" cy="650240"/>
          </a:xfrm>
          <a:prstGeom prst="rect">
            <a:avLst/>
          </a:prstGeom>
        </p:spPr>
      </p:pic>
      <p:pic>
        <p:nvPicPr>
          <p:cNvPr id="24" name="Symbol zastępczy obrazu 23" descr="lottokings-logo"/>
          <p:cNvPicPr>
            <a:picLocks noChangeAspect="1"/>
          </p:cNvPicPr>
          <p:nvPr>
            <p:ph type="pic" sz="quarter" idx="16"/>
          </p:nvPr>
        </p:nvPicPr>
        <p:blipFill>
          <a:blip r:embed="rId6"/>
          <a:stretch>
            <a:fillRect/>
          </a:stretch>
        </p:blipFill>
        <p:spPr>
          <a:xfrm>
            <a:off x="3830320" y="4483735"/>
            <a:ext cx="1873250" cy="499110"/>
          </a:xfrm>
          <a:prstGeom prst="rect">
            <a:avLst/>
          </a:prstGeom>
        </p:spPr>
      </p:pic>
      <p:pic>
        <p:nvPicPr>
          <p:cNvPr id="25" name="Symbol zastępczy obrazu 24" descr="Lottos-Online-logo"/>
          <p:cNvPicPr>
            <a:picLocks noChangeAspect="1"/>
          </p:cNvPicPr>
          <p:nvPr>
            <p:ph type="pic" sz="quarter" idx="17"/>
          </p:nvPr>
        </p:nvPicPr>
        <p:blipFill>
          <a:blip r:embed="rId7"/>
          <a:stretch>
            <a:fillRect/>
          </a:stretch>
        </p:blipFill>
        <p:spPr>
          <a:xfrm>
            <a:off x="6833235" y="4166870"/>
            <a:ext cx="1183005" cy="1134110"/>
          </a:xfrm>
          <a:prstGeom prst="rect">
            <a:avLst/>
          </a:prstGeom>
        </p:spPr>
      </p:pic>
      <p:pic>
        <p:nvPicPr>
          <p:cNvPr id="28" name="Symbol zastępczy obrazu 27" descr="jackpot-com-logo-1"/>
          <p:cNvPicPr>
            <a:picLocks noChangeAspect="1"/>
          </p:cNvPicPr>
          <p:nvPr>
            <p:ph type="pic" sz="quarter" idx="18"/>
          </p:nvPr>
        </p:nvPicPr>
        <p:blipFill>
          <a:blip r:embed="rId8"/>
          <a:stretch>
            <a:fillRect/>
          </a:stretch>
        </p:blipFill>
        <p:spPr>
          <a:xfrm>
            <a:off x="9147175" y="4338320"/>
            <a:ext cx="1873250" cy="7905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1"/>
          <p:cNvSpPr txBox="1"/>
          <p:nvPr/>
        </p:nvSpPr>
        <p:spPr>
          <a:xfrm>
            <a:off x="839470" y="2122805"/>
            <a:ext cx="3244850" cy="583565"/>
          </a:xfrm>
          <a:prstGeom prst="rect">
            <a:avLst/>
          </a:prstGeom>
          <a:noFill/>
        </p:spPr>
        <p:txBody>
          <a:bodyPr wrap="square" lIns="0" rtlCol="0">
            <a:spAutoFit/>
          </a:bodyPr>
          <a:lstStyle/>
          <a:p>
            <a:r>
              <a:rPr lang="pl-PL" altLang="fr-FR" sz="3200" dirty="0">
                <a:solidFill>
                  <a:srgbClr val="E41908"/>
                </a:solidFill>
              </a:rPr>
              <a:t>New features</a:t>
            </a:r>
            <a:endParaRPr lang="pl-PL" altLang="fr-FR" sz="3200" dirty="0">
              <a:solidFill>
                <a:srgbClr val="E41908"/>
              </a:solidFill>
            </a:endParaRPr>
          </a:p>
        </p:txBody>
      </p:sp>
      <p:sp>
        <p:nvSpPr>
          <p:cNvPr id="7" name="TextBox 6"/>
          <p:cNvSpPr txBox="1"/>
          <p:nvPr/>
        </p:nvSpPr>
        <p:spPr>
          <a:xfrm>
            <a:off x="839470" y="2830830"/>
            <a:ext cx="2690495" cy="1087755"/>
          </a:xfrm>
          <a:prstGeom prst="rect">
            <a:avLst/>
          </a:prstGeom>
          <a:noFill/>
        </p:spPr>
        <p:txBody>
          <a:bodyPr wrap="square" lIns="0" rtlCol="0">
            <a:spAutoFit/>
          </a:bodyPr>
          <a:lstStyle/>
          <a:p>
            <a:pPr>
              <a:lnSpc>
                <a:spcPct val="120000"/>
              </a:lnSpc>
            </a:pPr>
            <a:r>
              <a:rPr lang="fr-FR">
                <a:latin typeface="Segoe UI" panose="020B0502040204020203" pitchFamily="34" charset="0"/>
                <a:cs typeface="Segoe UI" panose="020B0502040204020203" pitchFamily="34" charset="0"/>
              </a:rPr>
              <a:t>Casino games and bets, for acquiring a wider group of users</a:t>
            </a:r>
            <a:r>
              <a:rPr lang="pl-PL" altLang="fr-FR">
                <a:latin typeface="Segoe UI" panose="020B0502040204020203" pitchFamily="34" charset="0"/>
                <a:cs typeface="Segoe UI" panose="020B0502040204020203" pitchFamily="34" charset="0"/>
              </a:rPr>
              <a:t>.</a:t>
            </a:r>
            <a:endParaRPr lang="pl-PL" altLang="fr-FR">
              <a:latin typeface="Segoe UI" panose="020B0502040204020203" pitchFamily="34" charset="0"/>
              <a:cs typeface="Segoe UI" panose="020B0502040204020203" pitchFamily="34" charset="0"/>
            </a:endParaRPr>
          </a:p>
        </p:txBody>
      </p:sp>
      <p:sp>
        <p:nvSpPr>
          <p:cNvPr id="9" name="TextBox 8"/>
          <p:cNvSpPr txBox="1"/>
          <p:nvPr/>
        </p:nvSpPr>
        <p:spPr>
          <a:xfrm>
            <a:off x="839787" y="3907819"/>
            <a:ext cx="2338842" cy="583565"/>
          </a:xfrm>
          <a:prstGeom prst="rect">
            <a:avLst/>
          </a:prstGeom>
          <a:noFill/>
        </p:spPr>
        <p:txBody>
          <a:bodyPr wrap="square" lIns="0" rtlCol="0">
            <a:spAutoFit/>
          </a:bodyPr>
          <a:lstStyle/>
          <a:p>
            <a:r>
              <a:rPr lang="pl-PL" altLang="fr-FR" sz="3200" dirty="0">
                <a:solidFill>
                  <a:srgbClr val="E41908"/>
                </a:solidFill>
              </a:rPr>
              <a:t>Security</a:t>
            </a:r>
            <a:endParaRPr lang="pl-PL" altLang="fr-FR" sz="3200" dirty="0">
              <a:solidFill>
                <a:srgbClr val="E41908"/>
              </a:solidFill>
            </a:endParaRPr>
          </a:p>
        </p:txBody>
      </p:sp>
      <p:sp>
        <p:nvSpPr>
          <p:cNvPr id="10" name="TextBox 9"/>
          <p:cNvSpPr txBox="1"/>
          <p:nvPr/>
        </p:nvSpPr>
        <p:spPr>
          <a:xfrm>
            <a:off x="839787" y="4615705"/>
            <a:ext cx="2338842" cy="1419860"/>
          </a:xfrm>
          <a:prstGeom prst="rect">
            <a:avLst/>
          </a:prstGeom>
          <a:noFill/>
        </p:spPr>
        <p:txBody>
          <a:bodyPr wrap="square" lIns="0" rtlCol="0">
            <a:spAutoFit/>
          </a:bodyPr>
          <a:lstStyle/>
          <a:p>
            <a:pPr>
              <a:lnSpc>
                <a:spcPct val="120000"/>
              </a:lnSpc>
            </a:pPr>
            <a:r>
              <a:rPr lang="fr-FR">
                <a:latin typeface="Segoe UI" panose="020B0502040204020203" pitchFamily="34" charset="0"/>
                <a:cs typeface="Segoe UI" panose="020B0502040204020203" pitchFamily="34" charset="0"/>
              </a:rPr>
              <a:t>The exclusion of all possible mistakes that the offender could use</a:t>
            </a:r>
            <a:r>
              <a:rPr lang="pl-PL" altLang="fr-FR">
                <a:latin typeface="Segoe UI" panose="020B0502040204020203" pitchFamily="34" charset="0"/>
                <a:cs typeface="Segoe UI" panose="020B0502040204020203" pitchFamily="34" charset="0"/>
              </a:rPr>
              <a:t>.</a:t>
            </a:r>
            <a:endParaRPr lang="pl-PL" altLang="fr-FR">
              <a:latin typeface="Segoe UI" panose="020B0502040204020203" pitchFamily="34" charset="0"/>
              <a:cs typeface="Segoe UI" panose="020B0502040204020203" pitchFamily="34" charset="0"/>
            </a:endParaRPr>
          </a:p>
        </p:txBody>
      </p:sp>
      <p:sp>
        <p:nvSpPr>
          <p:cNvPr id="11" name="TextBox 10"/>
          <p:cNvSpPr txBox="1"/>
          <p:nvPr/>
        </p:nvSpPr>
        <p:spPr>
          <a:xfrm>
            <a:off x="5086235" y="2122715"/>
            <a:ext cx="2338842" cy="583565"/>
          </a:xfrm>
          <a:prstGeom prst="rect">
            <a:avLst/>
          </a:prstGeom>
          <a:noFill/>
        </p:spPr>
        <p:txBody>
          <a:bodyPr wrap="square" lIns="0" rtlCol="0">
            <a:spAutoFit/>
          </a:bodyPr>
          <a:lstStyle/>
          <a:p>
            <a:r>
              <a:rPr lang="pl-PL" altLang="fr-FR" sz="3200" dirty="0">
                <a:solidFill>
                  <a:srgbClr val="E41908"/>
                </a:solidFill>
              </a:rPr>
              <a:t>Servers</a:t>
            </a:r>
            <a:endParaRPr lang="pl-PL" altLang="fr-FR" sz="3200" dirty="0">
              <a:solidFill>
                <a:srgbClr val="E41908"/>
              </a:solidFill>
            </a:endParaRPr>
          </a:p>
        </p:txBody>
      </p:sp>
      <p:sp>
        <p:nvSpPr>
          <p:cNvPr id="12" name="TextBox 11"/>
          <p:cNvSpPr txBox="1"/>
          <p:nvPr/>
        </p:nvSpPr>
        <p:spPr>
          <a:xfrm>
            <a:off x="5086235" y="2830601"/>
            <a:ext cx="2338842" cy="755650"/>
          </a:xfrm>
          <a:prstGeom prst="rect">
            <a:avLst/>
          </a:prstGeom>
          <a:noFill/>
        </p:spPr>
        <p:txBody>
          <a:bodyPr wrap="square" lIns="0" rtlCol="0">
            <a:spAutoFit/>
          </a:bodyPr>
          <a:lstStyle/>
          <a:p>
            <a:pPr>
              <a:lnSpc>
                <a:spcPct val="120000"/>
              </a:lnSpc>
            </a:pPr>
            <a:r>
              <a:rPr lang="fr-FR" dirty="0" err="1">
                <a:latin typeface="Segoe UI" panose="020B0502040204020203" pitchFamily="34" charset="0"/>
                <a:cs typeface="Segoe UI" panose="020B0502040204020203" pitchFamily="34" charset="0"/>
              </a:rPr>
              <a:t>Efficient and safe, with load balancers</a:t>
            </a:r>
            <a:r>
              <a:rPr lang="pl-PL" altLang="fr-FR" dirty="0" err="1">
                <a:latin typeface="Segoe UI" panose="020B0502040204020203" pitchFamily="34" charset="0"/>
                <a:cs typeface="Segoe UI" panose="020B0502040204020203" pitchFamily="34" charset="0"/>
              </a:rPr>
              <a:t>.</a:t>
            </a:r>
            <a:endParaRPr lang="pl-PL" altLang="fr-FR" dirty="0" err="1">
              <a:latin typeface="Segoe UI" panose="020B0502040204020203" pitchFamily="34" charset="0"/>
              <a:cs typeface="Segoe UI" panose="020B0502040204020203" pitchFamily="34" charset="0"/>
            </a:endParaRPr>
          </a:p>
        </p:txBody>
      </p:sp>
      <p:sp>
        <p:nvSpPr>
          <p:cNvPr id="13" name="TextBox 12"/>
          <p:cNvSpPr txBox="1"/>
          <p:nvPr/>
        </p:nvSpPr>
        <p:spPr>
          <a:xfrm>
            <a:off x="5086235" y="3907819"/>
            <a:ext cx="2338842" cy="583565"/>
          </a:xfrm>
          <a:prstGeom prst="rect">
            <a:avLst/>
          </a:prstGeom>
          <a:noFill/>
        </p:spPr>
        <p:txBody>
          <a:bodyPr wrap="square" lIns="0" rtlCol="0">
            <a:spAutoFit/>
          </a:bodyPr>
          <a:lstStyle/>
          <a:p>
            <a:r>
              <a:rPr lang="pl-PL" altLang="fr-FR" sz="3200" dirty="0">
                <a:solidFill>
                  <a:srgbClr val="E41908"/>
                </a:solidFill>
              </a:rPr>
              <a:t>Tests</a:t>
            </a:r>
            <a:endParaRPr lang="pl-PL" altLang="fr-FR" sz="3200" dirty="0">
              <a:solidFill>
                <a:srgbClr val="E41908"/>
              </a:solidFill>
            </a:endParaRPr>
          </a:p>
        </p:txBody>
      </p:sp>
      <p:sp>
        <p:nvSpPr>
          <p:cNvPr id="14" name="TextBox 13"/>
          <p:cNvSpPr txBox="1"/>
          <p:nvPr/>
        </p:nvSpPr>
        <p:spPr>
          <a:xfrm>
            <a:off x="5086235" y="4615705"/>
            <a:ext cx="2338842" cy="1419860"/>
          </a:xfrm>
          <a:prstGeom prst="rect">
            <a:avLst/>
          </a:prstGeom>
          <a:noFill/>
        </p:spPr>
        <p:txBody>
          <a:bodyPr wrap="square" lIns="0" rtlCol="0">
            <a:spAutoFit/>
          </a:bodyPr>
          <a:lstStyle/>
          <a:p>
            <a:pPr>
              <a:lnSpc>
                <a:spcPct val="120000"/>
              </a:lnSpc>
            </a:pPr>
            <a:r>
              <a:rPr lang="fr-FR">
                <a:latin typeface="Segoe UI" panose="020B0502040204020203" pitchFamily="34" charset="0"/>
                <a:cs typeface="Segoe UI" panose="020B0502040204020203" pitchFamily="34" charset="0"/>
              </a:rPr>
              <a:t>Exclusion of any operational errors, logic errors and application errors</a:t>
            </a:r>
            <a:r>
              <a:rPr lang="pl-PL" altLang="fr-FR">
                <a:latin typeface="Segoe UI" panose="020B0502040204020203" pitchFamily="34" charset="0"/>
                <a:cs typeface="Segoe UI" panose="020B0502040204020203" pitchFamily="34" charset="0"/>
              </a:rPr>
              <a:t>.</a:t>
            </a:r>
            <a:endParaRPr lang="pl-PL" altLang="fr-FR">
              <a:latin typeface="Segoe UI" panose="020B0502040204020203" pitchFamily="34" charset="0"/>
              <a:cs typeface="Segoe UI" panose="020B0502040204020203" pitchFamily="34" charset="0"/>
            </a:endParaRPr>
          </a:p>
        </p:txBody>
      </p:sp>
      <p:sp>
        <p:nvSpPr>
          <p:cNvPr id="15" name="TextBox 14"/>
          <p:cNvSpPr txBox="1"/>
          <p:nvPr/>
        </p:nvSpPr>
        <p:spPr>
          <a:xfrm>
            <a:off x="7851775" y="2122805"/>
            <a:ext cx="4864735" cy="583565"/>
          </a:xfrm>
          <a:prstGeom prst="rect">
            <a:avLst/>
          </a:prstGeom>
          <a:noFill/>
        </p:spPr>
        <p:txBody>
          <a:bodyPr wrap="square" lIns="0" rtlCol="0">
            <a:spAutoFit/>
          </a:bodyPr>
          <a:lstStyle/>
          <a:p>
            <a:r>
              <a:rPr lang="pl-PL" altLang="fr-FR" sz="3200" dirty="0">
                <a:solidFill>
                  <a:srgbClr val="E41908"/>
                </a:solidFill>
              </a:rPr>
              <a:t>New cryptocurrency</a:t>
            </a:r>
            <a:endParaRPr lang="pl-PL" altLang="fr-FR" sz="3200" dirty="0">
              <a:solidFill>
                <a:srgbClr val="E41908"/>
              </a:solidFill>
            </a:endParaRPr>
          </a:p>
        </p:txBody>
      </p:sp>
      <p:sp>
        <p:nvSpPr>
          <p:cNvPr id="16" name="TextBox 15"/>
          <p:cNvSpPr txBox="1"/>
          <p:nvPr/>
        </p:nvSpPr>
        <p:spPr>
          <a:xfrm>
            <a:off x="8505913" y="2819806"/>
            <a:ext cx="2338842" cy="1087755"/>
          </a:xfrm>
          <a:prstGeom prst="rect">
            <a:avLst/>
          </a:prstGeom>
          <a:noFill/>
        </p:spPr>
        <p:txBody>
          <a:bodyPr wrap="square" lIns="0" rtlCol="0">
            <a:spAutoFit/>
          </a:bodyPr>
          <a:lstStyle/>
          <a:p>
            <a:pPr>
              <a:lnSpc>
                <a:spcPct val="120000"/>
              </a:lnSpc>
            </a:pPr>
            <a:r>
              <a:rPr lang="pl-PL" altLang="fr-FR">
                <a:latin typeface="Segoe UI" panose="020B0502040204020203" pitchFamily="34" charset="0"/>
                <a:cs typeface="Segoe UI" panose="020B0502040204020203" pitchFamily="34" charset="0"/>
              </a:rPr>
              <a:t>S</a:t>
            </a:r>
            <a:r>
              <a:rPr lang="fr-FR">
                <a:latin typeface="Segoe UI" panose="020B0502040204020203" pitchFamily="34" charset="0"/>
                <a:cs typeface="Segoe UI" panose="020B0502040204020203" pitchFamily="34" charset="0"/>
              </a:rPr>
              <a:t>upported and </a:t>
            </a:r>
            <a:r>
              <a:rPr lang="pl-PL" altLang="fr-FR">
                <a:latin typeface="Segoe UI" panose="020B0502040204020203" pitchFamily="34" charset="0"/>
                <a:cs typeface="Segoe UI" panose="020B0502040204020203" pitchFamily="34" charset="0"/>
              </a:rPr>
              <a:t>released</a:t>
            </a:r>
            <a:r>
              <a:rPr lang="fr-FR">
                <a:latin typeface="Segoe UI" panose="020B0502040204020203" pitchFamily="34" charset="0"/>
                <a:cs typeface="Segoe UI" panose="020B0502040204020203" pitchFamily="34" charset="0"/>
              </a:rPr>
              <a:t> only </a:t>
            </a:r>
            <a:r>
              <a:rPr lang="pl-PL" altLang="fr-FR">
                <a:latin typeface="Segoe UI" panose="020B0502040204020203" pitchFamily="34" charset="0"/>
                <a:cs typeface="Segoe UI" panose="020B0502040204020203" pitchFamily="34" charset="0"/>
              </a:rPr>
              <a:t>by</a:t>
            </a:r>
            <a:r>
              <a:rPr lang="fr-FR">
                <a:latin typeface="Segoe UI" panose="020B0502040204020203" pitchFamily="34" charset="0"/>
                <a:cs typeface="Segoe UI" panose="020B0502040204020203" pitchFamily="34" charset="0"/>
              </a:rPr>
              <a:t> cloutteries.com</a:t>
            </a:r>
            <a:r>
              <a:rPr lang="pl-PL" altLang="fr-FR">
                <a:latin typeface="Segoe UI" panose="020B0502040204020203" pitchFamily="34" charset="0"/>
                <a:cs typeface="Segoe UI" panose="020B0502040204020203" pitchFamily="34" charset="0"/>
              </a:rPr>
              <a:t>.</a:t>
            </a:r>
            <a:endParaRPr lang="pl-PL" altLang="fr-FR">
              <a:latin typeface="Segoe UI" panose="020B0502040204020203" pitchFamily="34" charset="0"/>
              <a:cs typeface="Segoe UI" panose="020B0502040204020203" pitchFamily="34" charset="0"/>
            </a:endParaRPr>
          </a:p>
        </p:txBody>
      </p:sp>
      <p:sp>
        <p:nvSpPr>
          <p:cNvPr id="17" name="TextBox 16"/>
          <p:cNvSpPr txBox="1"/>
          <p:nvPr/>
        </p:nvSpPr>
        <p:spPr>
          <a:xfrm>
            <a:off x="7851775" y="3918585"/>
            <a:ext cx="4069080" cy="583565"/>
          </a:xfrm>
          <a:prstGeom prst="rect">
            <a:avLst/>
          </a:prstGeom>
          <a:noFill/>
        </p:spPr>
        <p:txBody>
          <a:bodyPr wrap="square" lIns="0" rtlCol="0">
            <a:spAutoFit/>
          </a:bodyPr>
          <a:lstStyle/>
          <a:p>
            <a:r>
              <a:rPr lang="pl-PL" altLang="fr-FR" sz="3200" dirty="0">
                <a:solidFill>
                  <a:srgbClr val="E41908"/>
                </a:solidFill>
              </a:rPr>
              <a:t>Gambling license</a:t>
            </a:r>
            <a:endParaRPr lang="pl-PL" altLang="fr-FR" sz="3200" dirty="0">
              <a:solidFill>
                <a:srgbClr val="E41908"/>
              </a:solidFill>
            </a:endParaRPr>
          </a:p>
        </p:txBody>
      </p:sp>
      <p:sp>
        <p:nvSpPr>
          <p:cNvPr id="18" name="TextBox 17"/>
          <p:cNvSpPr txBox="1"/>
          <p:nvPr/>
        </p:nvSpPr>
        <p:spPr>
          <a:xfrm>
            <a:off x="8505825" y="4615815"/>
            <a:ext cx="2459355" cy="1087755"/>
          </a:xfrm>
          <a:prstGeom prst="rect">
            <a:avLst/>
          </a:prstGeom>
          <a:noFill/>
        </p:spPr>
        <p:txBody>
          <a:bodyPr wrap="square" lIns="0" rtlCol="0">
            <a:spAutoFit/>
          </a:bodyPr>
          <a:lstStyle/>
          <a:p>
            <a:pPr>
              <a:lnSpc>
                <a:spcPct val="120000"/>
              </a:lnSpc>
            </a:pPr>
            <a:r>
              <a:rPr lang="pl-PL" altLang="fr-FR">
                <a:latin typeface="Segoe UI" panose="020B0502040204020203" pitchFamily="34" charset="0"/>
                <a:cs typeface="Segoe UI" panose="020B0502040204020203" pitchFamily="34" charset="0"/>
              </a:rPr>
              <a:t>With e</a:t>
            </a:r>
            <a:r>
              <a:rPr lang="fr-FR">
                <a:latin typeface="Segoe UI" panose="020B0502040204020203" pitchFamily="34" charset="0"/>
                <a:cs typeface="Segoe UI" panose="020B0502040204020203" pitchFamily="34" charset="0"/>
              </a:rPr>
              <a:t>stablishing a company in the </a:t>
            </a:r>
            <a:r>
              <a:rPr lang="pl-PL" altLang="fr-FR">
                <a:latin typeface="Segoe UI" panose="020B0502040204020203" pitchFamily="34" charset="0"/>
                <a:cs typeface="Segoe UI" panose="020B0502040204020203" pitchFamily="34" charset="0"/>
              </a:rPr>
              <a:t>C</a:t>
            </a:r>
            <a:r>
              <a:rPr lang="fr-FR">
                <a:latin typeface="Segoe UI" panose="020B0502040204020203" pitchFamily="34" charset="0"/>
                <a:cs typeface="Segoe UI" panose="020B0502040204020203" pitchFamily="34" charset="0"/>
              </a:rPr>
              <a:t>ountry of Curacao.</a:t>
            </a:r>
            <a:endParaRPr lang="pl-PL" altLang="fr-FR">
              <a:latin typeface="Segoe UI" panose="020B0502040204020203" pitchFamily="34" charset="0"/>
              <a:cs typeface="Segoe UI" panose="020B0502040204020203" pitchFamily="34" charset="0"/>
            </a:endParaRPr>
          </a:p>
        </p:txBody>
      </p:sp>
      <p:sp>
        <p:nvSpPr>
          <p:cNvPr id="3" name="Text Placeholder 2"/>
          <p:cNvSpPr>
            <a:spLocks noGrp="1"/>
          </p:cNvSpPr>
          <p:nvPr>
            <p:ph type="body" sz="quarter" idx="10"/>
          </p:nvPr>
        </p:nvSpPr>
        <p:spPr>
          <a:xfrm>
            <a:off x="840105" y="660400"/>
            <a:ext cx="6584950" cy="838835"/>
          </a:xfrm>
        </p:spPr>
        <p:txBody>
          <a:bodyPr wrap="square"/>
          <a:lstStyle/>
          <a:p>
            <a:r>
              <a:rPr lang="pl-PL" altLang="fr-FR" dirty="0" err="1">
                <a:latin typeface="Segoe UI" panose="020B0502040204020203" pitchFamily="34" charset="0"/>
                <a:cs typeface="Segoe UI Light" panose="020B0502040204020203" pitchFamily="34" charset="0"/>
              </a:rPr>
              <a:t>Our goal? </a:t>
            </a:r>
            <a:r>
              <a:rPr lang="pl-PL" altLang="fr-FR" sz="5400" dirty="0" err="1">
                <a:solidFill>
                  <a:srgbClr val="E41908"/>
                </a:solidFill>
                <a:latin typeface="Segoe UI" panose="020B0502040204020203" pitchFamily="34" charset="0"/>
                <a:cs typeface="Segoe UI Light" panose="020B0502040204020203" pitchFamily="34" charset="0"/>
              </a:rPr>
              <a:t>200 000€</a:t>
            </a:r>
            <a:endParaRPr lang="pl-PL" altLang="fr-FR" sz="5400" dirty="0" err="1">
              <a:solidFill>
                <a:srgbClr val="E41908"/>
              </a:solidFill>
              <a:latin typeface="Segoe UI" panose="020B0502040204020203" pitchFamily="34" charset="0"/>
              <a:cs typeface="Segoe UI Light" panose="020B05020402040202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71908"/>
        </a:solidFill>
        <a:effectLst/>
      </p:bgPr>
    </p:bg>
    <p:spTree>
      <p:nvGrpSpPr>
        <p:cNvPr id="1" name=""/>
        <p:cNvGrpSpPr/>
        <p:nvPr/>
      </p:nvGrpSpPr>
      <p:grpSpPr>
        <a:xfrm>
          <a:off x="0" y="0"/>
          <a:ext cx="0" cy="0"/>
          <a:chOff x="0" y="0"/>
          <a:chExt cx="0" cy="0"/>
        </a:xfrm>
      </p:grpSpPr>
      <p:sp>
        <p:nvSpPr>
          <p:cNvPr id="1864" name="Google Shape;1864;p19"/>
          <p:cNvSpPr/>
          <p:nvPr/>
        </p:nvSpPr>
        <p:spPr>
          <a:xfrm>
            <a:off x="4731737" y="650262"/>
            <a:ext cx="2728142"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865" name="Google Shape;1865;p19"/>
          <p:cNvSpPr/>
          <p:nvPr/>
        </p:nvSpPr>
        <p:spPr>
          <a:xfrm>
            <a:off x="5533065" y="1242958"/>
            <a:ext cx="1114426" cy="1337354"/>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p>
            <a:pPr marL="0" lvl="0" indent="0">
              <a:spcBef>
                <a:spcPts val="0"/>
              </a:spcBef>
              <a:spcAft>
                <a:spcPts val="0"/>
              </a:spcAft>
              <a:buNone/>
            </a:pPr>
            <a:endParaRPr sz="1400"/>
          </a:p>
        </p:txBody>
      </p:sp>
      <p:sp>
        <p:nvSpPr>
          <p:cNvPr id="1863" name="Google Shape;1863;p19"/>
          <p:cNvSpPr txBox="1"/>
          <p:nvPr/>
        </p:nvSpPr>
        <p:spPr>
          <a:xfrm>
            <a:off x="2898150" y="4320146"/>
            <a:ext cx="6395700" cy="10464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rgbClr val="2C3E50"/>
              </a:buClr>
              <a:buSzPts val="2600"/>
              <a:buFont typeface="Merriweather" panose="00000500000000000000"/>
              <a:buChar char="✖"/>
              <a:defRPr sz="2600" b="0" i="0" u="none" strike="noStrike" cap="none">
                <a:solidFill>
                  <a:srgbClr val="2C3E50"/>
                </a:solidFill>
                <a:latin typeface="Merriweather" panose="00000500000000000000"/>
                <a:ea typeface="Merriweather" panose="00000500000000000000"/>
                <a:cs typeface="Merriweather" panose="00000500000000000000"/>
                <a:sym typeface="Merriweather" panose="00000500000000000000"/>
              </a:defRPr>
            </a:lvl1pPr>
            <a:lvl2pPr marL="914400" marR="0" lvl="1" indent="-368300" algn="l" rtl="0">
              <a:lnSpc>
                <a:spcPct val="100000"/>
              </a:lnSpc>
              <a:spcBef>
                <a:spcPts val="0"/>
              </a:spcBef>
              <a:spcAft>
                <a:spcPts val="0"/>
              </a:spcAft>
              <a:buClr>
                <a:srgbClr val="2C3E50"/>
              </a:buClr>
              <a:buSzPts val="2200"/>
              <a:buFont typeface="Merriweather" panose="00000500000000000000"/>
              <a:buChar char="○"/>
              <a:defRPr sz="2200" b="0" i="0" u="none" strike="noStrike" cap="none">
                <a:solidFill>
                  <a:srgbClr val="2C3E50"/>
                </a:solidFill>
                <a:latin typeface="Merriweather" panose="00000500000000000000"/>
                <a:ea typeface="Merriweather" panose="00000500000000000000"/>
                <a:cs typeface="Merriweather" panose="00000500000000000000"/>
                <a:sym typeface="Merriweather" panose="00000500000000000000"/>
              </a:defRPr>
            </a:lvl2pPr>
            <a:lvl3pPr marL="1371600" marR="0" lvl="2" indent="-342900" algn="l" rtl="0">
              <a:lnSpc>
                <a:spcPct val="100000"/>
              </a:lnSpc>
              <a:spcBef>
                <a:spcPts val="0"/>
              </a:spcBef>
              <a:spcAft>
                <a:spcPts val="0"/>
              </a:spcAft>
              <a:buClr>
                <a:srgbClr val="2C3E50"/>
              </a:buClr>
              <a:buSzPts val="1800"/>
              <a:buFont typeface="Merriweather" panose="00000500000000000000"/>
              <a:buChar char="■"/>
              <a:defRPr sz="1800" b="0" i="0" u="none" strike="noStrike" cap="none">
                <a:solidFill>
                  <a:srgbClr val="2C3E50"/>
                </a:solidFill>
                <a:latin typeface="Merriweather" panose="00000500000000000000"/>
                <a:ea typeface="Merriweather" panose="00000500000000000000"/>
                <a:cs typeface="Merriweather" panose="00000500000000000000"/>
                <a:sym typeface="Merriweather" panose="00000500000000000000"/>
              </a:defRPr>
            </a:lvl3pPr>
            <a:lvl4pPr marL="1828800" marR="0" lvl="3" indent="-342900" algn="l" rtl="0">
              <a:lnSpc>
                <a:spcPct val="100000"/>
              </a:lnSpc>
              <a:spcBef>
                <a:spcPts val="0"/>
              </a:spcBef>
              <a:spcAft>
                <a:spcPts val="0"/>
              </a:spcAft>
              <a:buClr>
                <a:srgbClr val="2C3E50"/>
              </a:buClr>
              <a:buSzPts val="1800"/>
              <a:buFont typeface="Merriweather" panose="00000500000000000000"/>
              <a:buChar char="●"/>
              <a:defRPr sz="1800" b="0" i="0" u="none" strike="noStrike" cap="none">
                <a:solidFill>
                  <a:srgbClr val="2C3E50"/>
                </a:solidFill>
                <a:latin typeface="Merriweather" panose="00000500000000000000"/>
                <a:ea typeface="Merriweather" panose="00000500000000000000"/>
                <a:cs typeface="Merriweather" panose="00000500000000000000"/>
                <a:sym typeface="Merriweather" panose="00000500000000000000"/>
              </a:defRPr>
            </a:lvl4pPr>
            <a:lvl5pPr marL="2286000" marR="0" lvl="4" indent="-342900" algn="l" rtl="0">
              <a:lnSpc>
                <a:spcPct val="100000"/>
              </a:lnSpc>
              <a:spcBef>
                <a:spcPts val="0"/>
              </a:spcBef>
              <a:spcAft>
                <a:spcPts val="0"/>
              </a:spcAft>
              <a:buClr>
                <a:srgbClr val="2C3E50"/>
              </a:buClr>
              <a:buSzPts val="1800"/>
              <a:buFont typeface="Merriweather" panose="00000500000000000000"/>
              <a:buChar char="○"/>
              <a:defRPr sz="1800" b="0" i="0" u="none" strike="noStrike" cap="none">
                <a:solidFill>
                  <a:srgbClr val="2C3E50"/>
                </a:solidFill>
                <a:latin typeface="Merriweather" panose="00000500000000000000"/>
                <a:ea typeface="Merriweather" panose="00000500000000000000"/>
                <a:cs typeface="Merriweather" panose="00000500000000000000"/>
                <a:sym typeface="Merriweather" panose="00000500000000000000"/>
              </a:defRPr>
            </a:lvl5pPr>
            <a:lvl6pPr marL="2743200" marR="0" lvl="5" indent="-342900" algn="l" rtl="0">
              <a:lnSpc>
                <a:spcPct val="100000"/>
              </a:lnSpc>
              <a:spcBef>
                <a:spcPts val="0"/>
              </a:spcBef>
              <a:spcAft>
                <a:spcPts val="0"/>
              </a:spcAft>
              <a:buClr>
                <a:srgbClr val="2C3E50"/>
              </a:buClr>
              <a:buSzPts val="1800"/>
              <a:buFont typeface="Merriweather" panose="00000500000000000000"/>
              <a:buChar char="■"/>
              <a:defRPr sz="1800" b="0" i="0" u="none" strike="noStrike" cap="none">
                <a:solidFill>
                  <a:srgbClr val="2C3E50"/>
                </a:solidFill>
                <a:latin typeface="Merriweather" panose="00000500000000000000"/>
                <a:ea typeface="Merriweather" panose="00000500000000000000"/>
                <a:cs typeface="Merriweather" panose="00000500000000000000"/>
                <a:sym typeface="Merriweather" panose="00000500000000000000"/>
              </a:defRPr>
            </a:lvl6pPr>
            <a:lvl7pPr marL="3200400" marR="0" lvl="6" indent="-342900" algn="l" rtl="0">
              <a:lnSpc>
                <a:spcPct val="100000"/>
              </a:lnSpc>
              <a:spcBef>
                <a:spcPts val="0"/>
              </a:spcBef>
              <a:spcAft>
                <a:spcPts val="0"/>
              </a:spcAft>
              <a:buClr>
                <a:srgbClr val="2C3E50"/>
              </a:buClr>
              <a:buSzPts val="1800"/>
              <a:buFont typeface="Merriweather" panose="00000500000000000000"/>
              <a:buChar char="●"/>
              <a:defRPr sz="1800" b="0" i="0" u="none" strike="noStrike" cap="none">
                <a:solidFill>
                  <a:srgbClr val="2C3E50"/>
                </a:solidFill>
                <a:latin typeface="Merriweather" panose="00000500000000000000"/>
                <a:ea typeface="Merriweather" panose="00000500000000000000"/>
                <a:cs typeface="Merriweather" panose="00000500000000000000"/>
                <a:sym typeface="Merriweather" panose="00000500000000000000"/>
              </a:defRPr>
            </a:lvl7pPr>
            <a:lvl8pPr marL="3657600" marR="0" lvl="7" indent="-342900" algn="l" rtl="0">
              <a:lnSpc>
                <a:spcPct val="100000"/>
              </a:lnSpc>
              <a:spcBef>
                <a:spcPts val="0"/>
              </a:spcBef>
              <a:spcAft>
                <a:spcPts val="0"/>
              </a:spcAft>
              <a:buClr>
                <a:srgbClr val="2C3E50"/>
              </a:buClr>
              <a:buSzPts val="1800"/>
              <a:buFont typeface="Merriweather" panose="00000500000000000000"/>
              <a:buChar char="○"/>
              <a:defRPr sz="1800" b="0" i="0" u="none" strike="noStrike" cap="none">
                <a:solidFill>
                  <a:srgbClr val="2C3E50"/>
                </a:solidFill>
                <a:latin typeface="Merriweather" panose="00000500000000000000"/>
                <a:ea typeface="Merriweather" panose="00000500000000000000"/>
                <a:cs typeface="Merriweather" panose="00000500000000000000"/>
                <a:sym typeface="Merriweather" panose="00000500000000000000"/>
              </a:defRPr>
            </a:lvl8pPr>
            <a:lvl9pPr marL="4114800" marR="0" lvl="8" indent="-342900" algn="l" rtl="0">
              <a:lnSpc>
                <a:spcPct val="100000"/>
              </a:lnSpc>
              <a:spcBef>
                <a:spcPts val="0"/>
              </a:spcBef>
              <a:spcAft>
                <a:spcPts val="0"/>
              </a:spcAft>
              <a:buClr>
                <a:srgbClr val="2C3E50"/>
              </a:buClr>
              <a:buSzPts val="1800"/>
              <a:buFont typeface="Merriweather" panose="00000500000000000000"/>
              <a:buChar char="■"/>
              <a:defRPr sz="1800" b="0" i="0" u="none" strike="noStrike" cap="none">
                <a:solidFill>
                  <a:srgbClr val="2C3E50"/>
                </a:solidFill>
                <a:latin typeface="Merriweather" panose="00000500000000000000"/>
                <a:ea typeface="Merriweather" panose="00000500000000000000"/>
                <a:cs typeface="Merriweather" panose="00000500000000000000"/>
                <a:sym typeface="Merriweather" panose="00000500000000000000"/>
              </a:defRPr>
            </a:lvl9pPr>
          </a:lstStyle>
          <a:p>
            <a:pPr marL="0" lvl="0" indent="0" algn="ctr" rtl="0">
              <a:spcBef>
                <a:spcPts val="600"/>
              </a:spcBef>
              <a:spcAft>
                <a:spcPts val="0"/>
              </a:spcAft>
              <a:buNone/>
            </a:pPr>
            <a:r>
              <a:rPr lang="pl-PL" altLang="en-GB" sz="2200">
                <a:solidFill>
                  <a:schemeClr val="bg1">
                    <a:lumMod val="95000"/>
                  </a:schemeClr>
                </a:solidFill>
                <a:latin typeface="Segoe UI Light" panose="020B0502040204020203" pitchFamily="34" charset="0"/>
              </a:rPr>
              <a:t>T</a:t>
            </a:r>
            <a:r>
              <a:rPr lang="en-GB" sz="2200">
                <a:solidFill>
                  <a:schemeClr val="bg1">
                    <a:lumMod val="95000"/>
                  </a:schemeClr>
                </a:solidFill>
                <a:latin typeface="Segoe UI Light" panose="020B0502040204020203" pitchFamily="34" charset="0"/>
              </a:rPr>
              <a:t>he </a:t>
            </a:r>
            <a:r>
              <a:rPr lang="pl-PL" altLang="en-GB" sz="2200">
                <a:solidFill>
                  <a:schemeClr val="bg1">
                    <a:lumMod val="95000"/>
                  </a:schemeClr>
                </a:solidFill>
                <a:latin typeface="Segoe UI Light" panose="020B0502040204020203" pitchFamily="34" charset="0"/>
              </a:rPr>
              <a:t>new </a:t>
            </a:r>
            <a:r>
              <a:rPr lang="en-GB" sz="2200">
                <a:solidFill>
                  <a:schemeClr val="bg1">
                    <a:lumMod val="95000"/>
                  </a:schemeClr>
                </a:solidFill>
                <a:latin typeface="Segoe UI Light" panose="020B0502040204020203" pitchFamily="34" charset="0"/>
              </a:rPr>
              <a:t>coin is fully maintained by </a:t>
            </a:r>
            <a:r>
              <a:rPr lang="pl-PL" altLang="en-GB" sz="2200">
                <a:solidFill>
                  <a:schemeClr val="bg1">
                    <a:lumMod val="95000"/>
                  </a:schemeClr>
                </a:solidFill>
                <a:latin typeface="Segoe UI Light" panose="020B0502040204020203" pitchFamily="34" charset="0"/>
              </a:rPr>
              <a:t>C</a:t>
            </a:r>
            <a:r>
              <a:rPr lang="en-GB" sz="2200">
                <a:solidFill>
                  <a:schemeClr val="bg1">
                    <a:lumMod val="95000"/>
                  </a:schemeClr>
                </a:solidFill>
                <a:latin typeface="Segoe UI Light" panose="020B0502040204020203" pitchFamily="34" charset="0"/>
              </a:rPr>
              <a:t>loutteries.com intended for our users. We focus on maintaining a stable course through an innovative approach to distribution.</a:t>
            </a:r>
            <a:endParaRPr lang="en-GB" sz="2200">
              <a:solidFill>
                <a:schemeClr val="bg1">
                  <a:lumMod val="95000"/>
                </a:schemeClr>
              </a:solidFill>
              <a:latin typeface="Segoe UI Light" panose="020B0502040204020203" pitchFamily="34" charset="0"/>
            </a:endParaRPr>
          </a:p>
        </p:txBody>
      </p:sp>
      <p:sp>
        <p:nvSpPr>
          <p:cNvPr id="1862" name="Google Shape;1862;p19"/>
          <p:cNvSpPr txBox="1"/>
          <p:nvPr/>
        </p:nvSpPr>
        <p:spPr>
          <a:xfrm>
            <a:off x="2898150" y="3258850"/>
            <a:ext cx="6395700" cy="12369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55D4B"/>
              </a:buClr>
              <a:buSzPts val="2800"/>
              <a:buFont typeface="Amatic SC" panose="00000800000000000000"/>
              <a:buNone/>
              <a:defRPr sz="2800" b="1" i="0" u="none" strike="noStrike" cap="none">
                <a:solidFill>
                  <a:srgbClr val="F55D4B"/>
                </a:solidFill>
                <a:latin typeface="Amatic SC" panose="00000800000000000000"/>
                <a:ea typeface="Amatic SC" panose="00000800000000000000"/>
                <a:cs typeface="Amatic SC" panose="00000800000000000000"/>
                <a:sym typeface="Amatic SC" panose="00000800000000000000"/>
              </a:defRPr>
            </a:lvl1pPr>
            <a:lvl2pPr marR="0" lvl="1" algn="ctr" rtl="0">
              <a:lnSpc>
                <a:spcPct val="100000"/>
              </a:lnSpc>
              <a:spcBef>
                <a:spcPts val="0"/>
              </a:spcBef>
              <a:spcAft>
                <a:spcPts val="0"/>
              </a:spcAft>
              <a:buClr>
                <a:srgbClr val="F55D4B"/>
              </a:buClr>
              <a:buSzPts val="2800"/>
              <a:buFont typeface="Amatic SC" panose="00000800000000000000"/>
              <a:buNone/>
              <a:defRPr sz="2800" b="1" i="0" u="none" strike="noStrike" cap="none">
                <a:solidFill>
                  <a:srgbClr val="F55D4B"/>
                </a:solidFill>
                <a:latin typeface="Amatic SC" panose="00000800000000000000"/>
                <a:ea typeface="Amatic SC" panose="00000800000000000000"/>
                <a:cs typeface="Amatic SC" panose="00000800000000000000"/>
                <a:sym typeface="Amatic SC" panose="00000800000000000000"/>
              </a:defRPr>
            </a:lvl2pPr>
            <a:lvl3pPr marR="0" lvl="2" algn="ctr" rtl="0">
              <a:lnSpc>
                <a:spcPct val="100000"/>
              </a:lnSpc>
              <a:spcBef>
                <a:spcPts val="0"/>
              </a:spcBef>
              <a:spcAft>
                <a:spcPts val="0"/>
              </a:spcAft>
              <a:buClr>
                <a:srgbClr val="F55D4B"/>
              </a:buClr>
              <a:buSzPts val="2800"/>
              <a:buFont typeface="Amatic SC" panose="00000800000000000000"/>
              <a:buNone/>
              <a:defRPr sz="2800" b="1" i="0" u="none" strike="noStrike" cap="none">
                <a:solidFill>
                  <a:srgbClr val="F55D4B"/>
                </a:solidFill>
                <a:latin typeface="Amatic SC" panose="00000800000000000000"/>
                <a:ea typeface="Amatic SC" panose="00000800000000000000"/>
                <a:cs typeface="Amatic SC" panose="00000800000000000000"/>
                <a:sym typeface="Amatic SC" panose="00000800000000000000"/>
              </a:defRPr>
            </a:lvl3pPr>
            <a:lvl4pPr marR="0" lvl="3" algn="ctr" rtl="0">
              <a:lnSpc>
                <a:spcPct val="100000"/>
              </a:lnSpc>
              <a:spcBef>
                <a:spcPts val="0"/>
              </a:spcBef>
              <a:spcAft>
                <a:spcPts val="0"/>
              </a:spcAft>
              <a:buClr>
                <a:srgbClr val="F55D4B"/>
              </a:buClr>
              <a:buSzPts val="2800"/>
              <a:buFont typeface="Amatic SC" panose="00000800000000000000"/>
              <a:buNone/>
              <a:defRPr sz="2800" b="1" i="0" u="none" strike="noStrike" cap="none">
                <a:solidFill>
                  <a:srgbClr val="F55D4B"/>
                </a:solidFill>
                <a:latin typeface="Amatic SC" panose="00000800000000000000"/>
                <a:ea typeface="Amatic SC" panose="00000800000000000000"/>
                <a:cs typeface="Amatic SC" panose="00000800000000000000"/>
                <a:sym typeface="Amatic SC" panose="00000800000000000000"/>
              </a:defRPr>
            </a:lvl4pPr>
            <a:lvl5pPr marR="0" lvl="4" algn="ctr" rtl="0">
              <a:lnSpc>
                <a:spcPct val="100000"/>
              </a:lnSpc>
              <a:spcBef>
                <a:spcPts val="0"/>
              </a:spcBef>
              <a:spcAft>
                <a:spcPts val="0"/>
              </a:spcAft>
              <a:buClr>
                <a:srgbClr val="F55D4B"/>
              </a:buClr>
              <a:buSzPts val="2800"/>
              <a:buFont typeface="Amatic SC" panose="00000800000000000000"/>
              <a:buNone/>
              <a:defRPr sz="2800" b="1" i="0" u="none" strike="noStrike" cap="none">
                <a:solidFill>
                  <a:srgbClr val="F55D4B"/>
                </a:solidFill>
                <a:latin typeface="Amatic SC" panose="00000800000000000000"/>
                <a:ea typeface="Amatic SC" panose="00000800000000000000"/>
                <a:cs typeface="Amatic SC" panose="00000800000000000000"/>
                <a:sym typeface="Amatic SC" panose="00000800000000000000"/>
              </a:defRPr>
            </a:lvl5pPr>
            <a:lvl6pPr marR="0" lvl="5" algn="ctr" rtl="0">
              <a:lnSpc>
                <a:spcPct val="100000"/>
              </a:lnSpc>
              <a:spcBef>
                <a:spcPts val="0"/>
              </a:spcBef>
              <a:spcAft>
                <a:spcPts val="0"/>
              </a:spcAft>
              <a:buClr>
                <a:srgbClr val="F55D4B"/>
              </a:buClr>
              <a:buSzPts val="2800"/>
              <a:buFont typeface="Amatic SC" panose="00000800000000000000"/>
              <a:buNone/>
              <a:defRPr sz="2800" b="1" i="0" u="none" strike="noStrike" cap="none">
                <a:solidFill>
                  <a:srgbClr val="F55D4B"/>
                </a:solidFill>
                <a:latin typeface="Amatic SC" panose="00000800000000000000"/>
                <a:ea typeface="Amatic SC" panose="00000800000000000000"/>
                <a:cs typeface="Amatic SC" panose="00000800000000000000"/>
                <a:sym typeface="Amatic SC" panose="00000800000000000000"/>
              </a:defRPr>
            </a:lvl6pPr>
            <a:lvl7pPr marR="0" lvl="6" algn="ctr" rtl="0">
              <a:lnSpc>
                <a:spcPct val="100000"/>
              </a:lnSpc>
              <a:spcBef>
                <a:spcPts val="0"/>
              </a:spcBef>
              <a:spcAft>
                <a:spcPts val="0"/>
              </a:spcAft>
              <a:buClr>
                <a:srgbClr val="F55D4B"/>
              </a:buClr>
              <a:buSzPts val="2800"/>
              <a:buFont typeface="Amatic SC" panose="00000800000000000000"/>
              <a:buNone/>
              <a:defRPr sz="2800" b="1" i="0" u="none" strike="noStrike" cap="none">
                <a:solidFill>
                  <a:srgbClr val="F55D4B"/>
                </a:solidFill>
                <a:latin typeface="Amatic SC" panose="00000800000000000000"/>
                <a:ea typeface="Amatic SC" panose="00000800000000000000"/>
                <a:cs typeface="Amatic SC" panose="00000800000000000000"/>
                <a:sym typeface="Amatic SC" panose="00000800000000000000"/>
              </a:defRPr>
            </a:lvl7pPr>
            <a:lvl8pPr marR="0" lvl="7" algn="ctr" rtl="0">
              <a:lnSpc>
                <a:spcPct val="100000"/>
              </a:lnSpc>
              <a:spcBef>
                <a:spcPts val="0"/>
              </a:spcBef>
              <a:spcAft>
                <a:spcPts val="0"/>
              </a:spcAft>
              <a:buClr>
                <a:srgbClr val="F55D4B"/>
              </a:buClr>
              <a:buSzPts val="2800"/>
              <a:buFont typeface="Amatic SC" panose="00000800000000000000"/>
              <a:buNone/>
              <a:defRPr sz="2800" b="1" i="0" u="none" strike="noStrike" cap="none">
                <a:solidFill>
                  <a:srgbClr val="F55D4B"/>
                </a:solidFill>
                <a:latin typeface="Amatic SC" panose="00000800000000000000"/>
                <a:ea typeface="Amatic SC" panose="00000800000000000000"/>
                <a:cs typeface="Amatic SC" panose="00000800000000000000"/>
                <a:sym typeface="Amatic SC" panose="00000800000000000000"/>
              </a:defRPr>
            </a:lvl8pPr>
            <a:lvl9pPr marR="0" lvl="8" algn="ctr" rtl="0">
              <a:lnSpc>
                <a:spcPct val="100000"/>
              </a:lnSpc>
              <a:spcBef>
                <a:spcPts val="0"/>
              </a:spcBef>
              <a:spcAft>
                <a:spcPts val="0"/>
              </a:spcAft>
              <a:buClr>
                <a:srgbClr val="F55D4B"/>
              </a:buClr>
              <a:buSzPts val="2800"/>
              <a:buFont typeface="Amatic SC" panose="00000800000000000000"/>
              <a:buNone/>
              <a:defRPr sz="2800" b="1" i="0" u="none" strike="noStrike" cap="none">
                <a:solidFill>
                  <a:srgbClr val="F55D4B"/>
                </a:solidFill>
                <a:latin typeface="Amatic SC" panose="00000800000000000000"/>
                <a:ea typeface="Amatic SC" panose="00000800000000000000"/>
                <a:cs typeface="Amatic SC" panose="00000800000000000000"/>
                <a:sym typeface="Amatic SC" panose="00000800000000000000"/>
              </a:defRPr>
            </a:lvl9pPr>
          </a:lstStyle>
          <a:p>
            <a:pPr marL="0" lvl="0" indent="0" rtl="0">
              <a:spcBef>
                <a:spcPts val="0"/>
              </a:spcBef>
              <a:spcAft>
                <a:spcPts val="0"/>
              </a:spcAft>
              <a:buNone/>
            </a:pPr>
            <a:r>
              <a:rPr lang="pl-PL" altLang="en-GB" sz="4000">
                <a:solidFill>
                  <a:srgbClr val="FFFFFF"/>
                </a:solidFill>
                <a:latin typeface="Segoe UI" panose="020B0502040204020203" pitchFamily="34" charset="0"/>
              </a:rPr>
              <a:t>New Cryptocurrency under development!</a:t>
            </a:r>
            <a:endParaRPr lang="pl-PL" altLang="en-GB" sz="4000">
              <a:solidFill>
                <a:srgbClr val="FFFFFF"/>
              </a:solidFill>
              <a:latin typeface="Segoe UI" panose="020B05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40105" y="660400"/>
            <a:ext cx="6050915" cy="700405"/>
          </a:xfrm>
        </p:spPr>
        <p:txBody>
          <a:bodyPr wrap="square"/>
          <a:lstStyle/>
          <a:p>
            <a:r>
              <a:rPr lang="pl-PL" altLang="fr-FR" dirty="0" err="1">
                <a:latin typeface="Segoe UI" panose="020B0502040204020203" pitchFamily="34" charset="0"/>
                <a:cs typeface="Segoe UI Light" panose="020B0502040204020203" pitchFamily="34" charset="0"/>
              </a:rPr>
              <a:t>Management</a:t>
            </a:r>
            <a:r>
              <a:rPr lang="fr-FR" dirty="0">
                <a:latin typeface="Segoe UI" panose="020B0502040204020203" pitchFamily="34" charset="0"/>
                <a:cs typeface="Segoe UI Light" panose="020B0502040204020203" pitchFamily="34" charset="0"/>
              </a:rPr>
              <a:t> </a:t>
            </a:r>
            <a:r>
              <a:rPr lang="pl-PL" altLang="fr-FR" dirty="0">
                <a:solidFill>
                  <a:srgbClr val="E41908"/>
                </a:solidFill>
                <a:latin typeface="Segoe UI" panose="020B0502040204020203" pitchFamily="34" charset="0"/>
                <a:cs typeface="Segoe UI Light" panose="020B0502040204020203" pitchFamily="34" charset="0"/>
              </a:rPr>
              <a:t>Team</a:t>
            </a:r>
            <a:endParaRPr lang="pl-PL" altLang="fr-FR" dirty="0">
              <a:solidFill>
                <a:srgbClr val="E41908"/>
              </a:solidFill>
              <a:latin typeface="Segoe UI" panose="020B0502040204020203" pitchFamily="34" charset="0"/>
              <a:cs typeface="Segoe UI Light" panose="020B0502040204020203" pitchFamily="34" charset="0"/>
            </a:endParaRPr>
          </a:p>
        </p:txBody>
      </p:sp>
      <p:pic>
        <p:nvPicPr>
          <p:cNvPr id="2" name="Symbol zastępczy obrazu 1" descr="PABLOOLABOGA"/>
          <p:cNvPicPr>
            <a:picLocks noChangeAspect="1"/>
          </p:cNvPicPr>
          <p:nvPr>
            <p:ph type="pic" sz="quarter" idx="11"/>
          </p:nvPr>
        </p:nvPicPr>
        <p:blipFill>
          <a:blip r:embed="rId1"/>
          <a:stretch>
            <a:fillRect/>
          </a:stretch>
        </p:blipFill>
        <p:spPr>
          <a:xfrm>
            <a:off x="1413510" y="1907540"/>
            <a:ext cx="1588135" cy="1588135"/>
          </a:xfrm>
          <a:prstGeom prst="rect">
            <a:avLst/>
          </a:prstGeom>
        </p:spPr>
      </p:pic>
      <p:pic>
        <p:nvPicPr>
          <p:cNvPr id="5" name="Symbol zastępczy obrazu 4" descr="ZERWISZERFINAL"/>
          <p:cNvPicPr>
            <a:picLocks noChangeAspect="1"/>
          </p:cNvPicPr>
          <p:nvPr>
            <p:ph type="pic" sz="quarter" idx="13"/>
          </p:nvPr>
        </p:nvPicPr>
        <p:blipFill>
          <a:blip r:embed="rId2"/>
          <a:stretch>
            <a:fillRect/>
          </a:stretch>
        </p:blipFill>
        <p:spPr>
          <a:xfrm>
            <a:off x="9231630" y="1907540"/>
            <a:ext cx="1511300" cy="1588135"/>
          </a:xfrm>
          <a:prstGeom prst="rect">
            <a:avLst/>
          </a:prstGeom>
        </p:spPr>
      </p:pic>
      <p:sp>
        <p:nvSpPr>
          <p:cNvPr id="3" name="Rectangle 2"/>
          <p:cNvSpPr/>
          <p:nvPr/>
        </p:nvSpPr>
        <p:spPr>
          <a:xfrm>
            <a:off x="839787" y="3813028"/>
            <a:ext cx="2736000" cy="845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50000"/>
              </a:lnSpc>
            </a:pPr>
            <a:r>
              <a:rPr lang="pl-PL" altLang="fr-FR" b="1" dirty="0">
                <a:solidFill>
                  <a:schemeClr val="tx1"/>
                </a:solidFill>
                <a:latin typeface="Segoe UI" panose="020B0502040204020203" pitchFamily="34" charset="0"/>
                <a:cs typeface="Segoe UI" panose="020B0502040204020203" pitchFamily="34" charset="0"/>
              </a:rPr>
              <a:t>Paweł Szarla</a:t>
            </a:r>
            <a:br>
              <a:rPr lang="fr-FR" dirty="0">
                <a:solidFill>
                  <a:schemeClr val="tx1"/>
                </a:solidFill>
              </a:rPr>
            </a:br>
            <a:r>
              <a:rPr lang="pl-PL" altLang="fr-FR" b="1" dirty="0">
                <a:solidFill>
                  <a:schemeClr val="accent1"/>
                </a:solidFill>
                <a:latin typeface="Segoe UI" panose="020B0502040204020203" pitchFamily="34" charset="0"/>
                <a:cs typeface="Segoe UI" panose="020B0502040204020203" pitchFamily="34" charset="0"/>
              </a:rPr>
              <a:t>IRS</a:t>
            </a:r>
            <a:endParaRPr lang="pl-PL" altLang="fr-FR" b="1" dirty="0">
              <a:solidFill>
                <a:schemeClr val="accent1"/>
              </a:solidFill>
              <a:latin typeface="Segoe UI" panose="020B0502040204020203" pitchFamily="34" charset="0"/>
              <a:cs typeface="Segoe UI" panose="020B0502040204020203" pitchFamily="34" charset="0"/>
            </a:endParaRPr>
          </a:p>
        </p:txBody>
      </p:sp>
      <p:sp>
        <p:nvSpPr>
          <p:cNvPr id="9" name="Rectangle 8"/>
          <p:cNvSpPr/>
          <p:nvPr/>
        </p:nvSpPr>
        <p:spPr>
          <a:xfrm>
            <a:off x="839787" y="4757670"/>
            <a:ext cx="2736000" cy="922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spAutoFit/>
          </a:bodyPr>
          <a:lstStyle/>
          <a:p>
            <a:pPr algn="ctr">
              <a:spcAft>
                <a:spcPts val="1200"/>
              </a:spcAft>
            </a:pPr>
            <a:r>
              <a:rPr lang="pl-PL" altLang="fr-FR" dirty="0">
                <a:solidFill>
                  <a:schemeClr val="tx1"/>
                </a:solidFill>
                <a:latin typeface="+mj-lt"/>
                <a:cs typeface="Segoe UI" panose="020B0502040204020203" pitchFamily="34" charset="0"/>
              </a:rPr>
              <a:t>Investor and Customer Relation </a:t>
            </a:r>
            <a:br>
              <a:rPr lang="pl-PL" altLang="fr-FR" dirty="0">
                <a:solidFill>
                  <a:schemeClr val="tx1"/>
                </a:solidFill>
                <a:latin typeface="+mj-lt"/>
                <a:cs typeface="Segoe UI" panose="020B0502040204020203" pitchFamily="34" charset="0"/>
              </a:rPr>
            </a:br>
            <a:r>
              <a:rPr lang="pl-PL" altLang="fr-FR" dirty="0">
                <a:solidFill>
                  <a:schemeClr val="tx1"/>
                </a:solidFill>
                <a:latin typeface="+mj-lt"/>
                <a:cs typeface="Segoe UI" panose="020B0502040204020203" pitchFamily="34" charset="0"/>
              </a:rPr>
              <a:t>Specialist </a:t>
            </a:r>
            <a:endParaRPr lang="pl-PL" altLang="fr-FR" dirty="0">
              <a:solidFill>
                <a:schemeClr val="tx1"/>
              </a:solidFill>
              <a:latin typeface="+mj-lt"/>
              <a:cs typeface="Segoe UI" panose="020B0502040204020203" pitchFamily="34" charset="0"/>
            </a:endParaRPr>
          </a:p>
        </p:txBody>
      </p:sp>
      <p:sp>
        <p:nvSpPr>
          <p:cNvPr id="16" name="Rectangle 15"/>
          <p:cNvSpPr/>
          <p:nvPr/>
        </p:nvSpPr>
        <p:spPr>
          <a:xfrm>
            <a:off x="4729616" y="3813028"/>
            <a:ext cx="2736000" cy="845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50000"/>
              </a:lnSpc>
            </a:pPr>
            <a:r>
              <a:rPr lang="pl-PL" altLang="fr-FR" b="1" dirty="0">
                <a:solidFill>
                  <a:schemeClr val="tx1"/>
                </a:solidFill>
                <a:latin typeface="Segoe UI" panose="020B0502040204020203" pitchFamily="34" charset="0"/>
                <a:cs typeface="Segoe UI" panose="020B0502040204020203" pitchFamily="34" charset="0"/>
              </a:rPr>
              <a:t>Peter Wójcik</a:t>
            </a:r>
            <a:br>
              <a:rPr lang="fr-FR" dirty="0">
                <a:solidFill>
                  <a:schemeClr val="tx1"/>
                </a:solidFill>
              </a:rPr>
            </a:br>
            <a:r>
              <a:rPr lang="fr-FR" b="1" dirty="0">
                <a:solidFill>
                  <a:srgbClr val="E41908"/>
                </a:solidFill>
                <a:latin typeface="Segoe UI" panose="020B0502040204020203" pitchFamily="34" charset="0"/>
                <a:cs typeface="Segoe UI" panose="020B0502040204020203" pitchFamily="34" charset="0"/>
              </a:rPr>
              <a:t>CEO </a:t>
            </a:r>
            <a:r>
              <a:rPr lang="pl-PL" altLang="fr-FR" b="1" dirty="0">
                <a:solidFill>
                  <a:srgbClr val="E41908"/>
                </a:solidFill>
                <a:latin typeface="Segoe UI" panose="020B0502040204020203" pitchFamily="34" charset="0"/>
                <a:cs typeface="Segoe UI" panose="020B0502040204020203" pitchFamily="34" charset="0"/>
              </a:rPr>
              <a:t>&amp; Co-Founder</a:t>
            </a:r>
            <a:endParaRPr lang="pl-PL" altLang="fr-FR" b="1" dirty="0">
              <a:solidFill>
                <a:srgbClr val="E41908"/>
              </a:solidFill>
              <a:latin typeface="Segoe UI" panose="020B0502040204020203" pitchFamily="34" charset="0"/>
              <a:cs typeface="Segoe UI" panose="020B0502040204020203" pitchFamily="34" charset="0"/>
            </a:endParaRPr>
          </a:p>
        </p:txBody>
      </p:sp>
      <p:sp>
        <p:nvSpPr>
          <p:cNvPr id="17" name="Rectangle 16"/>
          <p:cNvSpPr/>
          <p:nvPr/>
        </p:nvSpPr>
        <p:spPr>
          <a:xfrm>
            <a:off x="4729616" y="4757670"/>
            <a:ext cx="2736000"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spAutoFit/>
          </a:bodyPr>
          <a:lstStyle/>
          <a:p>
            <a:pPr algn="ctr">
              <a:spcAft>
                <a:spcPts val="1200"/>
              </a:spcAft>
            </a:pPr>
            <a:r>
              <a:rPr lang="fr-FR" dirty="0">
                <a:solidFill>
                  <a:schemeClr val="tx1"/>
                </a:solidFill>
                <a:latin typeface="+mj-lt"/>
                <a:cs typeface="Segoe UI" panose="020B0502040204020203" pitchFamily="34" charset="0"/>
              </a:rPr>
              <a:t>Originator and principal designer</a:t>
            </a:r>
            <a:r>
              <a:rPr lang="pl-PL" altLang="fr-FR" dirty="0">
                <a:solidFill>
                  <a:schemeClr val="tx1"/>
                </a:solidFill>
                <a:latin typeface="+mj-lt"/>
                <a:cs typeface="Segoe UI" panose="020B0502040204020203" pitchFamily="34" charset="0"/>
              </a:rPr>
              <a:t>.</a:t>
            </a:r>
            <a:endParaRPr lang="pl-PL" altLang="fr-FR" dirty="0">
              <a:solidFill>
                <a:schemeClr val="tx1"/>
              </a:solidFill>
              <a:latin typeface="+mj-lt"/>
              <a:cs typeface="Segoe UI" panose="020B0502040204020203" pitchFamily="34" charset="0"/>
            </a:endParaRPr>
          </a:p>
        </p:txBody>
      </p:sp>
      <p:sp>
        <p:nvSpPr>
          <p:cNvPr id="18" name="Rectangle 17"/>
          <p:cNvSpPr/>
          <p:nvPr/>
        </p:nvSpPr>
        <p:spPr>
          <a:xfrm>
            <a:off x="8106410" y="3813175"/>
            <a:ext cx="3763010" cy="845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50000"/>
              </a:lnSpc>
            </a:pPr>
            <a:r>
              <a:rPr lang="pl-PL" altLang="fr-FR" b="1" dirty="0">
                <a:solidFill>
                  <a:schemeClr val="tx1"/>
                </a:solidFill>
                <a:latin typeface="Segoe UI" panose="020B0502040204020203" pitchFamily="34" charset="0"/>
                <a:cs typeface="Segoe UI" panose="020B0502040204020203" pitchFamily="34" charset="0"/>
              </a:rPr>
              <a:t>Radosław Szymczak</a:t>
            </a:r>
            <a:r>
              <a:rPr lang="fr-FR" b="1" dirty="0">
                <a:solidFill>
                  <a:schemeClr val="tx1"/>
                </a:solidFill>
                <a:latin typeface="Segoe UI" panose="020B0502040204020203" pitchFamily="34" charset="0"/>
                <a:cs typeface="Segoe UI" panose="020B0502040204020203" pitchFamily="34" charset="0"/>
              </a:rPr>
              <a:t> </a:t>
            </a:r>
            <a:endParaRPr lang="fr-FR" b="1" dirty="0">
              <a:solidFill>
                <a:schemeClr val="tx1"/>
              </a:solidFill>
              <a:latin typeface="Segoe UI" panose="020B0502040204020203" pitchFamily="34" charset="0"/>
              <a:cs typeface="Segoe UI" panose="020B0502040204020203" pitchFamily="34" charset="0"/>
            </a:endParaRPr>
          </a:p>
          <a:p>
            <a:pPr algn="ctr">
              <a:lnSpc>
                <a:spcPct val="150000"/>
              </a:lnSpc>
            </a:pPr>
            <a:r>
              <a:rPr lang="fr-FR" b="1" dirty="0">
                <a:solidFill>
                  <a:schemeClr val="accent1"/>
                </a:solidFill>
                <a:latin typeface="Segoe UI" panose="020B0502040204020203" pitchFamily="34" charset="0"/>
                <a:cs typeface="Segoe UI" panose="020B0502040204020203" pitchFamily="34" charset="0"/>
              </a:rPr>
              <a:t>C</a:t>
            </a:r>
            <a:r>
              <a:rPr lang="pl-PL" altLang="fr-FR" b="1" dirty="0">
                <a:solidFill>
                  <a:schemeClr val="accent1"/>
                </a:solidFill>
                <a:latin typeface="Segoe UI" panose="020B0502040204020203" pitchFamily="34" charset="0"/>
                <a:cs typeface="Segoe UI" panose="020B0502040204020203" pitchFamily="34" charset="0"/>
              </a:rPr>
              <a:t>o-Founder</a:t>
            </a:r>
            <a:endParaRPr lang="pl-PL" altLang="fr-FR" b="1" dirty="0">
              <a:solidFill>
                <a:schemeClr val="accent1"/>
              </a:solidFill>
              <a:latin typeface="Segoe UI" panose="020B0502040204020203" pitchFamily="34" charset="0"/>
              <a:cs typeface="Segoe UI" panose="020B0502040204020203" pitchFamily="34" charset="0"/>
            </a:endParaRPr>
          </a:p>
        </p:txBody>
      </p:sp>
      <p:sp>
        <p:nvSpPr>
          <p:cNvPr id="19" name="Rectangle 18"/>
          <p:cNvSpPr/>
          <p:nvPr/>
        </p:nvSpPr>
        <p:spPr>
          <a:xfrm>
            <a:off x="8619445" y="4757670"/>
            <a:ext cx="2736000"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spAutoFit/>
          </a:bodyPr>
          <a:lstStyle/>
          <a:p>
            <a:pPr algn="ctr">
              <a:spcAft>
                <a:spcPts val="1200"/>
              </a:spcAft>
            </a:pPr>
            <a:r>
              <a:rPr lang="fr-FR" dirty="0">
                <a:solidFill>
                  <a:schemeClr val="tx1"/>
                </a:solidFill>
                <a:latin typeface="+mj-lt"/>
                <a:cs typeface="Segoe UI" panose="020B0502040204020203" pitchFamily="34" charset="0"/>
              </a:rPr>
              <a:t>Financial support for the venture</a:t>
            </a:r>
            <a:r>
              <a:rPr lang="pl-PL" altLang="fr-FR" dirty="0">
                <a:solidFill>
                  <a:schemeClr val="tx1"/>
                </a:solidFill>
                <a:latin typeface="+mj-lt"/>
                <a:cs typeface="Segoe UI" panose="020B0502040204020203" pitchFamily="34" charset="0"/>
              </a:rPr>
              <a:t>.</a:t>
            </a:r>
            <a:endParaRPr lang="pl-PL" altLang="fr-FR" dirty="0">
              <a:solidFill>
                <a:schemeClr val="tx1"/>
              </a:solidFill>
              <a:latin typeface="+mj-lt"/>
              <a:cs typeface="Segoe UI" panose="020B0502040204020203" pitchFamily="34" charset="0"/>
            </a:endParaRPr>
          </a:p>
        </p:txBody>
      </p:sp>
      <p:pic>
        <p:nvPicPr>
          <p:cNvPr id="12" name="Symbol zastępczy obrazu 11" descr="piotrek"/>
          <p:cNvPicPr>
            <a:picLocks noChangeAspect="1"/>
          </p:cNvPicPr>
          <p:nvPr>
            <p:ph type="pic" sz="quarter" idx="12"/>
          </p:nvPr>
        </p:nvPicPr>
        <p:blipFill>
          <a:blip r:embed="rId3"/>
          <a:stretch>
            <a:fillRect/>
          </a:stretch>
        </p:blipFill>
        <p:spPr>
          <a:xfrm>
            <a:off x="5303520" y="1907540"/>
            <a:ext cx="1588135" cy="1588135"/>
          </a:xfrm>
          <a:prstGeom prst="rect">
            <a:avLst/>
          </a:prstGeom>
          <a:solidFill>
            <a:srgbClr val="F7F7F7"/>
          </a:solid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6" name="Rectangle 45"/>
          <p:cNvSpPr/>
          <p:nvPr/>
        </p:nvSpPr>
        <p:spPr>
          <a:xfrm>
            <a:off x="863600" y="1327152"/>
            <a:ext cx="10464800" cy="1938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spAutoFit/>
          </a:bodyPr>
          <a:lstStyle/>
          <a:p>
            <a:pPr algn="ctr">
              <a:spcBef>
                <a:spcPts val="600"/>
              </a:spcBef>
            </a:pPr>
            <a:r>
              <a:rPr lang="pl-PL" altLang="fr-FR" sz="6000">
                <a:solidFill>
                  <a:schemeClr val="tx1"/>
                </a:solidFill>
                <a:latin typeface="Segoe UI" panose="020B0502040204020203" pitchFamily="34" charset="0"/>
                <a:cs typeface="Segoe UI" panose="020B0502040204020203" pitchFamily="34" charset="0"/>
              </a:rPr>
              <a:t>Y</a:t>
            </a:r>
            <a:r>
              <a:rPr lang="fr-FR" sz="6000">
                <a:solidFill>
                  <a:schemeClr val="tx1"/>
                </a:solidFill>
                <a:latin typeface="Segoe UI" panose="020B0502040204020203" pitchFamily="34" charset="0"/>
                <a:cs typeface="Segoe UI" panose="020B0502040204020203" pitchFamily="34" charset="0"/>
              </a:rPr>
              <a:t>ou want to raise</a:t>
            </a:r>
            <a:r>
              <a:rPr lang="fr-FR" sz="6000">
                <a:solidFill>
                  <a:srgbClr val="E41908"/>
                </a:solidFill>
                <a:latin typeface="Segoe UI" panose="020B0502040204020203" pitchFamily="34" charset="0"/>
                <a:cs typeface="Segoe UI" panose="020B0502040204020203" pitchFamily="34" charset="0"/>
              </a:rPr>
              <a:t> the gamble </a:t>
            </a:r>
            <a:r>
              <a:rPr lang="fr-FR" sz="6000">
                <a:solidFill>
                  <a:schemeClr val="tx1"/>
                </a:solidFill>
                <a:latin typeface="Segoe UI" panose="020B0502040204020203" pitchFamily="34" charset="0"/>
                <a:cs typeface="Segoe UI" panose="020B0502040204020203" pitchFamily="34" charset="0"/>
              </a:rPr>
              <a:t>to a </a:t>
            </a:r>
            <a:r>
              <a:rPr lang="fr-FR" sz="6000">
                <a:solidFill>
                  <a:srgbClr val="E41908"/>
                </a:solidFill>
                <a:latin typeface="Segoe UI" panose="020B0502040204020203" pitchFamily="34" charset="0"/>
                <a:cs typeface="Segoe UI" panose="020B0502040204020203" pitchFamily="34" charset="0"/>
              </a:rPr>
              <a:t>new level? </a:t>
            </a:r>
            <a:r>
              <a:rPr lang="fr-FR" sz="6000">
                <a:solidFill>
                  <a:schemeClr val="tx1"/>
                </a:solidFill>
                <a:latin typeface="Segoe UI" panose="020B0502040204020203" pitchFamily="34" charset="0"/>
                <a:cs typeface="Segoe UI" panose="020B0502040204020203" pitchFamily="34" charset="0"/>
              </a:rPr>
              <a:t>Contact</a:t>
            </a:r>
            <a:r>
              <a:rPr lang="fr-FR" sz="6000">
                <a:solidFill>
                  <a:srgbClr val="E41908"/>
                </a:solidFill>
                <a:latin typeface="Segoe UI" panose="020B0502040204020203" pitchFamily="34" charset="0"/>
                <a:cs typeface="Segoe UI" panose="020B0502040204020203" pitchFamily="34" charset="0"/>
              </a:rPr>
              <a:t> us!</a:t>
            </a:r>
            <a:endParaRPr lang="fr-FR" sz="6000">
              <a:solidFill>
                <a:srgbClr val="E41908"/>
              </a:solidFill>
              <a:latin typeface="Segoe UI" panose="020B0502040204020203" pitchFamily="34" charset="0"/>
              <a:cs typeface="Segoe UI" panose="020B0502040204020203" pitchFamily="34" charset="0"/>
            </a:endParaRPr>
          </a:p>
        </p:txBody>
      </p:sp>
      <p:sp>
        <p:nvSpPr>
          <p:cNvPr id="2" name="Pole tekstowe 1"/>
          <p:cNvSpPr txBox="1"/>
          <p:nvPr/>
        </p:nvSpPr>
        <p:spPr>
          <a:xfrm>
            <a:off x="1329055" y="4085590"/>
            <a:ext cx="7422515" cy="1198880"/>
          </a:xfrm>
          <a:prstGeom prst="rect">
            <a:avLst/>
          </a:prstGeom>
          <a:noFill/>
        </p:spPr>
        <p:txBody>
          <a:bodyPr wrap="none" lIns="0" rtlCol="0" anchor="t">
            <a:spAutoFit/>
          </a:bodyPr>
          <a:p>
            <a:pPr algn="l">
              <a:lnSpc>
                <a:spcPct val="120000"/>
              </a:lnSpc>
            </a:pPr>
            <a:r>
              <a:rPr lang="pl-PL" altLang="en-US" sz="2000" dirty="0" smtClean="0">
                <a:latin typeface="Segoe UI Light" panose="020B0502040204020203" pitchFamily="34" charset="0"/>
                <a:cs typeface="Segoe UI Light" panose="020B0502040204020203" pitchFamily="34" charset="0"/>
              </a:rPr>
              <a:t>email: cloutteries.funds@yandex.com</a:t>
            </a:r>
            <a:endParaRPr lang="pl-PL" altLang="en-US" sz="2000" dirty="0" smtClean="0">
              <a:latin typeface="Segoe UI Light" panose="020B0502040204020203" pitchFamily="34" charset="0"/>
              <a:cs typeface="Segoe UI Light" panose="020B0502040204020203" pitchFamily="34" charset="0"/>
            </a:endParaRPr>
          </a:p>
          <a:p>
            <a:pPr algn="l">
              <a:lnSpc>
                <a:spcPct val="120000"/>
              </a:lnSpc>
            </a:pPr>
            <a:r>
              <a:rPr lang="pl-PL" altLang="en-US" sz="2000" dirty="0" smtClean="0">
                <a:latin typeface="Segoe UI Light" panose="020B0502040204020203" pitchFamily="34" charset="0"/>
                <a:cs typeface="Segoe UI Light" panose="020B0502040204020203" pitchFamily="34" charset="0"/>
              </a:rPr>
              <a:t>gust: https://gust.com/companies/cloutteries-com</a:t>
            </a:r>
            <a:br>
              <a:rPr lang="pl-PL" altLang="en-US" sz="2000" dirty="0" smtClean="0">
                <a:latin typeface="Segoe UI Light" panose="020B0502040204020203" pitchFamily="34" charset="0"/>
                <a:cs typeface="Segoe UI Light" panose="020B0502040204020203" pitchFamily="34" charset="0"/>
              </a:rPr>
            </a:br>
            <a:r>
              <a:rPr lang="pl-PL" altLang="en-US" sz="2000" dirty="0" smtClean="0">
                <a:latin typeface="Segoe UI Light" panose="020B0502040204020203" pitchFamily="34" charset="0"/>
                <a:cs typeface="Segoe UI Light" panose="020B0502040204020203" pitchFamily="34" charset="0"/>
              </a:rPr>
              <a:t>linkedin: https://www.linkedin.com/in/piotr-w%C3%B3jcik-77798a16a/</a:t>
            </a:r>
            <a:endParaRPr lang="pl-PL" altLang="en-US" sz="2000" dirty="0" smtClean="0">
              <a:latin typeface="Segoe UI Light" panose="020B0502040204020203" pitchFamily="34" charset="0"/>
              <a:cs typeface="Segoe UI Ligh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ymbol zastępczy obrazu 12" descr="pitchdeck test2"/>
          <p:cNvPicPr>
            <a:picLocks noChangeAspect="1"/>
          </p:cNvPicPr>
          <p:nvPr>
            <p:ph type="pic" sz="quarter" idx="13"/>
          </p:nvPr>
        </p:nvPicPr>
        <p:blipFill>
          <a:blip r:embed="rId1"/>
          <a:stretch>
            <a:fillRect/>
          </a:stretch>
        </p:blipFill>
        <p:spPr>
          <a:xfrm>
            <a:off x="-138430" y="-6350"/>
            <a:ext cx="12410440" cy="6898640"/>
          </a:xfrm>
          <a:prstGeom prst="rect">
            <a:avLst/>
          </a:prstGeom>
        </p:spPr>
      </p:pic>
      <p:sp>
        <p:nvSpPr>
          <p:cNvPr id="4" name="Rounded Rectangle 3"/>
          <p:cNvSpPr/>
          <p:nvPr/>
        </p:nvSpPr>
        <p:spPr>
          <a:xfrm>
            <a:off x="6305550" y="584835"/>
            <a:ext cx="5513705" cy="4741545"/>
          </a:xfrm>
          <a:prstGeom prst="roundRect">
            <a:avLst>
              <a:gd name="adj" fmla="val 2778"/>
            </a:avLst>
          </a:prstGeom>
          <a:solidFill>
            <a:srgbClr val="E71908"/>
          </a:solidFill>
          <a:ln w="127000" cap="rnd">
            <a:noFill/>
          </a:ln>
          <a:effectLst>
            <a:outerShdw blurRad="495300" sx="102000" sy="102000" algn="ctr" rotWithShape="0">
              <a:prstClr val="black">
                <a:alpha val="21000"/>
              </a:prstClr>
            </a:outerShdw>
            <a:softEdge rad="0"/>
          </a:effectLst>
        </p:spPr>
        <p:txBody>
          <a:bodyPr vert="horz" lIns="45720" tIns="22860" rIns="45720" bIns="22860" rtlCol="0" anchor="ctr"/>
          <a:lstStyle/>
          <a:p>
            <a:endParaRPr lang="en-US" sz="900" dirty="0">
              <a:solidFill>
                <a:schemeClr val="bg1"/>
              </a:solidFill>
            </a:endParaRPr>
          </a:p>
        </p:txBody>
      </p:sp>
      <p:sp>
        <p:nvSpPr>
          <p:cNvPr id="8" name="TextBox 7"/>
          <p:cNvSpPr txBox="1"/>
          <p:nvPr/>
        </p:nvSpPr>
        <p:spPr>
          <a:xfrm>
            <a:off x="7200900" y="2585720"/>
            <a:ext cx="3767455" cy="521970"/>
          </a:xfrm>
          <a:prstGeom prst="rect">
            <a:avLst/>
          </a:prstGeom>
          <a:noFill/>
        </p:spPr>
        <p:txBody>
          <a:bodyPr wrap="square" rtlCol="0">
            <a:spAutoFit/>
          </a:bodyPr>
          <a:lstStyle/>
          <a:p>
            <a:pPr algn="ctr"/>
            <a:r>
              <a:rPr lang="pl-PL" altLang="en-GB" sz="2400" dirty="0">
                <a:solidFill>
                  <a:schemeClr val="bg1"/>
                </a:solidFill>
                <a:latin typeface="Segoe UI" panose="020B0502040204020203" pitchFamily="34" charset="0"/>
                <a:ea typeface="Open Sans Extrabold" panose="020B0906030804020204" pitchFamily="34" charset="0"/>
                <a:cs typeface="Open Sans Extrabold" panose="020B0906030804020204" pitchFamily="34" charset="0"/>
              </a:rPr>
              <a:t>Online Lottery </a:t>
            </a:r>
            <a:r>
              <a:rPr lang="pl-PL" altLang="en-GB" sz="2800" dirty="0">
                <a:solidFill>
                  <a:schemeClr val="bg1"/>
                </a:solidFill>
                <a:latin typeface="Segoe UI" panose="020B0502040204020203" pitchFamily="34" charset="0"/>
                <a:ea typeface="Open Sans Extrabold" panose="020B0906030804020204" pitchFamily="34" charset="0"/>
                <a:cs typeface="Open Sans Extrabold" panose="020B0906030804020204" pitchFamily="34" charset="0"/>
              </a:rPr>
              <a:t>Project</a:t>
            </a:r>
            <a:endParaRPr lang="pl-PL" altLang="en-GB" sz="2800" dirty="0">
              <a:solidFill>
                <a:schemeClr val="bg1"/>
              </a:solidFill>
              <a:latin typeface="Segoe UI" panose="020B0502040204020203" pitchFamily="34" charset="0"/>
              <a:ea typeface="Open Sans Extrabold" panose="020B0906030804020204" pitchFamily="34" charset="0"/>
              <a:cs typeface="Open Sans Extrabold" panose="020B0906030804020204" pitchFamily="34" charset="0"/>
            </a:endParaRPr>
          </a:p>
        </p:txBody>
      </p:sp>
      <p:sp>
        <p:nvSpPr>
          <p:cNvPr id="9" name="Subtitle 2"/>
          <p:cNvSpPr txBox="1"/>
          <p:nvPr/>
        </p:nvSpPr>
        <p:spPr>
          <a:xfrm>
            <a:off x="6642100" y="3242310"/>
            <a:ext cx="4883785" cy="1436370"/>
          </a:xfrm>
          <a:prstGeom prst="rect">
            <a:avLst/>
          </a:prstGeom>
        </p:spPr>
        <p:txBody>
          <a:bodyPr vert="horz" wrap="square" lIns="108745" tIns="54372" rIns="108745" bIns="54372"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r>
              <a:rPr lang="pl-PL" altLang="en-US" sz="1800" dirty="0">
                <a:solidFill>
                  <a:schemeClr val="bg1"/>
                </a:solidFill>
                <a:latin typeface="Segoe UI Light" panose="020B0502040204020203" pitchFamily="34" charset="0"/>
                <a:cs typeface="Lato Light"/>
              </a:rPr>
              <a:t>provides the latest gambling solutions focused on blockchain and cryptocurrency technologies. Our goal is to optimize the chance of winning by introducing a new standard of services! </a:t>
            </a:r>
            <a:endParaRPr lang="pl-PL" altLang="en-US" sz="1800" dirty="0">
              <a:solidFill>
                <a:schemeClr val="bg1"/>
              </a:solidFill>
              <a:latin typeface="Segoe UI Light" panose="020B0502040204020203" pitchFamily="34" charset="0"/>
              <a:cs typeface="Lato Light"/>
            </a:endParaRPr>
          </a:p>
        </p:txBody>
      </p:sp>
      <p:sp>
        <p:nvSpPr>
          <p:cNvPr id="10" name="Freeform 25"/>
          <p:cNvSpPr>
            <a:spLocks noEditPoints="1"/>
          </p:cNvSpPr>
          <p:nvPr/>
        </p:nvSpPr>
        <p:spPr bwMode="auto">
          <a:xfrm>
            <a:off x="8892104" y="1462432"/>
            <a:ext cx="384456" cy="384456"/>
          </a:xfrm>
          <a:custGeom>
            <a:avLst/>
            <a:gdLst>
              <a:gd name="T0" fmla="*/ 1639 w 1648"/>
              <a:gd name="T1" fmla="*/ 674 h 1648"/>
              <a:gd name="T2" fmla="*/ 1648 w 1648"/>
              <a:gd name="T3" fmla="*/ 621 h 1648"/>
              <a:gd name="T4" fmla="*/ 1576 w 1648"/>
              <a:gd name="T5" fmla="*/ 485 h 1648"/>
              <a:gd name="T6" fmla="*/ 1392 w 1648"/>
              <a:gd name="T7" fmla="*/ 242 h 1648"/>
              <a:gd name="T8" fmla="*/ 1225 w 1648"/>
              <a:gd name="T9" fmla="*/ 125 h 1648"/>
              <a:gd name="T10" fmla="*/ 1225 w 1648"/>
              <a:gd name="T11" fmla="*/ 125 h 1648"/>
              <a:gd name="T12" fmla="*/ 927 w 1648"/>
              <a:gd name="T13" fmla="*/ 32 h 1648"/>
              <a:gd name="T14" fmla="*/ 824 w 1648"/>
              <a:gd name="T15" fmla="*/ 0 h 1648"/>
              <a:gd name="T16" fmla="*/ 721 w 1648"/>
              <a:gd name="T17" fmla="*/ 32 h 1648"/>
              <a:gd name="T18" fmla="*/ 423 w 1648"/>
              <a:gd name="T19" fmla="*/ 125 h 1648"/>
              <a:gd name="T20" fmla="*/ 423 w 1648"/>
              <a:gd name="T21" fmla="*/ 125 h 1648"/>
              <a:gd name="T22" fmla="*/ 256 w 1648"/>
              <a:gd name="T23" fmla="*/ 242 h 1648"/>
              <a:gd name="T24" fmla="*/ 73 w 1648"/>
              <a:gd name="T25" fmla="*/ 485 h 1648"/>
              <a:gd name="T26" fmla="*/ 0 w 1648"/>
              <a:gd name="T27" fmla="*/ 621 h 1648"/>
              <a:gd name="T28" fmla="*/ 9 w 1648"/>
              <a:gd name="T29" fmla="*/ 674 h 1648"/>
              <a:gd name="T30" fmla="*/ 9 w 1648"/>
              <a:gd name="T31" fmla="*/ 974 h 1648"/>
              <a:gd name="T32" fmla="*/ 0 w 1648"/>
              <a:gd name="T33" fmla="*/ 1027 h 1648"/>
              <a:gd name="T34" fmla="*/ 73 w 1648"/>
              <a:gd name="T35" fmla="*/ 1163 h 1648"/>
              <a:gd name="T36" fmla="*/ 256 w 1648"/>
              <a:gd name="T37" fmla="*/ 1406 h 1648"/>
              <a:gd name="T38" fmla="*/ 423 w 1648"/>
              <a:gd name="T39" fmla="*/ 1523 h 1648"/>
              <a:gd name="T40" fmla="*/ 423 w 1648"/>
              <a:gd name="T41" fmla="*/ 1523 h 1648"/>
              <a:gd name="T42" fmla="*/ 721 w 1648"/>
              <a:gd name="T43" fmla="*/ 1616 h 1648"/>
              <a:gd name="T44" fmla="*/ 824 w 1648"/>
              <a:gd name="T45" fmla="*/ 1648 h 1648"/>
              <a:gd name="T46" fmla="*/ 927 w 1648"/>
              <a:gd name="T47" fmla="*/ 1616 h 1648"/>
              <a:gd name="T48" fmla="*/ 1225 w 1648"/>
              <a:gd name="T49" fmla="*/ 1523 h 1648"/>
              <a:gd name="T50" fmla="*/ 1225 w 1648"/>
              <a:gd name="T51" fmla="*/ 1523 h 1648"/>
              <a:gd name="T52" fmla="*/ 1392 w 1648"/>
              <a:gd name="T53" fmla="*/ 1406 h 1648"/>
              <a:gd name="T54" fmla="*/ 1576 w 1648"/>
              <a:gd name="T55" fmla="*/ 1163 h 1648"/>
              <a:gd name="T56" fmla="*/ 1648 w 1648"/>
              <a:gd name="T57" fmla="*/ 1027 h 1648"/>
              <a:gd name="T58" fmla="*/ 1639 w 1648"/>
              <a:gd name="T59" fmla="*/ 974 h 1648"/>
              <a:gd name="T60" fmla="*/ 1639 w 1648"/>
              <a:gd name="T61" fmla="*/ 674 h 1648"/>
              <a:gd name="T62" fmla="*/ 824 w 1648"/>
              <a:gd name="T63" fmla="*/ 1408 h 1648"/>
              <a:gd name="T64" fmla="*/ 240 w 1648"/>
              <a:gd name="T65" fmla="*/ 824 h 1648"/>
              <a:gd name="T66" fmla="*/ 824 w 1648"/>
              <a:gd name="T67" fmla="*/ 240 h 1648"/>
              <a:gd name="T68" fmla="*/ 1408 w 1648"/>
              <a:gd name="T69" fmla="*/ 824 h 1648"/>
              <a:gd name="T70" fmla="*/ 824 w 1648"/>
              <a:gd name="T71" fmla="*/ 1408 h 1648"/>
              <a:gd name="T72" fmla="*/ 738 w 1648"/>
              <a:gd name="T73" fmla="*/ 1096 h 1648"/>
              <a:gd name="T74" fmla="*/ 481 w 1648"/>
              <a:gd name="T75" fmla="*/ 846 h 1648"/>
              <a:gd name="T76" fmla="*/ 587 w 1648"/>
              <a:gd name="T77" fmla="*/ 740 h 1648"/>
              <a:gd name="T78" fmla="*/ 738 w 1648"/>
              <a:gd name="T79" fmla="*/ 883 h 1648"/>
              <a:gd name="T80" fmla="*/ 1061 w 1648"/>
              <a:gd name="T81" fmla="*/ 552 h 1648"/>
              <a:gd name="T82" fmla="*/ 1167 w 1648"/>
              <a:gd name="T83" fmla="*/ 658 h 1648"/>
              <a:gd name="T84" fmla="*/ 738 w 1648"/>
              <a:gd name="T85" fmla="*/ 1096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8" h="1648">
                <a:moveTo>
                  <a:pt x="1639" y="674"/>
                </a:moveTo>
                <a:cubicBezTo>
                  <a:pt x="1645" y="656"/>
                  <a:pt x="1648" y="639"/>
                  <a:pt x="1648" y="621"/>
                </a:cubicBezTo>
                <a:cubicBezTo>
                  <a:pt x="1648" y="568"/>
                  <a:pt x="1622" y="517"/>
                  <a:pt x="1576" y="485"/>
                </a:cubicBezTo>
                <a:cubicBezTo>
                  <a:pt x="1428" y="383"/>
                  <a:pt x="1447" y="408"/>
                  <a:pt x="1392" y="242"/>
                </a:cubicBezTo>
                <a:cubicBezTo>
                  <a:pt x="1368" y="172"/>
                  <a:pt x="1301" y="125"/>
                  <a:pt x="1225" y="125"/>
                </a:cubicBezTo>
                <a:cubicBezTo>
                  <a:pt x="1225" y="125"/>
                  <a:pt x="1225" y="125"/>
                  <a:pt x="1225" y="125"/>
                </a:cubicBezTo>
                <a:cubicBezTo>
                  <a:pt x="1043" y="126"/>
                  <a:pt x="1074" y="136"/>
                  <a:pt x="927" y="32"/>
                </a:cubicBezTo>
                <a:cubicBezTo>
                  <a:pt x="896" y="11"/>
                  <a:pt x="860" y="0"/>
                  <a:pt x="824" y="0"/>
                </a:cubicBezTo>
                <a:cubicBezTo>
                  <a:pt x="788" y="0"/>
                  <a:pt x="752" y="11"/>
                  <a:pt x="721" y="32"/>
                </a:cubicBezTo>
                <a:cubicBezTo>
                  <a:pt x="573" y="136"/>
                  <a:pt x="605" y="126"/>
                  <a:pt x="423" y="125"/>
                </a:cubicBezTo>
                <a:cubicBezTo>
                  <a:pt x="423" y="125"/>
                  <a:pt x="423" y="125"/>
                  <a:pt x="423" y="125"/>
                </a:cubicBezTo>
                <a:cubicBezTo>
                  <a:pt x="347" y="125"/>
                  <a:pt x="280" y="172"/>
                  <a:pt x="256" y="242"/>
                </a:cubicBezTo>
                <a:cubicBezTo>
                  <a:pt x="201" y="409"/>
                  <a:pt x="220" y="383"/>
                  <a:pt x="73" y="485"/>
                </a:cubicBezTo>
                <a:cubicBezTo>
                  <a:pt x="26" y="517"/>
                  <a:pt x="0" y="568"/>
                  <a:pt x="0" y="621"/>
                </a:cubicBezTo>
                <a:cubicBezTo>
                  <a:pt x="0" y="639"/>
                  <a:pt x="3" y="656"/>
                  <a:pt x="9" y="674"/>
                </a:cubicBezTo>
                <a:cubicBezTo>
                  <a:pt x="66" y="840"/>
                  <a:pt x="66" y="808"/>
                  <a:pt x="9" y="974"/>
                </a:cubicBezTo>
                <a:cubicBezTo>
                  <a:pt x="3" y="992"/>
                  <a:pt x="0" y="1009"/>
                  <a:pt x="0" y="1027"/>
                </a:cubicBezTo>
                <a:cubicBezTo>
                  <a:pt x="0" y="1080"/>
                  <a:pt x="26" y="1131"/>
                  <a:pt x="73" y="1163"/>
                </a:cubicBezTo>
                <a:cubicBezTo>
                  <a:pt x="220" y="1265"/>
                  <a:pt x="201" y="1239"/>
                  <a:pt x="256" y="1406"/>
                </a:cubicBezTo>
                <a:cubicBezTo>
                  <a:pt x="280" y="1476"/>
                  <a:pt x="347" y="1523"/>
                  <a:pt x="423" y="1523"/>
                </a:cubicBezTo>
                <a:cubicBezTo>
                  <a:pt x="423" y="1523"/>
                  <a:pt x="423" y="1523"/>
                  <a:pt x="423" y="1523"/>
                </a:cubicBezTo>
                <a:cubicBezTo>
                  <a:pt x="605" y="1522"/>
                  <a:pt x="574" y="1512"/>
                  <a:pt x="721" y="1616"/>
                </a:cubicBezTo>
                <a:cubicBezTo>
                  <a:pt x="752" y="1637"/>
                  <a:pt x="788" y="1648"/>
                  <a:pt x="824" y="1648"/>
                </a:cubicBezTo>
                <a:cubicBezTo>
                  <a:pt x="860" y="1648"/>
                  <a:pt x="896" y="1637"/>
                  <a:pt x="927" y="1616"/>
                </a:cubicBezTo>
                <a:cubicBezTo>
                  <a:pt x="1074" y="1512"/>
                  <a:pt x="1042" y="1522"/>
                  <a:pt x="1225" y="1523"/>
                </a:cubicBezTo>
                <a:cubicBezTo>
                  <a:pt x="1225" y="1523"/>
                  <a:pt x="1225" y="1523"/>
                  <a:pt x="1225" y="1523"/>
                </a:cubicBezTo>
                <a:cubicBezTo>
                  <a:pt x="1301" y="1523"/>
                  <a:pt x="1368" y="1476"/>
                  <a:pt x="1392" y="1406"/>
                </a:cubicBezTo>
                <a:cubicBezTo>
                  <a:pt x="1447" y="1239"/>
                  <a:pt x="1428" y="1265"/>
                  <a:pt x="1576" y="1163"/>
                </a:cubicBezTo>
                <a:cubicBezTo>
                  <a:pt x="1622" y="1131"/>
                  <a:pt x="1648" y="1080"/>
                  <a:pt x="1648" y="1027"/>
                </a:cubicBezTo>
                <a:cubicBezTo>
                  <a:pt x="1648" y="1009"/>
                  <a:pt x="1645" y="992"/>
                  <a:pt x="1639" y="974"/>
                </a:cubicBezTo>
                <a:cubicBezTo>
                  <a:pt x="1582" y="808"/>
                  <a:pt x="1582" y="840"/>
                  <a:pt x="1639" y="674"/>
                </a:cubicBezTo>
                <a:close/>
                <a:moveTo>
                  <a:pt x="824" y="1408"/>
                </a:moveTo>
                <a:cubicBezTo>
                  <a:pt x="502" y="1408"/>
                  <a:pt x="240" y="1146"/>
                  <a:pt x="240" y="824"/>
                </a:cubicBezTo>
                <a:cubicBezTo>
                  <a:pt x="240" y="502"/>
                  <a:pt x="502" y="240"/>
                  <a:pt x="824" y="240"/>
                </a:cubicBezTo>
                <a:cubicBezTo>
                  <a:pt x="1146" y="240"/>
                  <a:pt x="1408" y="502"/>
                  <a:pt x="1408" y="824"/>
                </a:cubicBezTo>
                <a:cubicBezTo>
                  <a:pt x="1408" y="1146"/>
                  <a:pt x="1146" y="1408"/>
                  <a:pt x="824" y="1408"/>
                </a:cubicBezTo>
                <a:close/>
                <a:moveTo>
                  <a:pt x="738" y="1096"/>
                </a:moveTo>
                <a:cubicBezTo>
                  <a:pt x="481" y="846"/>
                  <a:pt x="481" y="846"/>
                  <a:pt x="481" y="846"/>
                </a:cubicBezTo>
                <a:cubicBezTo>
                  <a:pt x="587" y="740"/>
                  <a:pt x="587" y="740"/>
                  <a:pt x="587" y="740"/>
                </a:cubicBezTo>
                <a:cubicBezTo>
                  <a:pt x="738" y="883"/>
                  <a:pt x="738" y="883"/>
                  <a:pt x="738" y="883"/>
                </a:cubicBezTo>
                <a:cubicBezTo>
                  <a:pt x="1061" y="552"/>
                  <a:pt x="1061" y="552"/>
                  <a:pt x="1061" y="552"/>
                </a:cubicBezTo>
                <a:cubicBezTo>
                  <a:pt x="1167" y="658"/>
                  <a:pt x="1167" y="658"/>
                  <a:pt x="1167" y="658"/>
                </a:cubicBezTo>
                <a:lnTo>
                  <a:pt x="738" y="1096"/>
                </a:lnTo>
                <a:close/>
              </a:path>
            </a:pathLst>
          </a:custGeom>
          <a:solidFill>
            <a:schemeClr val="bg1"/>
          </a:solidFill>
          <a:ln>
            <a:noFill/>
          </a:ln>
        </p:spPr>
        <p:txBody>
          <a:bodyPr vert="horz" wrap="square" lIns="45720" tIns="22860" rIns="45720" bIns="22860" numCol="1" anchor="t" anchorCtr="0" compatLnSpc="1"/>
          <a:lstStyle/>
          <a:p>
            <a:endParaRPr lang="bg-BG" sz="900" dirty="0">
              <a:latin typeface="Lato Light"/>
            </a:endParaRPr>
          </a:p>
        </p:txBody>
      </p:sp>
      <p:sp>
        <p:nvSpPr>
          <p:cNvPr id="11" name="Oval 10"/>
          <p:cNvSpPr/>
          <p:nvPr/>
        </p:nvSpPr>
        <p:spPr>
          <a:xfrm>
            <a:off x="8321040" y="1070610"/>
            <a:ext cx="1482090" cy="1423035"/>
          </a:xfrm>
          <a:prstGeom prst="ellipse">
            <a:avLst/>
          </a:prstGeom>
          <a:blipFill rotWithShape="1">
            <a:blip r:embed="rId2"/>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11" name="Group 4"/>
          <p:cNvGrpSpPr>
            <a:grpSpLocks noChangeAspect="1"/>
          </p:cNvGrpSpPr>
          <p:nvPr/>
        </p:nvGrpSpPr>
        <p:grpSpPr bwMode="auto">
          <a:xfrm>
            <a:off x="1588" y="2067878"/>
            <a:ext cx="4852988" cy="4840287"/>
            <a:chOff x="1" y="1271"/>
            <a:chExt cx="3057" cy="3049"/>
          </a:xfrm>
          <a:solidFill>
            <a:srgbClr val="E71908"/>
          </a:solidFill>
        </p:grpSpPr>
        <p:sp>
          <p:nvSpPr>
            <p:cNvPr id="13" name="Freeform 5"/>
            <p:cNvSpPr/>
            <p:nvPr/>
          </p:nvSpPr>
          <p:spPr bwMode="auto">
            <a:xfrm>
              <a:off x="516" y="2417"/>
              <a:ext cx="1397" cy="1396"/>
            </a:xfrm>
            <a:custGeom>
              <a:avLst/>
              <a:gdLst>
                <a:gd name="T0" fmla="*/ 1163 w 1588"/>
                <a:gd name="T1" fmla="*/ 793 h 1588"/>
                <a:gd name="T2" fmla="*/ 1534 w 1588"/>
                <a:gd name="T3" fmla="*/ 422 h 1588"/>
                <a:gd name="T4" fmla="*/ 1534 w 1588"/>
                <a:gd name="T5" fmla="*/ 237 h 1588"/>
                <a:gd name="T6" fmla="*/ 1349 w 1588"/>
                <a:gd name="T7" fmla="*/ 51 h 1588"/>
                <a:gd name="T8" fmla="*/ 1163 w 1588"/>
                <a:gd name="T9" fmla="*/ 51 h 1588"/>
                <a:gd name="T10" fmla="*/ 793 w 1588"/>
                <a:gd name="T11" fmla="*/ 422 h 1588"/>
                <a:gd name="T12" fmla="*/ 422 w 1588"/>
                <a:gd name="T13" fmla="*/ 51 h 1588"/>
                <a:gd name="T14" fmla="*/ 236 w 1588"/>
                <a:gd name="T15" fmla="*/ 51 h 1588"/>
                <a:gd name="T16" fmla="*/ 51 w 1588"/>
                <a:gd name="T17" fmla="*/ 237 h 1588"/>
                <a:gd name="T18" fmla="*/ 51 w 1588"/>
                <a:gd name="T19" fmla="*/ 422 h 1588"/>
                <a:gd name="T20" fmla="*/ 422 w 1588"/>
                <a:gd name="T21" fmla="*/ 793 h 1588"/>
                <a:gd name="T22" fmla="*/ 52 w 1588"/>
                <a:gd name="T23" fmla="*/ 1163 h 1588"/>
                <a:gd name="T24" fmla="*/ 52 w 1588"/>
                <a:gd name="T25" fmla="*/ 1348 h 1588"/>
                <a:gd name="T26" fmla="*/ 237 w 1588"/>
                <a:gd name="T27" fmla="*/ 1534 h 1588"/>
                <a:gd name="T28" fmla="*/ 423 w 1588"/>
                <a:gd name="T29" fmla="*/ 1534 h 1588"/>
                <a:gd name="T30" fmla="*/ 793 w 1588"/>
                <a:gd name="T31" fmla="*/ 1164 h 1588"/>
                <a:gd name="T32" fmla="*/ 1165 w 1588"/>
                <a:gd name="T33" fmla="*/ 1536 h 1588"/>
                <a:gd name="T34" fmla="*/ 1351 w 1588"/>
                <a:gd name="T35" fmla="*/ 1537 h 1588"/>
                <a:gd name="T36" fmla="*/ 1536 w 1588"/>
                <a:gd name="T37" fmla="*/ 1351 h 1588"/>
                <a:gd name="T38" fmla="*/ 1536 w 1588"/>
                <a:gd name="T39" fmla="*/ 1166 h 1588"/>
                <a:gd name="T40" fmla="*/ 1163 w 1588"/>
                <a:gd name="T41" fmla="*/ 793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88" h="1588">
                  <a:moveTo>
                    <a:pt x="1163" y="793"/>
                  </a:moveTo>
                  <a:cubicBezTo>
                    <a:pt x="1534" y="422"/>
                    <a:pt x="1534" y="422"/>
                    <a:pt x="1534" y="422"/>
                  </a:cubicBezTo>
                  <a:cubicBezTo>
                    <a:pt x="1586" y="371"/>
                    <a:pt x="1586" y="288"/>
                    <a:pt x="1534" y="237"/>
                  </a:cubicBezTo>
                  <a:cubicBezTo>
                    <a:pt x="1349" y="51"/>
                    <a:pt x="1349" y="51"/>
                    <a:pt x="1349" y="51"/>
                  </a:cubicBezTo>
                  <a:cubicBezTo>
                    <a:pt x="1298" y="0"/>
                    <a:pt x="1215" y="0"/>
                    <a:pt x="1163" y="51"/>
                  </a:cubicBezTo>
                  <a:cubicBezTo>
                    <a:pt x="793" y="422"/>
                    <a:pt x="793" y="422"/>
                    <a:pt x="793" y="422"/>
                  </a:cubicBezTo>
                  <a:cubicBezTo>
                    <a:pt x="422" y="51"/>
                    <a:pt x="422" y="51"/>
                    <a:pt x="422" y="51"/>
                  </a:cubicBezTo>
                  <a:cubicBezTo>
                    <a:pt x="371" y="0"/>
                    <a:pt x="288" y="0"/>
                    <a:pt x="236" y="51"/>
                  </a:cubicBezTo>
                  <a:cubicBezTo>
                    <a:pt x="51" y="237"/>
                    <a:pt x="51" y="237"/>
                    <a:pt x="51" y="237"/>
                  </a:cubicBezTo>
                  <a:cubicBezTo>
                    <a:pt x="0" y="288"/>
                    <a:pt x="0" y="371"/>
                    <a:pt x="51" y="422"/>
                  </a:cubicBezTo>
                  <a:cubicBezTo>
                    <a:pt x="422" y="793"/>
                    <a:pt x="422" y="793"/>
                    <a:pt x="422" y="793"/>
                  </a:cubicBezTo>
                  <a:cubicBezTo>
                    <a:pt x="52" y="1163"/>
                    <a:pt x="52" y="1163"/>
                    <a:pt x="52" y="1163"/>
                  </a:cubicBezTo>
                  <a:cubicBezTo>
                    <a:pt x="1" y="1214"/>
                    <a:pt x="1" y="1297"/>
                    <a:pt x="52" y="1348"/>
                  </a:cubicBezTo>
                  <a:cubicBezTo>
                    <a:pt x="237" y="1534"/>
                    <a:pt x="237" y="1534"/>
                    <a:pt x="237" y="1534"/>
                  </a:cubicBezTo>
                  <a:cubicBezTo>
                    <a:pt x="288" y="1585"/>
                    <a:pt x="371" y="1585"/>
                    <a:pt x="423" y="1534"/>
                  </a:cubicBezTo>
                  <a:cubicBezTo>
                    <a:pt x="793" y="1164"/>
                    <a:pt x="793" y="1164"/>
                    <a:pt x="793" y="1164"/>
                  </a:cubicBezTo>
                  <a:cubicBezTo>
                    <a:pt x="1165" y="1536"/>
                    <a:pt x="1165" y="1536"/>
                    <a:pt x="1165" y="1536"/>
                  </a:cubicBezTo>
                  <a:cubicBezTo>
                    <a:pt x="1217" y="1588"/>
                    <a:pt x="1300" y="1588"/>
                    <a:pt x="1351" y="1537"/>
                  </a:cubicBezTo>
                  <a:cubicBezTo>
                    <a:pt x="1536" y="1351"/>
                    <a:pt x="1536" y="1351"/>
                    <a:pt x="1536" y="1351"/>
                  </a:cubicBezTo>
                  <a:cubicBezTo>
                    <a:pt x="1588" y="1300"/>
                    <a:pt x="1587" y="1217"/>
                    <a:pt x="1536" y="1166"/>
                  </a:cubicBezTo>
                  <a:lnTo>
                    <a:pt x="1163" y="7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Freeform 6"/>
            <p:cNvSpPr/>
            <p:nvPr/>
          </p:nvSpPr>
          <p:spPr bwMode="auto">
            <a:xfrm>
              <a:off x="1" y="3997"/>
              <a:ext cx="321" cy="323"/>
            </a:xfrm>
            <a:custGeom>
              <a:avLst/>
              <a:gdLst>
                <a:gd name="T0" fmla="*/ 365 w 365"/>
                <a:gd name="T1" fmla="*/ 367 h 367"/>
                <a:gd name="T2" fmla="*/ 0 w 365"/>
                <a:gd name="T3" fmla="*/ 0 h 367"/>
                <a:gd name="T4" fmla="*/ 0 w 365"/>
                <a:gd name="T5" fmla="*/ 367 h 367"/>
                <a:gd name="T6" fmla="*/ 365 w 365"/>
                <a:gd name="T7" fmla="*/ 367 h 367"/>
              </a:gdLst>
              <a:ahLst/>
              <a:cxnLst>
                <a:cxn ang="0">
                  <a:pos x="T0" y="T1"/>
                </a:cxn>
                <a:cxn ang="0">
                  <a:pos x="T2" y="T3"/>
                </a:cxn>
                <a:cxn ang="0">
                  <a:pos x="T4" y="T5"/>
                </a:cxn>
                <a:cxn ang="0">
                  <a:pos x="T6" y="T7"/>
                </a:cxn>
              </a:cxnLst>
              <a:rect l="0" t="0" r="r" b="b"/>
              <a:pathLst>
                <a:path w="365" h="367">
                  <a:moveTo>
                    <a:pt x="365" y="367"/>
                  </a:moveTo>
                  <a:cubicBezTo>
                    <a:pt x="226" y="264"/>
                    <a:pt x="103" y="140"/>
                    <a:pt x="0" y="0"/>
                  </a:cubicBezTo>
                  <a:cubicBezTo>
                    <a:pt x="0" y="367"/>
                    <a:pt x="0" y="367"/>
                    <a:pt x="0" y="367"/>
                  </a:cubicBezTo>
                  <a:lnTo>
                    <a:pt x="365" y="3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 name="Freeform 7"/>
            <p:cNvSpPr/>
            <p:nvPr/>
          </p:nvSpPr>
          <p:spPr bwMode="auto">
            <a:xfrm>
              <a:off x="1" y="1271"/>
              <a:ext cx="3057" cy="3049"/>
            </a:xfrm>
            <a:custGeom>
              <a:avLst/>
              <a:gdLst>
                <a:gd name="T0" fmla="*/ 1378 w 3476"/>
                <a:gd name="T1" fmla="*/ 0 h 3468"/>
                <a:gd name="T2" fmla="*/ 0 w 3476"/>
                <a:gd name="T3" fmla="*/ 515 h 3468"/>
                <a:gd name="T4" fmla="*/ 0 w 3476"/>
                <a:gd name="T5" fmla="*/ 1093 h 3468"/>
                <a:gd name="T6" fmla="*/ 1378 w 3476"/>
                <a:gd name="T7" fmla="*/ 393 h 3468"/>
                <a:gd name="T8" fmla="*/ 3083 w 3476"/>
                <a:gd name="T9" fmla="*/ 2097 h 3468"/>
                <a:gd name="T10" fmla="*/ 2391 w 3476"/>
                <a:gd name="T11" fmla="*/ 3468 h 3468"/>
                <a:gd name="T12" fmla="*/ 2966 w 3476"/>
                <a:gd name="T13" fmla="*/ 3468 h 3468"/>
                <a:gd name="T14" fmla="*/ 3476 w 3476"/>
                <a:gd name="T15" fmla="*/ 2097 h 3468"/>
                <a:gd name="T16" fmla="*/ 1378 w 3476"/>
                <a:gd name="T17" fmla="*/ 0 h 3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76" h="3468">
                  <a:moveTo>
                    <a:pt x="1378" y="0"/>
                  </a:moveTo>
                  <a:cubicBezTo>
                    <a:pt x="851" y="0"/>
                    <a:pt x="369" y="194"/>
                    <a:pt x="0" y="515"/>
                  </a:cubicBezTo>
                  <a:cubicBezTo>
                    <a:pt x="0" y="1093"/>
                    <a:pt x="0" y="1093"/>
                    <a:pt x="0" y="1093"/>
                  </a:cubicBezTo>
                  <a:cubicBezTo>
                    <a:pt x="310" y="669"/>
                    <a:pt x="812" y="393"/>
                    <a:pt x="1378" y="393"/>
                  </a:cubicBezTo>
                  <a:cubicBezTo>
                    <a:pt x="2319" y="393"/>
                    <a:pt x="3083" y="1156"/>
                    <a:pt x="3083" y="2097"/>
                  </a:cubicBezTo>
                  <a:cubicBezTo>
                    <a:pt x="3083" y="2659"/>
                    <a:pt x="2810" y="3158"/>
                    <a:pt x="2391" y="3468"/>
                  </a:cubicBezTo>
                  <a:cubicBezTo>
                    <a:pt x="2966" y="3468"/>
                    <a:pt x="2966" y="3468"/>
                    <a:pt x="2966" y="3468"/>
                  </a:cubicBezTo>
                  <a:cubicBezTo>
                    <a:pt x="3284" y="3101"/>
                    <a:pt x="3476" y="2621"/>
                    <a:pt x="3476" y="2097"/>
                  </a:cubicBezTo>
                  <a:cubicBezTo>
                    <a:pt x="3476" y="939"/>
                    <a:pt x="2537" y="0"/>
                    <a:pt x="13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6" name="TextBox 15"/>
          <p:cNvSpPr txBox="1"/>
          <p:nvPr/>
        </p:nvSpPr>
        <p:spPr>
          <a:xfrm>
            <a:off x="5524500" y="2265680"/>
            <a:ext cx="6243955" cy="3476625"/>
          </a:xfrm>
          <a:prstGeom prst="rect">
            <a:avLst/>
          </a:prstGeom>
          <a:noFill/>
        </p:spPr>
        <p:txBody>
          <a:bodyPr wrap="square" rtlCol="0">
            <a:spAutoFit/>
          </a:bodyPr>
          <a:lstStyle/>
          <a:p>
            <a:pPr marL="285750" indent="-285750">
              <a:spcAft>
                <a:spcPts val="1200"/>
              </a:spcAft>
              <a:buFont typeface="Wingdings" panose="05000000000000000000" pitchFamily="2" charset="2"/>
              <a:buChar char="§"/>
            </a:pPr>
            <a:r>
              <a:rPr lang="pl-PL" altLang="en-US" dirty="0" smtClean="0">
                <a:solidFill>
                  <a:schemeClr val="tx1">
                    <a:lumMod val="65000"/>
                    <a:lumOff val="35000"/>
                  </a:schemeClr>
                </a:solidFill>
                <a:latin typeface="Segoe UI Light" panose="020B0502040204020203" pitchFamily="34" charset="0"/>
              </a:rPr>
              <a:t>A very small chance of winning (e.g. 1 :  160 000 000).</a:t>
            </a:r>
            <a:endParaRPr lang="pl-PL" altLang="en-US" dirty="0" smtClean="0">
              <a:solidFill>
                <a:schemeClr val="tx1">
                  <a:lumMod val="65000"/>
                  <a:lumOff val="35000"/>
                </a:schemeClr>
              </a:solidFill>
              <a:latin typeface="Segoe UI Light" panose="020B0502040204020203" pitchFamily="34" charset="0"/>
            </a:endParaRPr>
          </a:p>
          <a:p>
            <a:pPr marL="285750" indent="-285750">
              <a:spcAft>
                <a:spcPts val="1200"/>
              </a:spcAft>
              <a:buFont typeface="Wingdings" panose="05000000000000000000" pitchFamily="2" charset="2"/>
              <a:buChar char="§"/>
            </a:pPr>
            <a:r>
              <a:rPr lang="en-US" dirty="0" smtClean="0">
                <a:solidFill>
                  <a:schemeClr val="tx1">
                    <a:lumMod val="65000"/>
                    <a:lumOff val="35000"/>
                  </a:schemeClr>
                </a:solidFill>
                <a:latin typeface="Segoe UI Light" panose="020B0502040204020203" pitchFamily="34" charset="0"/>
              </a:rPr>
              <a:t>Guaranteeing standard payment options </a:t>
            </a:r>
            <a:r>
              <a:rPr lang="pl-PL" altLang="en-US" dirty="0" smtClean="0">
                <a:solidFill>
                  <a:schemeClr val="tx1">
                    <a:lumMod val="65000"/>
                    <a:lumOff val="35000"/>
                  </a:schemeClr>
                </a:solidFill>
                <a:latin typeface="Segoe UI Light" panose="020B0502040204020203" pitchFamily="34" charset="0"/>
              </a:rPr>
              <a:t>(e.g. neteller.com)</a:t>
            </a:r>
            <a:r>
              <a:rPr lang="en-US" dirty="0" smtClean="0">
                <a:solidFill>
                  <a:schemeClr val="tx1">
                    <a:lumMod val="65000"/>
                    <a:lumOff val="35000"/>
                  </a:schemeClr>
                </a:solidFill>
                <a:latin typeface="Segoe UI Light" panose="020B0502040204020203" pitchFamily="34" charset="0"/>
              </a:rPr>
              <a:t> significantly increases costs </a:t>
            </a:r>
            <a:r>
              <a:rPr lang="pl-PL" altLang="en-US" dirty="0" smtClean="0">
                <a:solidFill>
                  <a:schemeClr val="tx1">
                    <a:lumMod val="65000"/>
                    <a:lumOff val="35000"/>
                  </a:schemeClr>
                </a:solidFill>
                <a:latin typeface="Segoe UI Light" panose="020B0502040204020203" pitchFamily="34" charset="0"/>
              </a:rPr>
              <a:t>due to l</a:t>
            </a:r>
            <a:r>
              <a:rPr lang="en-US">
                <a:solidFill>
                  <a:schemeClr val="tx1">
                    <a:lumMod val="65000"/>
                    <a:lumOff val="35000"/>
                  </a:schemeClr>
                </a:solidFill>
                <a:latin typeface="Segoe UI Light" panose="020B0502040204020203" pitchFamily="34" charset="0"/>
              </a:rPr>
              <a:t>arge losses caused by the necessity of currency conversions</a:t>
            </a:r>
            <a:r>
              <a:rPr lang="pl-PL" altLang="en-US">
                <a:solidFill>
                  <a:schemeClr val="tx1">
                    <a:lumMod val="65000"/>
                    <a:lumOff val="35000"/>
                  </a:schemeClr>
                </a:solidFill>
                <a:latin typeface="Segoe UI Light" panose="020B0502040204020203" pitchFamily="34" charset="0"/>
              </a:rPr>
              <a:t>.</a:t>
            </a:r>
            <a:endParaRPr lang="pl-PL" altLang="en-US">
              <a:solidFill>
                <a:schemeClr val="tx1">
                  <a:lumMod val="65000"/>
                  <a:lumOff val="35000"/>
                </a:schemeClr>
              </a:solidFill>
              <a:latin typeface="Segoe UI Light" panose="020B0502040204020203" pitchFamily="34" charset="0"/>
            </a:endParaRPr>
          </a:p>
          <a:p>
            <a:pPr marL="285750" indent="-285750">
              <a:spcAft>
                <a:spcPts val="1200"/>
              </a:spcAft>
              <a:buFont typeface="Wingdings" panose="05000000000000000000" pitchFamily="2" charset="2"/>
              <a:buChar char="§"/>
            </a:pPr>
            <a:r>
              <a:rPr lang="en-US">
                <a:solidFill>
                  <a:schemeClr val="tx1">
                    <a:lumMod val="65000"/>
                    <a:lumOff val="35000"/>
                  </a:schemeClr>
                </a:solidFill>
                <a:latin typeface="Segoe UI Light" panose="020B0502040204020203" pitchFamily="34" charset="0"/>
              </a:rPr>
              <a:t>The need to maintain a large and complex banking structure</a:t>
            </a:r>
            <a:r>
              <a:rPr lang="pl-PL" altLang="en-US">
                <a:solidFill>
                  <a:schemeClr val="tx1">
                    <a:lumMod val="65000"/>
                    <a:lumOff val="35000"/>
                  </a:schemeClr>
                </a:solidFill>
                <a:latin typeface="Segoe UI Light" panose="020B0502040204020203" pitchFamily="34" charset="0"/>
              </a:rPr>
              <a:t>.</a:t>
            </a:r>
            <a:endParaRPr lang="pl-PL" altLang="en-US">
              <a:solidFill>
                <a:schemeClr val="tx1">
                  <a:lumMod val="65000"/>
                  <a:lumOff val="35000"/>
                </a:schemeClr>
              </a:solidFill>
              <a:latin typeface="Segoe UI Light" panose="020B0502040204020203" pitchFamily="34" charset="0"/>
            </a:endParaRPr>
          </a:p>
          <a:p>
            <a:pPr marL="285750" indent="-285750">
              <a:spcAft>
                <a:spcPts val="1200"/>
              </a:spcAft>
              <a:buFont typeface="Wingdings" panose="05000000000000000000" pitchFamily="2" charset="2"/>
              <a:buChar char="§"/>
            </a:pPr>
            <a:r>
              <a:rPr lang="en-US">
                <a:solidFill>
                  <a:schemeClr val="tx1">
                    <a:lumMod val="65000"/>
                    <a:lumOff val="35000"/>
                  </a:schemeClr>
                </a:solidFill>
                <a:latin typeface="Segoe UI Light" panose="020B0502040204020203" pitchFamily="34" charset="0"/>
              </a:rPr>
              <a:t>Additional infrastructure requiring financial outlays and jobs</a:t>
            </a:r>
            <a:r>
              <a:rPr lang="pl-PL" altLang="en-US">
                <a:solidFill>
                  <a:schemeClr val="tx1">
                    <a:lumMod val="65000"/>
                    <a:lumOff val="35000"/>
                  </a:schemeClr>
                </a:solidFill>
                <a:latin typeface="Segoe UI Light" panose="020B0502040204020203" pitchFamily="34" charset="0"/>
              </a:rPr>
              <a:t>.</a:t>
            </a:r>
            <a:endParaRPr lang="pl-PL" altLang="en-US">
              <a:solidFill>
                <a:schemeClr val="tx1">
                  <a:lumMod val="65000"/>
                  <a:lumOff val="35000"/>
                </a:schemeClr>
              </a:solidFill>
              <a:latin typeface="Segoe UI Light" panose="020B0502040204020203" pitchFamily="34" charset="0"/>
            </a:endParaRPr>
          </a:p>
          <a:p>
            <a:pPr marL="285750" indent="-285750">
              <a:spcAft>
                <a:spcPts val="1200"/>
              </a:spcAft>
              <a:buFont typeface="Wingdings" panose="05000000000000000000" pitchFamily="2" charset="2"/>
              <a:buChar char="§"/>
            </a:pPr>
            <a:r>
              <a:rPr lang="en-US">
                <a:solidFill>
                  <a:schemeClr val="tx1">
                    <a:lumMod val="65000"/>
                    <a:lumOff val="35000"/>
                  </a:schemeClr>
                </a:solidFill>
                <a:latin typeface="Segoe UI Light" panose="020B0502040204020203" pitchFamily="34" charset="0"/>
              </a:rPr>
              <a:t>By very large government restrictions to prevent money laundering, most lotteries are forced to physically print coupons </a:t>
            </a:r>
            <a:r>
              <a:rPr lang="pl-PL" altLang="en-US">
                <a:solidFill>
                  <a:schemeClr val="tx1">
                    <a:lumMod val="65000"/>
                    <a:lumOff val="35000"/>
                  </a:schemeClr>
                </a:solidFill>
                <a:latin typeface="Segoe UI Light" panose="020B0502040204020203" pitchFamily="34" charset="0"/>
              </a:rPr>
              <a:t>because of using traditional payment methods (e.g. bank transfer).</a:t>
            </a:r>
            <a:endParaRPr lang="pl-PL" altLang="en-US">
              <a:solidFill>
                <a:schemeClr val="tx1">
                  <a:lumMod val="65000"/>
                  <a:lumOff val="35000"/>
                </a:schemeClr>
              </a:solidFill>
              <a:latin typeface="Segoe UI Light" panose="020B0502040204020203" pitchFamily="34" charset="0"/>
            </a:endParaRPr>
          </a:p>
        </p:txBody>
      </p:sp>
      <p:sp>
        <p:nvSpPr>
          <p:cNvPr id="17" name="TextBox 16"/>
          <p:cNvSpPr txBox="1"/>
          <p:nvPr/>
        </p:nvSpPr>
        <p:spPr>
          <a:xfrm>
            <a:off x="4855210" y="1238250"/>
            <a:ext cx="7190105" cy="829945"/>
          </a:xfrm>
          <a:prstGeom prst="rect">
            <a:avLst/>
          </a:prstGeom>
          <a:noFill/>
        </p:spPr>
        <p:txBody>
          <a:bodyPr wrap="square" rtlCol="0">
            <a:spAutoFit/>
          </a:bodyPr>
          <a:lstStyle/>
          <a:p>
            <a:pPr>
              <a:spcAft>
                <a:spcPts val="1200"/>
              </a:spcAft>
            </a:pPr>
            <a:r>
              <a:rPr lang="pl-PL" altLang="en-US" sz="3600" dirty="0" smtClean="0">
                <a:solidFill>
                  <a:schemeClr val="tx1">
                    <a:lumMod val="65000"/>
                    <a:lumOff val="35000"/>
                  </a:schemeClr>
                </a:solidFill>
                <a:latin typeface="Segoe UI" panose="020B0502040204020203" pitchFamily="34" charset="0"/>
              </a:rPr>
              <a:t>Traditional Lottery</a:t>
            </a:r>
            <a:r>
              <a:rPr lang="en-US" sz="3600" dirty="0" smtClean="0">
                <a:solidFill>
                  <a:schemeClr val="tx1">
                    <a:lumMod val="65000"/>
                    <a:lumOff val="35000"/>
                  </a:schemeClr>
                </a:solidFill>
                <a:latin typeface="Segoe UI" panose="020B0502040204020203" pitchFamily="34" charset="0"/>
              </a:rPr>
              <a:t> </a:t>
            </a:r>
            <a:r>
              <a:rPr lang="pl-PL" altLang="en-US" sz="3600" dirty="0" smtClean="0">
                <a:solidFill>
                  <a:srgbClr val="E41908"/>
                </a:solidFill>
                <a:latin typeface="Segoe UI" panose="020B0502040204020203" pitchFamily="34" charset="0"/>
              </a:rPr>
              <a:t>Weakness</a:t>
            </a:r>
            <a:br>
              <a:rPr lang="pl-PL" altLang="en-US" sz="3600" dirty="0" smtClean="0">
                <a:solidFill>
                  <a:schemeClr val="tx1">
                    <a:lumMod val="65000"/>
                    <a:lumOff val="35000"/>
                  </a:schemeClr>
                </a:solidFill>
                <a:latin typeface="Segoe UI" panose="020B0502040204020203" pitchFamily="34" charset="0"/>
              </a:rPr>
            </a:br>
            <a:endParaRPr lang="pl-PL" altLang="en-US" sz="1200" dirty="0" smtClean="0">
              <a:solidFill>
                <a:schemeClr val="tx1">
                  <a:lumMod val="65000"/>
                  <a:lumOff val="35000"/>
                </a:schemeClr>
              </a:solidFill>
              <a:latin typeface="Segoe UI"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aphicFrame>
        <p:nvGraphicFramePr>
          <p:cNvPr id="6" name="Chart 5"/>
          <p:cNvGraphicFramePr/>
          <p:nvPr/>
        </p:nvGraphicFramePr>
        <p:xfrm>
          <a:off x="839470" y="1945005"/>
          <a:ext cx="10887710" cy="4260215"/>
        </p:xfrm>
        <a:graphic>
          <a:graphicData uri="http://schemas.openxmlformats.org/drawingml/2006/chart">
            <c:chart xmlns:c="http://schemas.openxmlformats.org/drawingml/2006/chart" xmlns:r="http://schemas.openxmlformats.org/officeDocument/2006/relationships" r:id="rId1"/>
          </a:graphicData>
        </a:graphic>
      </p:graphicFrame>
      <p:sp>
        <p:nvSpPr>
          <p:cNvPr id="8" name="Rectangle 7"/>
          <p:cNvSpPr/>
          <p:nvPr/>
        </p:nvSpPr>
        <p:spPr>
          <a:xfrm>
            <a:off x="3912345" y="2135354"/>
            <a:ext cx="4367310" cy="39878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pl-PL" altLang="fr-FR" sz="2000" b="0" i="0" u="none" strike="noStrike" kern="0" cap="none" spc="0" normalizeH="0" baseline="0" noProof="0" dirty="0">
                <a:ln>
                  <a:noFill/>
                </a:ln>
                <a:effectLst/>
                <a:uLnTx/>
                <a:uFillTx/>
                <a:latin typeface="Segoe UI Light" panose="020B0502040204020203" pitchFamily="34" charset="0"/>
                <a:cs typeface="Segoe UI" panose="020B0502040204020203" pitchFamily="34" charset="0"/>
              </a:rPr>
              <a:t>Online gambling market in $billions</a:t>
            </a:r>
            <a:endParaRPr kumimoji="0" lang="pl-PL" altLang="fr-FR" sz="2000" b="0" i="0" u="none" strike="noStrike" kern="0" cap="none" spc="0" normalizeH="0" baseline="0" noProof="0" dirty="0">
              <a:ln>
                <a:noFill/>
              </a:ln>
              <a:effectLst/>
              <a:uLnTx/>
              <a:uFillTx/>
              <a:latin typeface="Segoe UI Light" panose="020B0502040204020203" pitchFamily="34" charset="0"/>
              <a:cs typeface="Segoe UI" panose="020B0502040204020203" pitchFamily="34" charset="0"/>
            </a:endParaRPr>
          </a:p>
        </p:txBody>
      </p:sp>
      <p:sp>
        <p:nvSpPr>
          <p:cNvPr id="2" name="Text Placeholder 1"/>
          <p:cNvSpPr>
            <a:spLocks noGrp="1"/>
          </p:cNvSpPr>
          <p:nvPr>
            <p:ph type="body" sz="quarter" idx="10"/>
          </p:nvPr>
        </p:nvSpPr>
        <p:spPr>
          <a:xfrm>
            <a:off x="839470" y="658805"/>
            <a:ext cx="7093585" cy="1398905"/>
          </a:xfrm>
        </p:spPr>
        <p:txBody>
          <a:bodyPr wrap="square"/>
          <a:lstStyle/>
          <a:p>
            <a:r>
              <a:rPr lang="fr-FR" dirty="0" err="1">
                <a:latin typeface="Segoe UI" panose="020B0502040204020203" pitchFamily="34" charset="0"/>
                <a:cs typeface="Segoe UI Light" panose="020B0502040204020203" pitchFamily="34" charset="0"/>
              </a:rPr>
              <a:t>Why</a:t>
            </a:r>
            <a:r>
              <a:rPr lang="fr-FR" dirty="0">
                <a:solidFill>
                  <a:schemeClr val="tx1">
                    <a:lumMod val="75000"/>
                    <a:lumOff val="25000"/>
                  </a:schemeClr>
                </a:solidFill>
                <a:latin typeface="Segoe UI" panose="020B0502040204020203" pitchFamily="34" charset="0"/>
                <a:cs typeface="Segoe UI Light" panose="020B0502040204020203" pitchFamily="34" charset="0"/>
              </a:rPr>
              <a:t> </a:t>
            </a:r>
            <a:r>
              <a:rPr lang="pl-PL" altLang="fr-FR" dirty="0">
                <a:solidFill>
                  <a:srgbClr val="E41908"/>
                </a:solidFill>
                <a:latin typeface="Segoe UI" panose="020B0502040204020203" pitchFamily="34" charset="0"/>
                <a:cs typeface="Segoe UI Light" panose="020B0502040204020203" pitchFamily="34" charset="0"/>
              </a:rPr>
              <a:t>Online Gambling</a:t>
            </a:r>
            <a:r>
              <a:rPr lang="fr-FR" dirty="0">
                <a:solidFill>
                  <a:srgbClr val="E41908"/>
                </a:solidFill>
                <a:latin typeface="Segoe UI" panose="020B0502040204020203" pitchFamily="34" charset="0"/>
                <a:cs typeface="Segoe UI Light" panose="020B0502040204020203" pitchFamily="34" charset="0"/>
              </a:rPr>
              <a:t>?</a:t>
            </a:r>
            <a:r>
              <a:rPr lang="pl-PL" altLang="fr-FR" dirty="0">
                <a:solidFill>
                  <a:srgbClr val="E41908"/>
                </a:solidFill>
                <a:latin typeface="Segoe UI" panose="020B0502040204020203" pitchFamily="34" charset="0"/>
                <a:cs typeface="Segoe UI Light" panose="020B0502040204020203" pitchFamily="34" charset="0"/>
              </a:rPr>
              <a:t> </a:t>
            </a:r>
            <a:endParaRPr lang="pl-PL" altLang="fr-FR" dirty="0">
              <a:solidFill>
                <a:srgbClr val="E41908"/>
              </a:solidFill>
              <a:latin typeface="Segoe UI" panose="020B0502040204020203" pitchFamily="34" charset="0"/>
              <a:cs typeface="Segoe UI Light" panose="020B0502040204020203" pitchFamily="34" charset="0"/>
            </a:endParaRPr>
          </a:p>
          <a:p>
            <a:r>
              <a:rPr lang="pl-PL" altLang="fr-FR" sz="1600" dirty="0">
                <a:solidFill>
                  <a:schemeClr val="tx1"/>
                </a:solidFill>
                <a:latin typeface="Segoe UI Light" panose="020B0502040204020203" pitchFamily="34" charset="0"/>
                <a:cs typeface="Segoe UI Light" panose="020B0502040204020203" pitchFamily="34" charset="0"/>
              </a:rPr>
              <a:t>Big and stable level of growth.</a:t>
            </a:r>
            <a:endParaRPr lang="pl-PL" altLang="fr-FR" sz="1600" dirty="0">
              <a:solidFill>
                <a:schemeClr val="tx1"/>
              </a:solidFill>
              <a:latin typeface="Segoe UI Light" panose="020B0502040204020203" pitchFamily="34" charset="0"/>
              <a:cs typeface="Segoe UI Light" panose="020B0502040204020203" pitchFamily="34" charset="0"/>
            </a:endParaRPr>
          </a:p>
          <a:p>
            <a:r>
              <a:rPr lang="pl-PL" altLang="fr-FR" sz="1600" dirty="0">
                <a:solidFill>
                  <a:schemeClr val="tx1"/>
                </a:solidFill>
                <a:latin typeface="Segoe UI Light" panose="020B0502040204020203" pitchFamily="34" charset="0"/>
                <a:cs typeface="Segoe UI Light" panose="020B0502040204020203" pitchFamily="34" charset="0"/>
              </a:rPr>
              <a:t>2.5 times increase in overall value over the last 9 years!</a:t>
            </a:r>
            <a:endParaRPr lang="pl-PL" altLang="fr-FR" sz="1600" dirty="0">
              <a:solidFill>
                <a:schemeClr val="tx1"/>
              </a:solidFill>
              <a:latin typeface="Segoe UI Light" panose="020B0502040204020203" pitchFamily="34" charset="0"/>
              <a:cs typeface="Segoe UI Light" panose="020B0502040204020203" pitchFamily="34" charset="0"/>
            </a:endParaRPr>
          </a:p>
        </p:txBody>
      </p:sp>
      <p:sp>
        <p:nvSpPr>
          <p:cNvPr id="3" name="Pole tekstowe 2"/>
          <p:cNvSpPr txBox="1"/>
          <p:nvPr/>
        </p:nvSpPr>
        <p:spPr>
          <a:xfrm>
            <a:off x="9888855" y="6268085"/>
            <a:ext cx="2033905" cy="460375"/>
          </a:xfrm>
          <a:prstGeom prst="rect">
            <a:avLst/>
          </a:prstGeom>
          <a:noFill/>
        </p:spPr>
        <p:txBody>
          <a:bodyPr wrap="square" lIns="0" rtlCol="0" anchor="t">
            <a:spAutoFit/>
          </a:bodyPr>
          <a:p>
            <a:pPr algn="r">
              <a:lnSpc>
                <a:spcPct val="120000"/>
              </a:lnSpc>
            </a:pPr>
            <a:r>
              <a:rPr lang="pl-PL" altLang="en-US" sz="2000" dirty="0" smtClean="0">
                <a:solidFill>
                  <a:schemeClr val="accent1"/>
                </a:solidFill>
                <a:latin typeface="Segoe UI Light" panose="020B0502040204020203" pitchFamily="34" charset="0"/>
                <a:cs typeface="Segoe UI Light" panose="020B0502040204020203" pitchFamily="34" charset="0"/>
              </a:rPr>
              <a:t>*</a:t>
            </a:r>
            <a:r>
              <a:rPr lang="pl-PL" altLang="en-US" sz="2000" dirty="0" smtClean="0">
                <a:solidFill>
                  <a:schemeClr val="accent1"/>
                </a:solidFill>
                <a:latin typeface="Segoe UI Light" panose="020B0502040204020203" pitchFamily="34" charset="0"/>
                <a:cs typeface="Segoe UI Light" panose="020B0502040204020203" pitchFamily="34" charset="0"/>
              </a:rPr>
              <a:t>estimated</a:t>
            </a:r>
            <a:endParaRPr lang="pl-PL" altLang="en-US" sz="2000" dirty="0" smtClean="0">
              <a:solidFill>
                <a:schemeClr val="accent1"/>
              </a:solidFill>
              <a:latin typeface="Segoe UI Light" panose="020B0502040204020203" pitchFamily="34" charset="0"/>
              <a:cs typeface="Segoe UI Light" panose="020B0502040204020203" pitchFamily="34" charset="0"/>
            </a:endParaRPr>
          </a:p>
        </p:txBody>
      </p:sp>
      <p:sp>
        <p:nvSpPr>
          <p:cNvPr id="4" name="Pole tekstowe 3"/>
          <p:cNvSpPr txBox="1"/>
          <p:nvPr/>
        </p:nvSpPr>
        <p:spPr>
          <a:xfrm>
            <a:off x="839470" y="6268085"/>
            <a:ext cx="2788920" cy="460375"/>
          </a:xfrm>
          <a:prstGeom prst="rect">
            <a:avLst/>
          </a:prstGeom>
          <a:noFill/>
        </p:spPr>
        <p:txBody>
          <a:bodyPr wrap="square" lIns="0" rtlCol="0" anchor="t">
            <a:spAutoFit/>
          </a:bodyPr>
          <a:p>
            <a:pPr algn="l">
              <a:lnSpc>
                <a:spcPct val="120000"/>
              </a:lnSpc>
            </a:pPr>
            <a:r>
              <a:rPr lang="pl-PL" altLang="en-US" sz="2000" dirty="0" smtClean="0">
                <a:latin typeface="Segoe UI Light" panose="020B0502040204020203" pitchFamily="34" charset="0"/>
                <a:cs typeface="Segoe UI Light" panose="020B0502040204020203" pitchFamily="34" charset="0"/>
              </a:rPr>
              <a:t>source: statista.com</a:t>
            </a:r>
            <a:endParaRPr lang="pl-PL" altLang="en-US" sz="2000" dirty="0" smtClean="0">
              <a:latin typeface="Segoe UI Light" panose="020B0502040204020203" pitchFamily="34" charset="0"/>
              <a:cs typeface="Segoe UI Ligh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p:nvPr/>
        </p:nvGraphicFramePr>
        <p:xfrm>
          <a:off x="395605" y="1708150"/>
          <a:ext cx="11478260" cy="4639310"/>
        </p:xfrm>
        <a:graphic>
          <a:graphicData uri="http://schemas.openxmlformats.org/drawingml/2006/chart">
            <c:chart xmlns:c="http://schemas.openxmlformats.org/drawingml/2006/chart" xmlns:r="http://schemas.openxmlformats.org/officeDocument/2006/relationships" r:id="rId1"/>
          </a:graphicData>
        </a:graphic>
      </p:graphicFrame>
      <p:sp>
        <p:nvSpPr>
          <p:cNvPr id="11" name="Rectangle 10"/>
          <p:cNvSpPr/>
          <p:nvPr/>
        </p:nvSpPr>
        <p:spPr>
          <a:xfrm>
            <a:off x="3336925" y="2211705"/>
            <a:ext cx="4942840" cy="398780"/>
          </a:xfrm>
          <a:prstGeom prst="rect">
            <a:avLst/>
          </a:prstGeom>
        </p:spPr>
        <p:txBody>
          <a:bodyPr wrap="square">
            <a:spAutoFit/>
          </a:bodyPr>
          <a:lstStyle/>
          <a:p>
            <a:pPr algn="ctr"/>
            <a:r>
              <a:rPr lang="pl-PL" altLang="fr-FR" sz="2000" dirty="0">
                <a:latin typeface="Segoe UI Light" panose="020B0502040204020203" pitchFamily="34" charset="0"/>
                <a:cs typeface="Segoe UI" panose="020B0502040204020203" pitchFamily="34" charset="0"/>
              </a:rPr>
              <a:t>Peaks value over the years</a:t>
            </a:r>
            <a:r>
              <a:rPr lang="fr-FR" sz="2000" dirty="0">
                <a:latin typeface="Segoe UI Light" panose="020B0502040204020203" pitchFamily="34" charset="0"/>
                <a:cs typeface="Segoe UI" panose="020B0502040204020203" pitchFamily="34" charset="0"/>
              </a:rPr>
              <a:t> in </a:t>
            </a:r>
            <a:r>
              <a:rPr lang="pl-PL" altLang="fr-FR" sz="2000" dirty="0">
                <a:latin typeface="Segoe UI Light" panose="020B0502040204020203" pitchFamily="34" charset="0"/>
                <a:cs typeface="Segoe UI" panose="020B0502040204020203" pitchFamily="34" charset="0"/>
              </a:rPr>
              <a:t>$</a:t>
            </a:r>
            <a:r>
              <a:rPr lang="fr-FR" sz="2000" dirty="0">
                <a:latin typeface="Segoe UI Light" panose="020B0502040204020203" pitchFamily="34" charset="0"/>
                <a:cs typeface="Segoe UI" panose="020B0502040204020203" pitchFamily="34" charset="0"/>
              </a:rPr>
              <a:t>billions</a:t>
            </a:r>
            <a:endParaRPr lang="fr-FR" sz="2000" dirty="0">
              <a:latin typeface="Segoe UI Light" panose="020B0502040204020203" pitchFamily="34" charset="0"/>
              <a:cs typeface="Segoe UI" panose="020B0502040204020203" pitchFamily="34" charset="0"/>
            </a:endParaRPr>
          </a:p>
        </p:txBody>
      </p:sp>
      <p:sp>
        <p:nvSpPr>
          <p:cNvPr id="2" name="Text Placeholder 1"/>
          <p:cNvSpPr>
            <a:spLocks noGrp="1"/>
          </p:cNvSpPr>
          <p:nvPr>
            <p:ph type="body" sz="quarter" idx="10"/>
          </p:nvPr>
        </p:nvSpPr>
        <p:spPr>
          <a:xfrm>
            <a:off x="838806" y="658495"/>
            <a:ext cx="11401425" cy="1049655"/>
          </a:xfrm>
        </p:spPr>
        <p:txBody>
          <a:bodyPr wrap="square"/>
          <a:lstStyle/>
          <a:p>
            <a:r>
              <a:rPr lang="pl-PL" altLang="fr-FR" dirty="0">
                <a:solidFill>
                  <a:schemeClr val="tx1"/>
                </a:solidFill>
                <a:latin typeface="Segoe UI" panose="020B0502040204020203" pitchFamily="34" charset="0"/>
                <a:cs typeface="Segoe UI Light" panose="020B0502040204020203" pitchFamily="34" charset="0"/>
              </a:rPr>
              <a:t>Cryptocurrency Market</a:t>
            </a:r>
            <a:r>
              <a:rPr lang="fr-FR" dirty="0">
                <a:solidFill>
                  <a:schemeClr val="tx1">
                    <a:lumMod val="75000"/>
                    <a:lumOff val="25000"/>
                  </a:schemeClr>
                </a:solidFill>
                <a:latin typeface="Segoe UI" panose="020B0502040204020203" pitchFamily="34" charset="0"/>
                <a:cs typeface="Segoe UI Light" panose="020B0502040204020203" pitchFamily="34" charset="0"/>
              </a:rPr>
              <a:t> </a:t>
            </a:r>
            <a:r>
              <a:rPr lang="pl-PL" altLang="fr-FR" dirty="0">
                <a:solidFill>
                  <a:srgbClr val="E41908"/>
                </a:solidFill>
                <a:latin typeface="Segoe UI" panose="020B0502040204020203" pitchFamily="34" charset="0"/>
                <a:cs typeface="Segoe UI Light" panose="020B0502040204020203" pitchFamily="34" charset="0"/>
              </a:rPr>
              <a:t>Peak Value</a:t>
            </a:r>
            <a:endParaRPr lang="pl-PL" altLang="fr-FR" dirty="0">
              <a:solidFill>
                <a:srgbClr val="E41908"/>
              </a:solidFill>
              <a:latin typeface="Segoe UI" panose="020B0502040204020203" pitchFamily="34" charset="0"/>
              <a:cs typeface="Segoe UI Light" panose="020B0502040204020203" pitchFamily="34" charset="0"/>
            </a:endParaRPr>
          </a:p>
          <a:p>
            <a:r>
              <a:rPr lang="pl-PL" altLang="fr-FR" sz="1600" dirty="0">
                <a:solidFill>
                  <a:schemeClr val="tx2"/>
                </a:solidFill>
                <a:latin typeface="Segoe UI Light" panose="020B0502040204020203" pitchFamily="34" charset="0"/>
                <a:cs typeface="Segoe UI Light" panose="020B0502040204020203" pitchFamily="34" charset="0"/>
              </a:rPr>
              <a:t>At some points cryptocurrency market value was higher than overall global gambling market value!</a:t>
            </a:r>
            <a:endParaRPr lang="pl-PL" altLang="fr-FR" sz="1600" dirty="0">
              <a:solidFill>
                <a:schemeClr val="tx2"/>
              </a:solidFill>
              <a:latin typeface="Segoe UI Light" panose="020B0502040204020203" pitchFamily="34" charset="0"/>
              <a:cs typeface="Segoe UI Light" panose="020B0502040204020203" pitchFamily="34" charset="0"/>
            </a:endParaRPr>
          </a:p>
        </p:txBody>
      </p:sp>
      <p:sp>
        <p:nvSpPr>
          <p:cNvPr id="3" name="Pole tekstowe 2"/>
          <p:cNvSpPr txBox="1"/>
          <p:nvPr/>
        </p:nvSpPr>
        <p:spPr>
          <a:xfrm>
            <a:off x="636905" y="6282690"/>
            <a:ext cx="5235575" cy="460375"/>
          </a:xfrm>
          <a:prstGeom prst="rect">
            <a:avLst/>
          </a:prstGeom>
          <a:noFill/>
        </p:spPr>
        <p:txBody>
          <a:bodyPr wrap="square" lIns="0" rtlCol="0" anchor="t">
            <a:spAutoFit/>
          </a:bodyPr>
          <a:p>
            <a:pPr algn="l">
              <a:lnSpc>
                <a:spcPct val="120000"/>
              </a:lnSpc>
            </a:pPr>
            <a:r>
              <a:rPr lang="pl-PL" altLang="en-US" sz="2000" dirty="0" smtClean="0">
                <a:latin typeface="Segoe UI Light" panose="020B0502040204020203" pitchFamily="34" charset="0"/>
                <a:cs typeface="Segoe UI Light" panose="020B0502040204020203" pitchFamily="34" charset="0"/>
              </a:rPr>
              <a:t>source: coinmarketcap.com</a:t>
            </a:r>
            <a:endParaRPr lang="pl-PL" altLang="en-US" sz="2000" dirty="0" smtClean="0">
              <a:latin typeface="Segoe UI Light" panose="020B0502040204020203" pitchFamily="34" charset="0"/>
              <a:cs typeface="Segoe UI Light"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8806" y="658805"/>
            <a:ext cx="10659745" cy="700405"/>
          </a:xfrm>
        </p:spPr>
        <p:txBody>
          <a:bodyPr wrap="square"/>
          <a:lstStyle/>
          <a:p>
            <a:r>
              <a:rPr lang="pl-PL" altLang="fr-FR">
                <a:latin typeface="Segoe UI" panose="020B0502040204020203" pitchFamily="34" charset="0"/>
                <a:cs typeface="Segoe UI Light" panose="020B0502040204020203" pitchFamily="34" charset="0"/>
              </a:rPr>
              <a:t>Actual Cryptocurrency </a:t>
            </a:r>
            <a:r>
              <a:rPr lang="fr-FR">
                <a:solidFill>
                  <a:srgbClr val="E14036"/>
                </a:solidFill>
                <a:latin typeface="Segoe UI" panose="020B0502040204020203" pitchFamily="34" charset="0"/>
                <a:cs typeface="Segoe UI Light" panose="020B0502040204020203" pitchFamily="34" charset="0"/>
              </a:rPr>
              <a:t>Market S</a:t>
            </a:r>
            <a:r>
              <a:rPr lang="pl-PL" altLang="fr-FR">
                <a:solidFill>
                  <a:srgbClr val="E14036"/>
                </a:solidFill>
                <a:latin typeface="Segoe UI" panose="020B0502040204020203" pitchFamily="34" charset="0"/>
                <a:cs typeface="Segoe UI Light" panose="020B0502040204020203" pitchFamily="34" charset="0"/>
              </a:rPr>
              <a:t>ize</a:t>
            </a:r>
            <a:endParaRPr lang="pl-PL" altLang="fr-FR" dirty="0">
              <a:solidFill>
                <a:srgbClr val="E14036"/>
              </a:solidFill>
              <a:latin typeface="Segoe UI" panose="020B0502040204020203" pitchFamily="34" charset="0"/>
              <a:cs typeface="Segoe UI Light" panose="020B0502040204020203" pitchFamily="34" charset="0"/>
            </a:endParaRPr>
          </a:p>
        </p:txBody>
      </p:sp>
      <p:grpSp>
        <p:nvGrpSpPr>
          <p:cNvPr id="5" name="Group 4"/>
          <p:cNvGrpSpPr/>
          <p:nvPr/>
        </p:nvGrpSpPr>
        <p:grpSpPr>
          <a:xfrm>
            <a:off x="4290695" y="1623695"/>
            <a:ext cx="3609975" cy="3610826"/>
            <a:chOff x="839788" y="1866900"/>
            <a:chExt cx="3091656" cy="3091656"/>
          </a:xfrm>
        </p:grpSpPr>
        <p:sp>
          <p:nvSpPr>
            <p:cNvPr id="10" name="Oval 9"/>
            <p:cNvSpPr/>
            <p:nvPr/>
          </p:nvSpPr>
          <p:spPr>
            <a:xfrm>
              <a:off x="839788" y="1866900"/>
              <a:ext cx="3091656" cy="3091656"/>
            </a:xfrm>
            <a:prstGeom prst="ellipse">
              <a:avLst/>
            </a:prstGeom>
            <a:solidFill>
              <a:schemeClr val="accent1">
                <a:alpha val="41000"/>
              </a:schemeClr>
            </a:solidFill>
            <a:ln w="215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Oval 2"/>
            <p:cNvSpPr/>
            <p:nvPr/>
          </p:nvSpPr>
          <p:spPr>
            <a:xfrm>
              <a:off x="1092525" y="2119637"/>
              <a:ext cx="2586181" cy="2586181"/>
            </a:xfrm>
            <a:prstGeom prst="ellipse">
              <a:avLst/>
            </a:prstGeom>
            <a:solidFill>
              <a:srgbClr val="E71908"/>
            </a:solidFill>
            <a:ln w="215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atin typeface="Segoe UI Light" panose="020B0502040204020203" pitchFamily="34" charset="0"/>
                </a:rPr>
                <a:t>$</a:t>
              </a:r>
              <a:r>
                <a:rPr lang="pl-PL" altLang="fr-FR" sz="4000" b="1" dirty="0">
                  <a:latin typeface="Segoe UI Light" panose="020B0502040204020203" pitchFamily="34" charset="0"/>
                </a:rPr>
                <a:t>212.54</a:t>
              </a:r>
              <a:r>
                <a:rPr lang="fr-FR" sz="4000" b="1" dirty="0">
                  <a:latin typeface="Segoe UI Light" panose="020B0502040204020203" pitchFamily="34" charset="0"/>
                </a:rPr>
                <a:t>b</a:t>
              </a:r>
              <a:endParaRPr lang="fr-FR" sz="4000" b="1" dirty="0">
                <a:latin typeface="Segoe UI Light" panose="020B0502040204020203" pitchFamily="34" charset="0"/>
              </a:endParaRPr>
            </a:p>
          </p:txBody>
        </p:sp>
      </p:grpSp>
      <p:sp>
        <p:nvSpPr>
          <p:cNvPr id="23" name="TextBox 22"/>
          <p:cNvSpPr txBox="1"/>
          <p:nvPr/>
        </p:nvSpPr>
        <p:spPr>
          <a:xfrm>
            <a:off x="4157345" y="5234305"/>
            <a:ext cx="3878580" cy="534035"/>
          </a:xfrm>
          <a:prstGeom prst="rect">
            <a:avLst/>
          </a:prstGeom>
          <a:noFill/>
        </p:spPr>
        <p:txBody>
          <a:bodyPr wrap="square" lIns="0" rtlCol="0" anchor="t">
            <a:spAutoFit/>
          </a:bodyPr>
          <a:lstStyle/>
          <a:p>
            <a:pPr algn="ctr">
              <a:lnSpc>
                <a:spcPct val="120000"/>
              </a:lnSpc>
            </a:pPr>
            <a:r>
              <a:rPr lang="fr-FR" sz="2400" dirty="0">
                <a:latin typeface="Segoe UI Light" panose="020B0502040204020203" pitchFamily="34" charset="0"/>
                <a:cs typeface="Segoe UI Light" panose="020B0502040204020203" pitchFamily="34" charset="0"/>
              </a:rPr>
              <a:t>Total </a:t>
            </a:r>
            <a:r>
              <a:rPr lang="pl-PL" altLang="fr-FR" sz="2400" dirty="0">
                <a:latin typeface="Segoe UI Light" panose="020B0502040204020203" pitchFamily="34" charset="0"/>
                <a:cs typeface="Segoe UI Light" panose="020B0502040204020203" pitchFamily="34" charset="0"/>
              </a:rPr>
              <a:t>Global</a:t>
            </a:r>
            <a:r>
              <a:rPr lang="fr-FR" sz="2400" dirty="0">
                <a:latin typeface="Segoe UI Light" panose="020B0502040204020203" pitchFamily="34" charset="0"/>
                <a:cs typeface="Segoe UI Light" panose="020B0502040204020203" pitchFamily="34" charset="0"/>
              </a:rPr>
              <a:t> </a:t>
            </a:r>
            <a:r>
              <a:rPr lang="fr-FR" sz="2400" dirty="0" err="1">
                <a:latin typeface="Segoe UI Light" panose="020B0502040204020203" pitchFamily="34" charset="0"/>
                <a:cs typeface="Segoe UI Light" panose="020B0502040204020203" pitchFamily="34" charset="0"/>
              </a:rPr>
              <a:t>Market</a:t>
            </a:r>
            <a:endParaRPr lang="fr-FR" sz="2400" dirty="0">
              <a:latin typeface="Segoe UI Light" panose="020B0502040204020203" pitchFamily="34" charset="0"/>
              <a:cs typeface="Segoe UI Light" panose="020B0502040204020203" pitchFamily="34" charset="0"/>
            </a:endParaRPr>
          </a:p>
        </p:txBody>
      </p:sp>
      <p:sp>
        <p:nvSpPr>
          <p:cNvPr id="31" name="TextBox 30"/>
          <p:cNvSpPr txBox="1"/>
          <p:nvPr/>
        </p:nvSpPr>
        <p:spPr>
          <a:xfrm>
            <a:off x="4225290" y="5768340"/>
            <a:ext cx="3743325" cy="607695"/>
          </a:xfrm>
          <a:prstGeom prst="rect">
            <a:avLst/>
          </a:prstGeom>
          <a:noFill/>
        </p:spPr>
        <p:txBody>
          <a:bodyPr wrap="square" lIns="0" rtlCol="0" anchor="t">
            <a:spAutoFit/>
          </a:bodyPr>
          <a:lstStyle/>
          <a:p>
            <a:pPr algn="ctr">
              <a:lnSpc>
                <a:spcPct val="120000"/>
              </a:lnSpc>
            </a:pPr>
            <a:r>
              <a:rPr lang="fr-FR" sz="1400" i="1" dirty="0">
                <a:latin typeface="Segoe UI Light" panose="020B0502040204020203" pitchFamily="34" charset="0"/>
                <a:cs typeface="Segoe UI Light" panose="020B0502040204020203" pitchFamily="34" charset="0"/>
              </a:rPr>
              <a:t>Source : </a:t>
            </a:r>
            <a:r>
              <a:rPr lang="pl-PL" altLang="fr-FR" sz="1400" i="1" dirty="0">
                <a:latin typeface="Segoe UI Light" panose="020B0502040204020203" pitchFamily="34" charset="0"/>
                <a:cs typeface="Segoe UI Light" panose="020B0502040204020203" pitchFamily="34" charset="0"/>
              </a:rPr>
              <a:t>coinmarketcap.com </a:t>
            </a:r>
            <a:endParaRPr lang="pl-PL" altLang="fr-FR" sz="1400" i="1" dirty="0">
              <a:latin typeface="Segoe UI Light" panose="020B0502040204020203" pitchFamily="34" charset="0"/>
              <a:cs typeface="Segoe UI Light" panose="020B0502040204020203" pitchFamily="34" charset="0"/>
            </a:endParaRPr>
          </a:p>
          <a:p>
            <a:pPr algn="ctr">
              <a:lnSpc>
                <a:spcPct val="120000"/>
              </a:lnSpc>
            </a:pPr>
            <a:r>
              <a:rPr lang="pl-PL" altLang="fr-FR" sz="1400" i="1" dirty="0">
                <a:latin typeface="Segoe UI Light" panose="020B0502040204020203" pitchFamily="34" charset="0"/>
                <a:cs typeface="Segoe UI Light" panose="020B0502040204020203" pitchFamily="34" charset="0"/>
              </a:rPr>
              <a:t>Date: 2018.08.23</a:t>
            </a:r>
            <a:endParaRPr lang="pl-PL" altLang="fr-FR" sz="1400" i="1" dirty="0">
              <a:latin typeface="Segoe UI Light" panose="020B0502040204020203" pitchFamily="34" charset="0"/>
              <a:cs typeface="Segoe UI Light"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37205" y="452120"/>
            <a:ext cx="5282565" cy="645160"/>
          </a:xfrm>
          <a:prstGeom prst="rect">
            <a:avLst/>
          </a:prstGeom>
          <a:noFill/>
        </p:spPr>
        <p:txBody>
          <a:bodyPr wrap="square" rtlCol="0">
            <a:spAutoFit/>
          </a:bodyPr>
          <a:lstStyle/>
          <a:p>
            <a:pPr>
              <a:spcAft>
                <a:spcPts val="1200"/>
              </a:spcAft>
            </a:pPr>
            <a:r>
              <a:rPr lang="en-US" sz="3600" dirty="0" smtClean="0">
                <a:solidFill>
                  <a:srgbClr val="E41908"/>
                </a:solidFill>
                <a:latin typeface="Segoe UI" panose="020B0502040204020203" pitchFamily="34" charset="0"/>
              </a:rPr>
              <a:t>C</a:t>
            </a:r>
            <a:r>
              <a:rPr lang="pl-PL" altLang="en-US" sz="3600" dirty="0" smtClean="0">
                <a:solidFill>
                  <a:srgbClr val="E41908"/>
                </a:solidFill>
                <a:latin typeface="Segoe UI" panose="020B0502040204020203" pitchFamily="34" charset="0"/>
              </a:rPr>
              <a:t>LOUTTERIES.COM</a:t>
            </a:r>
            <a:endParaRPr lang="pl-PL" altLang="en-US" sz="3600" dirty="0" smtClean="0">
              <a:solidFill>
                <a:srgbClr val="E41908"/>
              </a:solidFill>
              <a:latin typeface="Segoe UI" panose="020B0502040204020203" pitchFamily="34" charset="0"/>
            </a:endParaRPr>
          </a:p>
        </p:txBody>
      </p:sp>
      <p:sp>
        <p:nvSpPr>
          <p:cNvPr id="23" name="Rectangle 22"/>
          <p:cNvSpPr/>
          <p:nvPr/>
        </p:nvSpPr>
        <p:spPr>
          <a:xfrm>
            <a:off x="1621499" y="3677535"/>
            <a:ext cx="1328816" cy="829945"/>
          </a:xfrm>
          <a:prstGeom prst="rect">
            <a:avLst/>
          </a:prstGeom>
        </p:spPr>
        <p:txBody>
          <a:bodyPr wrap="square">
            <a:spAutoFit/>
          </a:bodyPr>
          <a:lstStyle/>
          <a:p>
            <a:r>
              <a:rPr lang="pl-PL" altLang="en-US" sz="1600" dirty="0">
                <a:solidFill>
                  <a:schemeClr val="tx1">
                    <a:lumMod val="50000"/>
                    <a:lumOff val="50000"/>
                  </a:schemeClr>
                </a:solidFill>
                <a:latin typeface="Segoe UI Light" panose="020B0502040204020203" pitchFamily="34" charset="0"/>
              </a:rPr>
              <a:t>working people aged 18-65.</a:t>
            </a:r>
            <a:endParaRPr lang="pl-PL" altLang="en-US" sz="1600" dirty="0">
              <a:solidFill>
                <a:schemeClr val="tx1">
                  <a:lumMod val="50000"/>
                  <a:lumOff val="50000"/>
                </a:schemeClr>
              </a:solidFill>
              <a:latin typeface="Segoe UI Light" panose="020B0502040204020203" pitchFamily="34" charset="0"/>
            </a:endParaRPr>
          </a:p>
        </p:txBody>
      </p:sp>
      <p:sp>
        <p:nvSpPr>
          <p:cNvPr id="24" name="Rectangle 23"/>
          <p:cNvSpPr/>
          <p:nvPr/>
        </p:nvSpPr>
        <p:spPr>
          <a:xfrm>
            <a:off x="1621790" y="4959350"/>
            <a:ext cx="1470025" cy="1076325"/>
          </a:xfrm>
          <a:prstGeom prst="rect">
            <a:avLst/>
          </a:prstGeom>
        </p:spPr>
        <p:txBody>
          <a:bodyPr wrap="square">
            <a:spAutoFit/>
          </a:bodyPr>
          <a:lstStyle/>
          <a:p>
            <a:r>
              <a:rPr lang="pl-PL" altLang="en-US" sz="1600">
                <a:solidFill>
                  <a:schemeClr val="tx1">
                    <a:lumMod val="50000"/>
                    <a:lumOff val="50000"/>
                  </a:schemeClr>
                </a:solidFill>
                <a:latin typeface="Segoe UI Light" panose="020B0502040204020203" pitchFamily="34" charset="0"/>
              </a:rPr>
              <a:t>p</a:t>
            </a:r>
            <a:r>
              <a:rPr lang="en-US" sz="1600">
                <a:solidFill>
                  <a:schemeClr val="tx1">
                    <a:lumMod val="50000"/>
                    <a:lumOff val="50000"/>
                  </a:schemeClr>
                </a:solidFill>
                <a:latin typeface="Segoe UI Light" panose="020B0502040204020203" pitchFamily="34" charset="0"/>
              </a:rPr>
              <a:t>eople using cryptoc</a:t>
            </a:r>
            <a:r>
              <a:rPr lang="pl-PL" altLang="en-US" sz="1600">
                <a:solidFill>
                  <a:schemeClr val="tx1">
                    <a:lumMod val="50000"/>
                    <a:lumOff val="50000"/>
                  </a:schemeClr>
                </a:solidFill>
                <a:latin typeface="Segoe UI Light" panose="020B0502040204020203" pitchFamily="34" charset="0"/>
              </a:rPr>
              <a:t>oins</a:t>
            </a:r>
            <a:br>
              <a:rPr lang="pl-PL" altLang="en-US" sz="1600">
                <a:solidFill>
                  <a:schemeClr val="tx1">
                    <a:lumMod val="50000"/>
                    <a:lumOff val="50000"/>
                  </a:schemeClr>
                </a:solidFill>
                <a:latin typeface="Segoe UI Light" panose="020B0502040204020203" pitchFamily="34" charset="0"/>
              </a:rPr>
            </a:br>
            <a:r>
              <a:rPr lang="en-US" sz="1600">
                <a:solidFill>
                  <a:schemeClr val="tx1">
                    <a:lumMod val="50000"/>
                    <a:lumOff val="50000"/>
                  </a:schemeClr>
                </a:solidFill>
                <a:latin typeface="Segoe UI Light" panose="020B0502040204020203" pitchFamily="34" charset="0"/>
              </a:rPr>
              <a:t>on a daily basis</a:t>
            </a:r>
            <a:r>
              <a:rPr lang="pl-PL" altLang="en-US" sz="1600">
                <a:solidFill>
                  <a:schemeClr val="tx1">
                    <a:lumMod val="50000"/>
                    <a:lumOff val="50000"/>
                  </a:schemeClr>
                </a:solidFill>
                <a:latin typeface="Segoe UI Light" panose="020B0502040204020203" pitchFamily="34" charset="0"/>
              </a:rPr>
              <a:t>.</a:t>
            </a:r>
            <a:endParaRPr lang="pl-PL" altLang="en-US" sz="1600">
              <a:solidFill>
                <a:schemeClr val="tx1">
                  <a:lumMod val="50000"/>
                  <a:lumOff val="50000"/>
                </a:schemeClr>
              </a:solidFill>
              <a:latin typeface="Segoe UI Light" panose="020B0502040204020203" pitchFamily="34" charset="0"/>
            </a:endParaRPr>
          </a:p>
        </p:txBody>
      </p:sp>
      <p:sp>
        <p:nvSpPr>
          <p:cNvPr id="25" name="Rectangle 24"/>
          <p:cNvSpPr/>
          <p:nvPr/>
        </p:nvSpPr>
        <p:spPr>
          <a:xfrm>
            <a:off x="4227270" y="5066992"/>
            <a:ext cx="1328816" cy="829945"/>
          </a:xfrm>
          <a:prstGeom prst="rect">
            <a:avLst/>
          </a:prstGeom>
        </p:spPr>
        <p:txBody>
          <a:bodyPr wrap="square">
            <a:spAutoFit/>
          </a:bodyPr>
          <a:lstStyle/>
          <a:p>
            <a:r>
              <a:rPr lang="en-US" sz="1600">
                <a:solidFill>
                  <a:schemeClr val="tx1">
                    <a:lumMod val="50000"/>
                    <a:lumOff val="50000"/>
                  </a:schemeClr>
                </a:solidFill>
                <a:latin typeface="Segoe UI Light" panose="020B0502040204020203" pitchFamily="34" charset="0"/>
              </a:rPr>
              <a:t>Users using the internet every day</a:t>
            </a:r>
            <a:r>
              <a:rPr lang="pl-PL" altLang="en-US" sz="1600">
                <a:solidFill>
                  <a:schemeClr val="tx1">
                    <a:lumMod val="50000"/>
                    <a:lumOff val="50000"/>
                  </a:schemeClr>
                </a:solidFill>
                <a:latin typeface="Segoe UI Light" panose="020B0502040204020203" pitchFamily="34" charset="0"/>
              </a:rPr>
              <a:t>.</a:t>
            </a:r>
            <a:endParaRPr lang="pl-PL" altLang="en-US" sz="1600">
              <a:solidFill>
                <a:schemeClr val="tx1">
                  <a:lumMod val="50000"/>
                  <a:lumOff val="50000"/>
                </a:schemeClr>
              </a:solidFill>
              <a:latin typeface="Segoe UI Light" panose="020B0502040204020203" pitchFamily="34" charset="0"/>
            </a:endParaRPr>
          </a:p>
        </p:txBody>
      </p:sp>
      <p:sp>
        <p:nvSpPr>
          <p:cNvPr id="26" name="Rectangle 25"/>
          <p:cNvSpPr/>
          <p:nvPr/>
        </p:nvSpPr>
        <p:spPr>
          <a:xfrm>
            <a:off x="4227195" y="3484880"/>
            <a:ext cx="1641475" cy="1076325"/>
          </a:xfrm>
          <a:prstGeom prst="rect">
            <a:avLst/>
          </a:prstGeom>
        </p:spPr>
        <p:txBody>
          <a:bodyPr wrap="square">
            <a:spAutoFit/>
          </a:bodyPr>
          <a:lstStyle/>
          <a:p>
            <a:r>
              <a:rPr lang="en-US" sz="1600">
                <a:solidFill>
                  <a:schemeClr val="tx1">
                    <a:lumMod val="50000"/>
                    <a:lumOff val="50000"/>
                  </a:schemeClr>
                </a:solidFill>
                <a:latin typeface="Segoe UI Light" panose="020B0502040204020203" pitchFamily="34" charset="0"/>
              </a:rPr>
              <a:t>current online players in casino games and lottery games</a:t>
            </a:r>
            <a:r>
              <a:rPr lang="pl-PL" altLang="en-US" sz="1600">
                <a:solidFill>
                  <a:schemeClr val="tx1">
                    <a:lumMod val="50000"/>
                    <a:lumOff val="50000"/>
                  </a:schemeClr>
                </a:solidFill>
                <a:latin typeface="Segoe UI Light" panose="020B0502040204020203" pitchFamily="34" charset="0"/>
              </a:rPr>
              <a:t>.</a:t>
            </a:r>
            <a:endParaRPr lang="pl-PL" altLang="en-US" sz="1600">
              <a:solidFill>
                <a:schemeClr val="tx1">
                  <a:lumMod val="50000"/>
                  <a:lumOff val="50000"/>
                </a:schemeClr>
              </a:solidFill>
              <a:latin typeface="Segoe UI Light" panose="020B0502040204020203" pitchFamily="34" charset="0"/>
            </a:endParaRPr>
          </a:p>
        </p:txBody>
      </p:sp>
      <p:sp>
        <p:nvSpPr>
          <p:cNvPr id="50" name="Rectangle 49"/>
          <p:cNvSpPr/>
          <p:nvPr/>
        </p:nvSpPr>
        <p:spPr>
          <a:xfrm>
            <a:off x="473710" y="1097280"/>
            <a:ext cx="5394960" cy="2030095"/>
          </a:xfrm>
          <a:prstGeom prst="rect">
            <a:avLst/>
          </a:prstGeom>
        </p:spPr>
        <p:txBody>
          <a:bodyPr wrap="square">
            <a:spAutoFit/>
          </a:bodyPr>
          <a:lstStyle/>
          <a:p>
            <a:pPr>
              <a:spcAft>
                <a:spcPts val="1200"/>
              </a:spcAft>
            </a:pPr>
            <a:r>
              <a:rPr lang="en-US">
                <a:solidFill>
                  <a:schemeClr val="tx1">
                    <a:lumMod val="50000"/>
                    <a:lumOff val="50000"/>
                  </a:schemeClr>
                </a:solidFill>
                <a:latin typeface="Segoe UI Light" panose="020B0502040204020203" pitchFamily="34" charset="0"/>
              </a:rPr>
              <a:t>is a project that will base all its activity on the cryptocurrency market </a:t>
            </a:r>
            <a:r>
              <a:rPr lang="pl-PL" altLang="en-US">
                <a:solidFill>
                  <a:schemeClr val="tx1">
                    <a:lumMod val="50000"/>
                    <a:lumOff val="50000"/>
                  </a:schemeClr>
                </a:solidFill>
                <a:latin typeface="Segoe UI Light" panose="020B0502040204020203" pitchFamily="34" charset="0"/>
              </a:rPr>
              <a:t>and </a:t>
            </a:r>
            <a:r>
              <a:rPr lang="en-US">
                <a:solidFill>
                  <a:schemeClr val="tx1">
                    <a:lumMod val="50000"/>
                    <a:lumOff val="50000"/>
                  </a:schemeClr>
                </a:solidFill>
                <a:latin typeface="Segoe UI Light" panose="020B0502040204020203" pitchFamily="34" charset="0"/>
              </a:rPr>
              <a:t>on the Internet, reducing the costs of doing business. Our goal is to significantly increase the chances of winning each user in relation to the competition, maintaining the optimal conditions necessary to generate revenues, and the offer is directed to:</a:t>
            </a:r>
            <a:endParaRPr lang="en-US">
              <a:solidFill>
                <a:schemeClr val="tx1">
                  <a:lumMod val="50000"/>
                  <a:lumOff val="50000"/>
                </a:schemeClr>
              </a:solidFill>
              <a:latin typeface="Segoe UI Light" panose="020B0502040204020203" pitchFamily="34" charset="0"/>
            </a:endParaRPr>
          </a:p>
        </p:txBody>
      </p:sp>
      <p:sp>
        <p:nvSpPr>
          <p:cNvPr id="6" name="Oval 57"/>
          <p:cNvSpPr/>
          <p:nvPr/>
        </p:nvSpPr>
        <p:spPr>
          <a:xfrm>
            <a:off x="407670" y="3505835"/>
            <a:ext cx="1080008" cy="1080008"/>
          </a:xfrm>
          <a:prstGeom prst="ellipse">
            <a:avLst/>
          </a:prstGeom>
          <a:solidFill>
            <a:srgbClr val="E71908"/>
          </a:solidFill>
          <a:ln>
            <a:noFill/>
          </a:ln>
        </p:spPr>
        <p:style>
          <a:lnRef idx="2">
            <a:srgbClr val="5A3793">
              <a:shade val="50000"/>
            </a:srgbClr>
          </a:lnRef>
          <a:fillRef idx="1">
            <a:srgbClr val="5A3793"/>
          </a:fillRef>
          <a:effectRef idx="0">
            <a:srgbClr val="5A3793"/>
          </a:effectRef>
          <a:fontRef idx="minor">
            <a:sysClr val="window" lastClr="FFFFFF"/>
          </a:fontRef>
        </p:style>
        <p:txBody>
          <a:bodyPr lIns="182843" tIns="91422" rIns="182843" bIns="91422" rtlCol="0" anchor="ctr"/>
          <a:p>
            <a:pPr algn="ctr"/>
            <a:endParaRPr lang="id-ID" dirty="0">
              <a:latin typeface="Lato Light"/>
            </a:endParaRPr>
          </a:p>
        </p:txBody>
      </p:sp>
      <p:sp>
        <p:nvSpPr>
          <p:cNvPr id="62" name="Freeform 97"/>
          <p:cNvSpPr>
            <a:spLocks noChangeArrowheads="1"/>
          </p:cNvSpPr>
          <p:nvPr/>
        </p:nvSpPr>
        <p:spPr bwMode="auto">
          <a:xfrm>
            <a:off x="703580" y="3818890"/>
            <a:ext cx="488950" cy="454025"/>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ysClr val="window" lastClr="FFFFFF"/>
          </a:solidFill>
          <a:ln>
            <a:noFill/>
          </a:ln>
          <a:effectLst/>
        </p:spPr>
        <p:txBody>
          <a:bodyPr wrap="none" anchor="ctr"/>
          <a:p>
            <a:endParaRPr lang="en-US" dirty="0"/>
          </a:p>
        </p:txBody>
      </p:sp>
      <p:sp>
        <p:nvSpPr>
          <p:cNvPr id="55" name="Oval 54"/>
          <p:cNvSpPr/>
          <p:nvPr/>
        </p:nvSpPr>
        <p:spPr>
          <a:xfrm>
            <a:off x="3091815" y="3505835"/>
            <a:ext cx="1080008" cy="1080008"/>
          </a:xfrm>
          <a:prstGeom prst="ellipse">
            <a:avLst/>
          </a:prstGeom>
          <a:solidFill>
            <a:srgbClr val="E71908"/>
          </a:solidFill>
          <a:ln>
            <a:noFill/>
          </a:ln>
        </p:spPr>
        <p:style>
          <a:lnRef idx="2">
            <a:srgbClr val="5A3793">
              <a:shade val="50000"/>
            </a:srgbClr>
          </a:lnRef>
          <a:fillRef idx="1">
            <a:srgbClr val="5A3793"/>
          </a:fillRef>
          <a:effectRef idx="0">
            <a:srgbClr val="5A3793"/>
          </a:effectRef>
          <a:fontRef idx="minor">
            <a:sysClr val="window" lastClr="FFFFFF"/>
          </a:fontRef>
        </p:style>
        <p:txBody>
          <a:bodyPr lIns="182843" tIns="91422" rIns="182843" bIns="91422" rtlCol="0" anchor="ctr"/>
          <a:p>
            <a:pPr algn="ctr"/>
            <a:endParaRPr lang="id-ID" dirty="0">
              <a:latin typeface="Lato Light"/>
            </a:endParaRPr>
          </a:p>
        </p:txBody>
      </p:sp>
      <p:sp>
        <p:nvSpPr>
          <p:cNvPr id="68" name="Freeform 110"/>
          <p:cNvSpPr>
            <a:spLocks noChangeArrowheads="1"/>
          </p:cNvSpPr>
          <p:nvPr/>
        </p:nvSpPr>
        <p:spPr bwMode="auto">
          <a:xfrm>
            <a:off x="3387090" y="3819525"/>
            <a:ext cx="489604" cy="453603"/>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ysClr val="window" lastClr="FFFFFF"/>
          </a:solidFill>
          <a:ln>
            <a:noFill/>
          </a:ln>
          <a:effectLst/>
        </p:spPr>
        <p:txBody>
          <a:bodyPr wrap="none" anchor="ctr"/>
          <a:p>
            <a:endParaRPr lang="en-US" dirty="0"/>
          </a:p>
        </p:txBody>
      </p:sp>
      <p:sp>
        <p:nvSpPr>
          <p:cNvPr id="7" name="Oval 54"/>
          <p:cNvSpPr/>
          <p:nvPr/>
        </p:nvSpPr>
        <p:spPr>
          <a:xfrm>
            <a:off x="407670" y="4955540"/>
            <a:ext cx="1080008" cy="1080008"/>
          </a:xfrm>
          <a:prstGeom prst="ellipse">
            <a:avLst/>
          </a:prstGeom>
          <a:solidFill>
            <a:srgbClr val="E71908"/>
          </a:solidFill>
          <a:ln>
            <a:noFill/>
          </a:ln>
        </p:spPr>
        <p:style>
          <a:lnRef idx="2">
            <a:srgbClr val="5A3793">
              <a:shade val="50000"/>
            </a:srgbClr>
          </a:lnRef>
          <a:fillRef idx="1">
            <a:srgbClr val="5A3793"/>
          </a:fillRef>
          <a:effectRef idx="0">
            <a:srgbClr val="5A3793"/>
          </a:effectRef>
          <a:fontRef idx="minor">
            <a:sysClr val="window" lastClr="FFFFFF"/>
          </a:fontRef>
        </p:style>
        <p:txBody>
          <a:bodyPr lIns="182843" tIns="91422" rIns="182843" bIns="91422" rtlCol="0" anchor="ctr"/>
          <a:p>
            <a:pPr algn="ctr"/>
            <a:endParaRPr lang="id-ID" dirty="0">
              <a:latin typeface="Lato Light"/>
            </a:endParaRPr>
          </a:p>
        </p:txBody>
      </p:sp>
      <p:pic>
        <p:nvPicPr>
          <p:cNvPr id="11" name="Symbol zastępczy obrazu 10" descr="anonymous-payment"/>
          <p:cNvPicPr/>
          <p:nvPr>
            <p:ph type="pic" sz="quarter" idx="13"/>
          </p:nvPr>
        </p:nvPicPr>
        <p:blipFill>
          <a:blip r:embed="rId1">
            <a:lum bright="100000" contrast="-100000"/>
          </a:blip>
          <a:stretch>
            <a:fillRect/>
          </a:stretch>
        </p:blipFill>
        <p:spPr>
          <a:xfrm>
            <a:off x="624498" y="5171962"/>
            <a:ext cx="648005" cy="648005"/>
          </a:xfrm>
          <a:prstGeom prst="rect">
            <a:avLst/>
          </a:prstGeom>
        </p:spPr>
      </p:pic>
      <p:sp>
        <p:nvSpPr>
          <p:cNvPr id="18" name="Oval 48"/>
          <p:cNvSpPr/>
          <p:nvPr/>
        </p:nvSpPr>
        <p:spPr>
          <a:xfrm>
            <a:off x="3091815" y="4895215"/>
            <a:ext cx="1080008" cy="1080008"/>
          </a:xfrm>
          <a:prstGeom prst="ellipse">
            <a:avLst/>
          </a:prstGeom>
          <a:solidFill>
            <a:srgbClr val="E71908"/>
          </a:solidFill>
          <a:ln>
            <a:noFill/>
          </a:ln>
        </p:spPr>
        <p:style>
          <a:lnRef idx="2">
            <a:srgbClr val="5A3793">
              <a:shade val="50000"/>
            </a:srgbClr>
          </a:lnRef>
          <a:fillRef idx="1">
            <a:srgbClr val="5A3793"/>
          </a:fillRef>
          <a:effectRef idx="0">
            <a:srgbClr val="5A3793"/>
          </a:effectRef>
          <a:fontRef idx="minor">
            <a:sysClr val="window" lastClr="FFFFFF"/>
          </a:fontRef>
        </p:style>
        <p:txBody>
          <a:bodyPr lIns="182843" tIns="91422" rIns="182843" bIns="91422" rtlCol="0" anchor="ctr"/>
          <a:p>
            <a:pPr algn="ctr"/>
            <a:endParaRPr lang="id-ID" dirty="0">
              <a:latin typeface="Lato Light"/>
            </a:endParaRPr>
          </a:p>
        </p:txBody>
      </p:sp>
      <p:sp>
        <p:nvSpPr>
          <p:cNvPr id="66" name="Freeform 104"/>
          <p:cNvSpPr>
            <a:spLocks noChangeArrowheads="1"/>
          </p:cNvSpPr>
          <p:nvPr/>
        </p:nvSpPr>
        <p:spPr bwMode="auto">
          <a:xfrm>
            <a:off x="3387090" y="5208270"/>
            <a:ext cx="489604" cy="453603"/>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ysClr val="window" lastClr="FFFFFF"/>
          </a:solidFill>
          <a:ln>
            <a:noFill/>
          </a:ln>
          <a:effectLst/>
        </p:spPr>
        <p:txBody>
          <a:bodyPr wrap="none" anchor="ctr"/>
          <a:p>
            <a:endParaRPr lang="en-US" dirty="0"/>
          </a:p>
        </p:txBody>
      </p:sp>
      <p:pic>
        <p:nvPicPr>
          <p:cNvPr id="56" name="Obraz 55"/>
          <p:cNvPicPr>
            <a:picLocks noChangeAspect="1"/>
          </p:cNvPicPr>
          <p:nvPr/>
        </p:nvPicPr>
        <p:blipFill>
          <a:blip r:embed="rId2"/>
          <a:stretch>
            <a:fillRect/>
          </a:stretch>
        </p:blipFill>
        <p:spPr>
          <a:xfrm>
            <a:off x="5961380" y="685800"/>
            <a:ext cx="5701665" cy="5226685"/>
          </a:xfrm>
          <a:prstGeom prst="rect">
            <a:avLst/>
          </a:prstGeom>
          <a:effectLst>
            <a:outerShdw blurRad="241300" dist="76200" sx="101000" sy="101000" algn="l"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99" name="TextBox 98"/>
          <p:cNvSpPr txBox="1"/>
          <p:nvPr/>
        </p:nvSpPr>
        <p:spPr>
          <a:xfrm>
            <a:off x="531495" y="4136390"/>
            <a:ext cx="1743710" cy="1322070"/>
          </a:xfrm>
          <a:prstGeom prst="rect">
            <a:avLst/>
          </a:prstGeom>
          <a:noFill/>
        </p:spPr>
        <p:txBody>
          <a:bodyPr wrap="square" lIns="0" rtlCol="0" anchor="t">
            <a:spAutoFit/>
          </a:bodyPr>
          <a:lstStyle/>
          <a:p>
            <a:r>
              <a:rPr lang="pl-PL" altLang="fr-FR" sz="2000" dirty="0" err="1">
                <a:latin typeface="Segoe UI Light" panose="020B0502040204020203" pitchFamily="34" charset="0"/>
                <a:cs typeface="Segoe UI Light" panose="020B0502040204020203" pitchFamily="34" charset="0"/>
              </a:rPr>
              <a:t>The user top-ups his account with any cryptocurrency.</a:t>
            </a:r>
            <a:endParaRPr lang="pl-PL" altLang="fr-FR" sz="2000" dirty="0" err="1">
              <a:latin typeface="Segoe UI Light" panose="020B0502040204020203" pitchFamily="34" charset="0"/>
              <a:cs typeface="Segoe UI Light" panose="020B0502040204020203" pitchFamily="34" charset="0"/>
            </a:endParaRPr>
          </a:p>
        </p:txBody>
      </p:sp>
      <p:grpSp>
        <p:nvGrpSpPr>
          <p:cNvPr id="2" name="Group 1"/>
          <p:cNvGrpSpPr/>
          <p:nvPr/>
        </p:nvGrpSpPr>
        <p:grpSpPr>
          <a:xfrm>
            <a:off x="3231752" y="2728117"/>
            <a:ext cx="944566" cy="944566"/>
            <a:chOff x="3173014" y="2956717"/>
            <a:chExt cx="944566" cy="944566"/>
          </a:xfrm>
        </p:grpSpPr>
        <p:sp>
          <p:nvSpPr>
            <p:cNvPr id="19" name="Oval 1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Oval 22"/>
            <p:cNvSpPr/>
            <p:nvPr/>
          </p:nvSpPr>
          <p:spPr>
            <a:xfrm>
              <a:off x="3173014" y="2956717"/>
              <a:ext cx="944566" cy="944566"/>
            </a:xfrm>
            <a:prstGeom prst="ellipse">
              <a:avLst/>
            </a:prstGeom>
            <a:solidFill>
              <a:srgbClr val="E71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latin typeface="Segoe UI" panose="020B0502040204020203" pitchFamily="34" charset="0"/>
                  <a:cs typeface="Segoe UI" panose="020B0502040204020203" pitchFamily="34" charset="0"/>
                </a:rPr>
                <a:t>2</a:t>
              </a:r>
              <a:endParaRPr lang="fr-FR" sz="2800" b="1" dirty="0">
                <a:solidFill>
                  <a:schemeClr val="bg1"/>
                </a:solidFill>
                <a:latin typeface="Segoe UI" panose="020B0502040204020203" pitchFamily="34" charset="0"/>
                <a:cs typeface="Segoe UI" panose="020B0502040204020203" pitchFamily="34" charset="0"/>
              </a:endParaRPr>
            </a:p>
          </p:txBody>
        </p:sp>
      </p:grpSp>
      <p:grpSp>
        <p:nvGrpSpPr>
          <p:cNvPr id="25" name="Group 24"/>
          <p:cNvGrpSpPr/>
          <p:nvPr/>
        </p:nvGrpSpPr>
        <p:grpSpPr>
          <a:xfrm>
            <a:off x="839787" y="2728117"/>
            <a:ext cx="944566" cy="944566"/>
            <a:chOff x="3173014" y="2956717"/>
            <a:chExt cx="944566" cy="944566"/>
          </a:xfrm>
        </p:grpSpPr>
        <p:sp>
          <p:nvSpPr>
            <p:cNvPr id="26" name="Oval 25"/>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Oval 26"/>
            <p:cNvSpPr/>
            <p:nvPr/>
          </p:nvSpPr>
          <p:spPr>
            <a:xfrm>
              <a:off x="3173014" y="2956717"/>
              <a:ext cx="944566" cy="944566"/>
            </a:xfrm>
            <a:prstGeom prst="ellipse">
              <a:avLst/>
            </a:prstGeom>
            <a:solidFill>
              <a:srgbClr val="E71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latin typeface="Segoe UI" panose="020B0502040204020203" pitchFamily="34" charset="0"/>
                  <a:cs typeface="Segoe UI" panose="020B0502040204020203" pitchFamily="34" charset="0"/>
                </a:rPr>
                <a:t>1</a:t>
              </a:r>
              <a:endParaRPr lang="fr-FR" sz="2800" b="1" dirty="0">
                <a:solidFill>
                  <a:schemeClr val="bg1"/>
                </a:solidFill>
                <a:latin typeface="Segoe UI" panose="020B0502040204020203" pitchFamily="34" charset="0"/>
                <a:cs typeface="Segoe UI" panose="020B0502040204020203" pitchFamily="34" charset="0"/>
              </a:endParaRPr>
            </a:p>
          </p:txBody>
        </p:sp>
      </p:grpSp>
      <p:grpSp>
        <p:nvGrpSpPr>
          <p:cNvPr id="28" name="Group 27"/>
          <p:cNvGrpSpPr/>
          <p:nvPr/>
        </p:nvGrpSpPr>
        <p:grpSpPr>
          <a:xfrm>
            <a:off x="5623717" y="2728117"/>
            <a:ext cx="944566" cy="944566"/>
            <a:chOff x="3173014" y="2956717"/>
            <a:chExt cx="944566" cy="944566"/>
          </a:xfrm>
        </p:grpSpPr>
        <p:sp>
          <p:nvSpPr>
            <p:cNvPr id="29" name="Oval 28"/>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Oval 29"/>
            <p:cNvSpPr/>
            <p:nvPr/>
          </p:nvSpPr>
          <p:spPr>
            <a:xfrm>
              <a:off x="3173014" y="2956717"/>
              <a:ext cx="944566" cy="944566"/>
            </a:xfrm>
            <a:prstGeom prst="ellipse">
              <a:avLst/>
            </a:prstGeom>
            <a:solidFill>
              <a:srgbClr val="E71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latin typeface="Segoe UI" panose="020B0502040204020203" pitchFamily="34" charset="0"/>
                  <a:cs typeface="Segoe UI" panose="020B0502040204020203" pitchFamily="34" charset="0"/>
                </a:rPr>
                <a:t>3</a:t>
              </a:r>
              <a:endParaRPr lang="fr-FR" sz="2800" b="1" dirty="0">
                <a:solidFill>
                  <a:schemeClr val="bg1"/>
                </a:solidFill>
                <a:latin typeface="Segoe UI" panose="020B0502040204020203" pitchFamily="34" charset="0"/>
                <a:cs typeface="Segoe UI" panose="020B0502040204020203" pitchFamily="34" charset="0"/>
              </a:endParaRPr>
            </a:p>
          </p:txBody>
        </p:sp>
      </p:grpSp>
      <p:grpSp>
        <p:nvGrpSpPr>
          <p:cNvPr id="31" name="Group 30"/>
          <p:cNvGrpSpPr/>
          <p:nvPr/>
        </p:nvGrpSpPr>
        <p:grpSpPr>
          <a:xfrm>
            <a:off x="8015682" y="2728117"/>
            <a:ext cx="944566" cy="944566"/>
            <a:chOff x="3173014" y="2956717"/>
            <a:chExt cx="944566" cy="944566"/>
          </a:xfrm>
        </p:grpSpPr>
        <p:sp>
          <p:nvSpPr>
            <p:cNvPr id="32" name="Oval 31"/>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Oval 32"/>
            <p:cNvSpPr/>
            <p:nvPr/>
          </p:nvSpPr>
          <p:spPr>
            <a:xfrm>
              <a:off x="3173014" y="2956717"/>
              <a:ext cx="944566" cy="944566"/>
            </a:xfrm>
            <a:prstGeom prst="ellipse">
              <a:avLst/>
            </a:prstGeom>
            <a:solidFill>
              <a:srgbClr val="E71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latin typeface="Segoe UI" panose="020B0502040204020203" pitchFamily="34" charset="0"/>
                  <a:cs typeface="Segoe UI" panose="020B0502040204020203" pitchFamily="34" charset="0"/>
                </a:rPr>
                <a:t>4</a:t>
              </a:r>
              <a:endParaRPr lang="fr-FR" sz="2800" b="1" dirty="0">
                <a:solidFill>
                  <a:schemeClr val="bg1"/>
                </a:solidFill>
                <a:latin typeface="Segoe UI" panose="020B0502040204020203" pitchFamily="34" charset="0"/>
                <a:cs typeface="Segoe UI" panose="020B0502040204020203" pitchFamily="34" charset="0"/>
              </a:endParaRPr>
            </a:p>
          </p:txBody>
        </p:sp>
      </p:grpSp>
      <p:grpSp>
        <p:nvGrpSpPr>
          <p:cNvPr id="34" name="Group 33"/>
          <p:cNvGrpSpPr/>
          <p:nvPr/>
        </p:nvGrpSpPr>
        <p:grpSpPr>
          <a:xfrm>
            <a:off x="10407647" y="2728117"/>
            <a:ext cx="944566" cy="944566"/>
            <a:chOff x="3173014" y="2956717"/>
            <a:chExt cx="944566" cy="944566"/>
          </a:xfrm>
        </p:grpSpPr>
        <p:sp>
          <p:nvSpPr>
            <p:cNvPr id="35" name="Oval 34"/>
            <p:cNvSpPr/>
            <p:nvPr/>
          </p:nvSpPr>
          <p:spPr>
            <a:xfrm>
              <a:off x="3290491" y="3074194"/>
              <a:ext cx="709612" cy="70961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Oval 35"/>
            <p:cNvSpPr/>
            <p:nvPr/>
          </p:nvSpPr>
          <p:spPr>
            <a:xfrm>
              <a:off x="3173014" y="2956717"/>
              <a:ext cx="944566" cy="944566"/>
            </a:xfrm>
            <a:prstGeom prst="ellipse">
              <a:avLst/>
            </a:prstGeom>
            <a:solidFill>
              <a:srgbClr val="E71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latin typeface="Segoe UI" panose="020B0502040204020203" pitchFamily="34" charset="0"/>
                  <a:cs typeface="Segoe UI" panose="020B0502040204020203" pitchFamily="34" charset="0"/>
                </a:rPr>
                <a:t>5</a:t>
              </a:r>
              <a:endParaRPr lang="fr-FR" sz="2800" b="1" dirty="0">
                <a:solidFill>
                  <a:schemeClr val="bg1"/>
                </a:solidFill>
                <a:latin typeface="Segoe UI" panose="020B0502040204020203" pitchFamily="34" charset="0"/>
                <a:cs typeface="Segoe UI" panose="020B0502040204020203" pitchFamily="34" charset="0"/>
              </a:endParaRPr>
            </a:p>
          </p:txBody>
        </p:sp>
      </p:grpSp>
      <p:sp>
        <p:nvSpPr>
          <p:cNvPr id="42" name="TextBox 41"/>
          <p:cNvSpPr txBox="1"/>
          <p:nvPr/>
        </p:nvSpPr>
        <p:spPr>
          <a:xfrm>
            <a:off x="3080622" y="4136231"/>
            <a:ext cx="1548000" cy="1630045"/>
          </a:xfrm>
          <a:prstGeom prst="rect">
            <a:avLst/>
          </a:prstGeom>
          <a:noFill/>
        </p:spPr>
        <p:txBody>
          <a:bodyPr wrap="square" lIns="0" rtlCol="0" anchor="t">
            <a:spAutoFit/>
          </a:bodyPr>
          <a:lstStyle/>
          <a:p>
            <a:r>
              <a:rPr lang="fr-FR" sz="2000">
                <a:latin typeface="Segoe UI Light" panose="020B0502040204020203" pitchFamily="34" charset="0"/>
                <a:cs typeface="Segoe UI Light" panose="020B0502040204020203" pitchFamily="34" charset="0"/>
              </a:rPr>
              <a:t>The system automatically exchanges funds for Bitcoin.</a:t>
            </a:r>
            <a:endParaRPr lang="pl-PL" altLang="fr-FR" sz="2000">
              <a:latin typeface="Segoe UI Light" panose="020B0502040204020203" pitchFamily="34" charset="0"/>
              <a:cs typeface="Segoe UI Light" panose="020B0502040204020203" pitchFamily="34" charset="0"/>
            </a:endParaRPr>
          </a:p>
        </p:txBody>
      </p:sp>
      <p:sp>
        <p:nvSpPr>
          <p:cNvPr id="43" name="TextBox 42"/>
          <p:cNvSpPr txBox="1"/>
          <p:nvPr/>
        </p:nvSpPr>
        <p:spPr>
          <a:xfrm>
            <a:off x="5472430" y="4136390"/>
            <a:ext cx="1699260" cy="1630045"/>
          </a:xfrm>
          <a:prstGeom prst="rect">
            <a:avLst/>
          </a:prstGeom>
          <a:noFill/>
        </p:spPr>
        <p:txBody>
          <a:bodyPr wrap="square" lIns="0" rtlCol="0" anchor="t">
            <a:spAutoFit/>
          </a:bodyPr>
          <a:lstStyle/>
          <a:p>
            <a:r>
              <a:rPr lang="pl-PL" altLang="fr-FR" sz="2000">
                <a:latin typeface="Segoe UI Light" panose="020B0502040204020203" pitchFamily="34" charset="0"/>
                <a:cs typeface="Segoe UI Light" panose="020B0502040204020203" pitchFamily="34" charset="0"/>
              </a:rPr>
              <a:t>U</a:t>
            </a:r>
            <a:r>
              <a:rPr lang="fr-FR" sz="2000">
                <a:latin typeface="Segoe UI Light" panose="020B0502040204020203" pitchFamily="34" charset="0"/>
                <a:cs typeface="Segoe UI Light" panose="020B0502040204020203" pitchFamily="34" charset="0"/>
              </a:rPr>
              <a:t>ser can buy a coupon knowing the exact values in $ dollars</a:t>
            </a:r>
            <a:r>
              <a:rPr lang="pl-PL" altLang="fr-FR" sz="2000">
                <a:latin typeface="Segoe UI Light" panose="020B0502040204020203" pitchFamily="34" charset="0"/>
                <a:cs typeface="Segoe UI Light" panose="020B0502040204020203" pitchFamily="34" charset="0"/>
              </a:rPr>
              <a:t>.</a:t>
            </a:r>
            <a:endParaRPr lang="pl-PL" altLang="fr-FR" sz="2000">
              <a:latin typeface="Segoe UI Light" panose="020B0502040204020203" pitchFamily="34" charset="0"/>
              <a:cs typeface="Segoe UI Light" panose="020B0502040204020203" pitchFamily="34" charset="0"/>
            </a:endParaRPr>
          </a:p>
        </p:txBody>
      </p:sp>
      <p:sp>
        <p:nvSpPr>
          <p:cNvPr id="44" name="TextBox 43"/>
          <p:cNvSpPr txBox="1"/>
          <p:nvPr/>
        </p:nvSpPr>
        <p:spPr>
          <a:xfrm>
            <a:off x="7864475" y="4136390"/>
            <a:ext cx="1699260" cy="1630045"/>
          </a:xfrm>
          <a:prstGeom prst="rect">
            <a:avLst/>
          </a:prstGeom>
          <a:noFill/>
        </p:spPr>
        <p:txBody>
          <a:bodyPr wrap="square" lIns="0" rtlCol="0" anchor="t">
            <a:spAutoFit/>
          </a:bodyPr>
          <a:lstStyle/>
          <a:p>
            <a:r>
              <a:rPr lang="fr-FR" sz="2000">
                <a:latin typeface="Segoe UI Light" panose="020B0502040204020203" pitchFamily="34" charset="0"/>
                <a:cs typeface="Segoe UI Light" panose="020B0502040204020203" pitchFamily="34" charset="0"/>
              </a:rPr>
              <a:t>After winning the lottery, the winner receives a win in bitcoins</a:t>
            </a:r>
            <a:r>
              <a:rPr lang="pl-PL" altLang="fr-FR" sz="2000">
                <a:latin typeface="Segoe UI Light" panose="020B0502040204020203" pitchFamily="34" charset="0"/>
                <a:cs typeface="Segoe UI Light" panose="020B0502040204020203" pitchFamily="34" charset="0"/>
              </a:rPr>
              <a:t>.</a:t>
            </a:r>
            <a:endParaRPr lang="pl-PL" altLang="fr-FR" sz="2000">
              <a:latin typeface="Segoe UI Light" panose="020B0502040204020203" pitchFamily="34" charset="0"/>
              <a:cs typeface="Segoe UI Light" panose="020B0502040204020203" pitchFamily="34" charset="0"/>
            </a:endParaRPr>
          </a:p>
        </p:txBody>
      </p:sp>
      <p:sp>
        <p:nvSpPr>
          <p:cNvPr id="45" name="TextBox 44"/>
          <p:cNvSpPr txBox="1"/>
          <p:nvPr/>
        </p:nvSpPr>
        <p:spPr>
          <a:xfrm>
            <a:off x="10121265" y="4136390"/>
            <a:ext cx="2152015" cy="2245360"/>
          </a:xfrm>
          <a:prstGeom prst="rect">
            <a:avLst/>
          </a:prstGeom>
          <a:noFill/>
        </p:spPr>
        <p:txBody>
          <a:bodyPr wrap="square" lIns="0" rtlCol="0" anchor="t">
            <a:spAutoFit/>
          </a:bodyPr>
          <a:lstStyle/>
          <a:p>
            <a:r>
              <a:rPr lang="fr-FR" sz="2000">
                <a:latin typeface="Segoe UI Light" panose="020B0502040204020203" pitchFamily="34" charset="0"/>
                <a:cs typeface="Segoe UI Light" panose="020B0502040204020203" pitchFamily="34" charset="0"/>
              </a:rPr>
              <a:t>The system automatically calculates the tax on winnings and allows immediate withdrawal of funds!</a:t>
            </a:r>
            <a:endParaRPr lang="fr-FR" sz="2000">
              <a:latin typeface="Segoe UI Light" panose="020B0502040204020203" pitchFamily="34" charset="0"/>
              <a:cs typeface="Segoe UI Light" panose="020B0502040204020203" pitchFamily="34" charset="0"/>
            </a:endParaRPr>
          </a:p>
        </p:txBody>
      </p:sp>
      <p:cxnSp>
        <p:nvCxnSpPr>
          <p:cNvPr id="14" name="Straight Connector 13"/>
          <p:cNvCxnSpPr>
            <a:stCxn id="27" idx="6"/>
            <a:endCxn id="23" idx="2"/>
          </p:cNvCxnSpPr>
          <p:nvPr/>
        </p:nvCxnSpPr>
        <p:spPr>
          <a:xfrm>
            <a:off x="1784353" y="3200400"/>
            <a:ext cx="1447399" cy="0"/>
          </a:xfrm>
          <a:prstGeom prst="line">
            <a:avLst/>
          </a:prstGeom>
          <a:ln w="412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166001" y="3200400"/>
            <a:ext cx="1447399" cy="0"/>
          </a:xfrm>
          <a:prstGeom prst="line">
            <a:avLst/>
          </a:prstGeom>
          <a:ln w="412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568440" y="3199765"/>
            <a:ext cx="1447399" cy="0"/>
          </a:xfrm>
          <a:prstGeom prst="line">
            <a:avLst/>
          </a:prstGeom>
          <a:ln w="412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960245" y="3200400"/>
            <a:ext cx="1447399" cy="0"/>
          </a:xfrm>
          <a:prstGeom prst="line">
            <a:avLst/>
          </a:prstGeom>
          <a:ln w="412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838806" y="658805"/>
            <a:ext cx="5296535" cy="700405"/>
          </a:xfrm>
        </p:spPr>
        <p:txBody>
          <a:bodyPr wrap="square"/>
          <a:lstStyle/>
          <a:p>
            <a:r>
              <a:rPr lang="pl-PL" altLang="fr-FR">
                <a:latin typeface="Segoe UI" panose="020B0502040204020203" pitchFamily="34" charset="0"/>
                <a:cs typeface="Segoe UI Light" panose="020B0502040204020203" pitchFamily="34" charset="0"/>
              </a:rPr>
              <a:t>Lottery use</a:t>
            </a:r>
            <a:r>
              <a:rPr lang="fr-FR">
                <a:solidFill>
                  <a:schemeClr val="tx1">
                    <a:lumMod val="75000"/>
                    <a:lumOff val="25000"/>
                  </a:schemeClr>
                </a:solidFill>
                <a:latin typeface="Segoe UI" panose="020B0502040204020203" pitchFamily="34" charset="0"/>
                <a:cs typeface="Segoe UI Light" panose="020B0502040204020203" pitchFamily="34" charset="0"/>
              </a:rPr>
              <a:t> </a:t>
            </a:r>
            <a:r>
              <a:rPr lang="fr-FR">
                <a:solidFill>
                  <a:srgbClr val="C00000"/>
                </a:solidFill>
                <a:latin typeface="Segoe UI" panose="020B0502040204020203" pitchFamily="34" charset="0"/>
                <a:cs typeface="Segoe UI Light" panose="020B0502040204020203" pitchFamily="34" charset="0"/>
              </a:rPr>
              <a:t>case</a:t>
            </a:r>
            <a:endParaRPr lang="fr-FR" dirty="0">
              <a:solidFill>
                <a:srgbClr val="C00000"/>
              </a:solidFill>
              <a:latin typeface="Segoe UI" panose="020B0502040204020203" pitchFamily="34" charset="0"/>
              <a:cs typeface="Segoe UI Light"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840105" y="1895475"/>
            <a:ext cx="3385820" cy="1383665"/>
          </a:xfrm>
          <a:prstGeom prst="rect">
            <a:avLst/>
          </a:prstGeom>
          <a:noFill/>
        </p:spPr>
        <p:txBody>
          <a:bodyPr wrap="square" lIns="0" rtlCol="0" anchor="b">
            <a:spAutoFit/>
          </a:bodyPr>
          <a:lstStyle/>
          <a:p>
            <a:r>
              <a:rPr lang="pl-PL" altLang="fr-FR" sz="2800">
                <a:solidFill>
                  <a:srgbClr val="C00000"/>
                </a:solidFill>
                <a:latin typeface="Segoe UI Light" panose="020B0502040204020203" pitchFamily="34" charset="0"/>
                <a:cs typeface="Segoe UI Light" panose="020B0502040204020203" pitchFamily="34" charset="0"/>
              </a:rPr>
              <a:t>C</a:t>
            </a:r>
            <a:r>
              <a:rPr lang="fr-FR" sz="2800">
                <a:solidFill>
                  <a:srgbClr val="C00000"/>
                </a:solidFill>
                <a:latin typeface="Segoe UI Light" panose="020B0502040204020203" pitchFamily="34" charset="0"/>
                <a:cs typeface="Segoe UI Light" panose="020B0502040204020203" pitchFamily="34" charset="0"/>
              </a:rPr>
              <a:t>omplete</a:t>
            </a:r>
            <a:r>
              <a:rPr lang="pl-PL" altLang="fr-FR" sz="2800">
                <a:solidFill>
                  <a:srgbClr val="C00000"/>
                </a:solidFill>
                <a:latin typeface="Segoe UI Light" panose="020B0502040204020203" pitchFamily="34" charset="0"/>
                <a:cs typeface="Segoe UI Light" panose="020B0502040204020203" pitchFamily="34" charset="0"/>
              </a:rPr>
              <a:t> lottery platform with crew and vision</a:t>
            </a:r>
            <a:endParaRPr lang="pl-PL" altLang="fr-FR" sz="2800">
              <a:solidFill>
                <a:srgbClr val="C00000"/>
              </a:solidFill>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a:xfrm>
            <a:off x="839788" y="660400"/>
            <a:ext cx="4481512" cy="700405"/>
          </a:xfrm>
        </p:spPr>
        <p:txBody>
          <a:bodyPr/>
          <a:lstStyle/>
          <a:p>
            <a:r>
              <a:rPr lang="pl-PL" altLang="fr-FR">
                <a:latin typeface="Segoe UI" panose="020B0502040204020203" pitchFamily="34" charset="0"/>
                <a:cs typeface="Segoe UI Light" panose="020B0502040204020203" pitchFamily="34" charset="0"/>
              </a:rPr>
              <a:t>Offer</a:t>
            </a:r>
            <a:r>
              <a:rPr lang="fr-FR">
                <a:solidFill>
                  <a:schemeClr val="tx1">
                    <a:lumMod val="75000"/>
                    <a:lumOff val="25000"/>
                  </a:schemeClr>
                </a:solidFill>
                <a:latin typeface="Segoe UI" panose="020B0502040204020203" pitchFamily="34" charset="0"/>
                <a:cs typeface="Segoe UI Light" panose="020B0502040204020203" pitchFamily="34" charset="0"/>
              </a:rPr>
              <a:t> </a:t>
            </a:r>
            <a:r>
              <a:rPr lang="pl-PL" altLang="fr-FR">
                <a:solidFill>
                  <a:srgbClr val="C00000"/>
                </a:solidFill>
                <a:latin typeface="Segoe UI" panose="020B0502040204020203" pitchFamily="34" charset="0"/>
                <a:cs typeface="Segoe UI Light" panose="020B0502040204020203" pitchFamily="34" charset="0"/>
              </a:rPr>
              <a:t>Content</a:t>
            </a:r>
            <a:endParaRPr lang="pl-PL" altLang="fr-FR" dirty="0">
              <a:solidFill>
                <a:srgbClr val="C00000"/>
              </a:solidFill>
              <a:latin typeface="Segoe UI" panose="020B0502040204020203" pitchFamily="34" charset="0"/>
              <a:cs typeface="Segoe UI Light" panose="020B0502040204020203" pitchFamily="34" charset="0"/>
            </a:endParaRPr>
          </a:p>
        </p:txBody>
      </p:sp>
      <p:sp>
        <p:nvSpPr>
          <p:cNvPr id="19" name="TextBox 18"/>
          <p:cNvSpPr txBox="1"/>
          <p:nvPr/>
        </p:nvSpPr>
        <p:spPr>
          <a:xfrm>
            <a:off x="4794930" y="1895287"/>
            <a:ext cx="2602141" cy="1383665"/>
          </a:xfrm>
          <a:prstGeom prst="rect">
            <a:avLst/>
          </a:prstGeom>
          <a:noFill/>
        </p:spPr>
        <p:txBody>
          <a:bodyPr wrap="square" lIns="0" rtlCol="0" anchor="b">
            <a:spAutoFit/>
          </a:bodyPr>
          <a:lstStyle/>
          <a:p>
            <a:r>
              <a:rPr lang="fr-FR" sz="2800">
                <a:solidFill>
                  <a:srgbClr val="C00000"/>
                </a:solidFill>
                <a:latin typeface="Segoe UI Light" panose="020B0502040204020203" pitchFamily="34" charset="0"/>
                <a:cs typeface="Segoe UI Light" panose="020B0502040204020203" pitchFamily="34" charset="0"/>
              </a:rPr>
              <a:t>A payment system compatible</a:t>
            </a:r>
            <a:endParaRPr lang="fr-FR" sz="2800">
              <a:solidFill>
                <a:srgbClr val="C00000"/>
              </a:solidFill>
              <a:latin typeface="Segoe UI Light" panose="020B0502040204020203" pitchFamily="34" charset="0"/>
              <a:cs typeface="Segoe UI Light" panose="020B0502040204020203" pitchFamily="34" charset="0"/>
            </a:endParaRPr>
          </a:p>
        </p:txBody>
      </p:sp>
      <p:sp>
        <p:nvSpPr>
          <p:cNvPr id="20" name="TextBox 19"/>
          <p:cNvSpPr txBox="1"/>
          <p:nvPr/>
        </p:nvSpPr>
        <p:spPr>
          <a:xfrm>
            <a:off x="8750072" y="1895287"/>
            <a:ext cx="2602141" cy="1383665"/>
          </a:xfrm>
          <a:prstGeom prst="rect">
            <a:avLst/>
          </a:prstGeom>
          <a:noFill/>
        </p:spPr>
        <p:txBody>
          <a:bodyPr wrap="square" lIns="0" rtlCol="0" anchor="b">
            <a:spAutoFit/>
          </a:bodyPr>
          <a:lstStyle/>
          <a:p>
            <a:r>
              <a:rPr lang="fr-FR" sz="2800">
                <a:solidFill>
                  <a:srgbClr val="C00000"/>
                </a:solidFill>
                <a:latin typeface="Segoe UI Light" panose="020B0502040204020203" pitchFamily="34" charset="0"/>
                <a:cs typeface="Segoe UI Light" panose="020B0502040204020203" pitchFamily="34" charset="0"/>
              </a:rPr>
              <a:t>A stable and rational plan for the future</a:t>
            </a:r>
            <a:endParaRPr lang="fr-FR" sz="2800">
              <a:solidFill>
                <a:srgbClr val="C00000"/>
              </a:solidFill>
              <a:latin typeface="Segoe UI Light" panose="020B0502040204020203" pitchFamily="34" charset="0"/>
              <a:cs typeface="Segoe UI Light" panose="020B0502040204020203" pitchFamily="34" charset="0"/>
            </a:endParaRPr>
          </a:p>
        </p:txBody>
      </p:sp>
      <p:sp>
        <p:nvSpPr>
          <p:cNvPr id="22" name="TextBox 21"/>
          <p:cNvSpPr txBox="1"/>
          <p:nvPr/>
        </p:nvSpPr>
        <p:spPr>
          <a:xfrm>
            <a:off x="839788" y="3401622"/>
            <a:ext cx="2602141" cy="1568450"/>
          </a:xfrm>
          <a:prstGeom prst="rect">
            <a:avLst/>
          </a:prstGeom>
          <a:noFill/>
        </p:spPr>
        <p:txBody>
          <a:bodyPr wrap="square" lIns="0" rtlCol="0" anchor="t">
            <a:spAutoFit/>
          </a:bodyPr>
          <a:lstStyle/>
          <a:p>
            <a:pPr>
              <a:lnSpc>
                <a:spcPct val="120000"/>
              </a:lnSpc>
            </a:pPr>
            <a:r>
              <a:rPr lang="fr-FR" sz="2000">
                <a:latin typeface="Segoe UI Light" panose="020B0502040204020203" pitchFamily="34" charset="0"/>
                <a:cs typeface="Segoe UI Light" panose="020B0502040204020203" pitchFamily="34" charset="0"/>
              </a:rPr>
              <a:t>The entire undertaking was carried out without the participation of third parties</a:t>
            </a:r>
            <a:r>
              <a:rPr lang="pl-PL" altLang="fr-FR" sz="2000">
                <a:latin typeface="Segoe UI Light" panose="020B0502040204020203" pitchFamily="34" charset="0"/>
                <a:cs typeface="Segoe UI Light" panose="020B0502040204020203" pitchFamily="34" charset="0"/>
              </a:rPr>
              <a:t>.</a:t>
            </a:r>
            <a:endParaRPr lang="pl-PL" altLang="fr-FR" sz="2000">
              <a:latin typeface="Segoe UI Light" panose="020B0502040204020203" pitchFamily="34" charset="0"/>
              <a:cs typeface="Segoe UI Light" panose="020B0502040204020203" pitchFamily="34" charset="0"/>
            </a:endParaRPr>
          </a:p>
        </p:txBody>
      </p:sp>
      <p:sp>
        <p:nvSpPr>
          <p:cNvPr id="25" name="TextBox 24"/>
          <p:cNvSpPr txBox="1"/>
          <p:nvPr/>
        </p:nvSpPr>
        <p:spPr>
          <a:xfrm>
            <a:off x="4794930" y="3401622"/>
            <a:ext cx="2602141" cy="1938020"/>
          </a:xfrm>
          <a:prstGeom prst="rect">
            <a:avLst/>
          </a:prstGeom>
          <a:noFill/>
        </p:spPr>
        <p:txBody>
          <a:bodyPr wrap="square" lIns="0" rtlCol="0" anchor="t">
            <a:spAutoFit/>
          </a:bodyPr>
          <a:lstStyle/>
          <a:p>
            <a:pPr>
              <a:lnSpc>
                <a:spcPct val="120000"/>
              </a:lnSpc>
            </a:pPr>
            <a:r>
              <a:rPr lang="fr-FR" sz="2000">
                <a:latin typeface="Segoe UI Light" panose="020B0502040204020203" pitchFamily="34" charset="0"/>
                <a:cs typeface="Segoe UI Light" panose="020B0502040204020203" pitchFamily="34" charset="0"/>
              </a:rPr>
              <a:t>Thanks to the use of coinpayments.com, the system supports almost all available cryptocurrencies</a:t>
            </a:r>
            <a:r>
              <a:rPr lang="pl-PL" altLang="fr-FR" sz="2000">
                <a:latin typeface="Segoe UI Light" panose="020B0502040204020203" pitchFamily="34" charset="0"/>
                <a:cs typeface="Segoe UI Light" panose="020B0502040204020203" pitchFamily="34" charset="0"/>
              </a:rPr>
              <a:t>.</a:t>
            </a:r>
            <a:endParaRPr lang="pl-PL" altLang="fr-FR" sz="2000">
              <a:latin typeface="Segoe UI Light" panose="020B0502040204020203" pitchFamily="34" charset="0"/>
              <a:cs typeface="Segoe UI Light" panose="020B0502040204020203" pitchFamily="34" charset="0"/>
            </a:endParaRPr>
          </a:p>
        </p:txBody>
      </p:sp>
      <p:sp>
        <p:nvSpPr>
          <p:cNvPr id="26" name="TextBox 25"/>
          <p:cNvSpPr txBox="1"/>
          <p:nvPr/>
        </p:nvSpPr>
        <p:spPr>
          <a:xfrm>
            <a:off x="8750072" y="3401622"/>
            <a:ext cx="2602141" cy="1938020"/>
          </a:xfrm>
          <a:prstGeom prst="rect">
            <a:avLst/>
          </a:prstGeom>
          <a:noFill/>
        </p:spPr>
        <p:txBody>
          <a:bodyPr wrap="square" lIns="0" rtlCol="0" anchor="t">
            <a:spAutoFit/>
          </a:bodyPr>
          <a:lstStyle/>
          <a:p>
            <a:pPr>
              <a:lnSpc>
                <a:spcPct val="120000"/>
              </a:lnSpc>
            </a:pPr>
            <a:r>
              <a:rPr lang="fr-FR" sz="2000">
                <a:latin typeface="Segoe UI Light" panose="020B0502040204020203" pitchFamily="34" charset="0"/>
                <a:cs typeface="Segoe UI Light" panose="020B0502040204020203" pitchFamily="34" charset="0"/>
              </a:rPr>
              <a:t>The project is planned for years to come, guaranteeing stable development and interest among users</a:t>
            </a:r>
            <a:r>
              <a:rPr lang="pl-PL" altLang="fr-FR" sz="2000">
                <a:latin typeface="Segoe UI Light" panose="020B0502040204020203" pitchFamily="34" charset="0"/>
                <a:cs typeface="Segoe UI Light" panose="020B0502040204020203" pitchFamily="34" charset="0"/>
              </a:rPr>
              <a:t>.</a:t>
            </a:r>
            <a:endParaRPr lang="pl-PL" altLang="fr-FR" sz="2000">
              <a:latin typeface="Segoe UI Light" panose="020B0502040204020203" pitchFamily="34" charset="0"/>
              <a:cs typeface="Segoe UI Light" panose="020B0502040204020203" pitchFamily="34" charset="0"/>
            </a:endParaRPr>
          </a:p>
        </p:txBody>
      </p:sp>
    </p:spTree>
  </p:cSld>
  <p:clrMapOvr>
    <a:masterClrMapping/>
  </p:clrMapOvr>
</p:sld>
</file>

<file path=ppt/theme/theme1.xml><?xml version="1.0" encoding="utf-8"?>
<a:theme xmlns:a="http://schemas.openxmlformats.org/drawingml/2006/main" name="1_Office Theme">
  <a:themeElements>
    <a:clrScheme name="Custom 48">
      <a:dk1>
        <a:srgbClr val="565656"/>
      </a:dk1>
      <a:lt1>
        <a:sysClr val="window" lastClr="FFFFFF"/>
      </a:lt1>
      <a:dk2>
        <a:srgbClr val="44546A"/>
      </a:dk2>
      <a:lt2>
        <a:srgbClr val="E7E6E6"/>
      </a:lt2>
      <a:accent1>
        <a:srgbClr val="1ABC9C"/>
      </a:accent1>
      <a:accent2>
        <a:srgbClr val="3498DB"/>
      </a:accent2>
      <a:accent3>
        <a:srgbClr val="E95849"/>
      </a:accent3>
      <a:accent4>
        <a:srgbClr val="E67E22"/>
      </a:accent4>
      <a:accent5>
        <a:srgbClr val="34495E"/>
      </a:accent5>
      <a:accent6>
        <a:srgbClr val="9B59B6"/>
      </a:accent6>
      <a:hlink>
        <a:srgbClr val="00B0F0"/>
      </a:hlink>
      <a:folHlink>
        <a:srgbClr val="954F72"/>
      </a:folHlink>
    </a:clrScheme>
    <a:fontScheme name="Custom 5">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rtlCol="0" anchor="t">
        <a:spAutoFit/>
      </a:bodyPr>
      <a:lstStyle>
        <a:defPPr>
          <a:lnSpc>
            <a:spcPct val="120000"/>
          </a:lnSpc>
          <a:defRPr sz="2000" dirty="0" smtClean="0">
            <a:latin typeface="Segoe UI Light" panose="020B0502040204020203" pitchFamily="34" charset="0"/>
            <a:cs typeface="Segoe UI Light" panose="020B0502040204020203"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19">
      <a:dk1>
        <a:srgbClr val="31373B"/>
      </a:dk1>
      <a:lt1>
        <a:sysClr val="window" lastClr="FFFFFF"/>
      </a:lt1>
      <a:dk2>
        <a:srgbClr val="444955"/>
      </a:dk2>
      <a:lt2>
        <a:srgbClr val="FFFFFF"/>
      </a:lt2>
      <a:accent1>
        <a:srgbClr val="5A3793"/>
      </a:accent1>
      <a:accent2>
        <a:srgbClr val="EC4E75"/>
      </a:accent2>
      <a:accent3>
        <a:srgbClr val="5A3793"/>
      </a:accent3>
      <a:accent4>
        <a:srgbClr val="5A3793"/>
      </a:accent4>
      <a:accent5>
        <a:srgbClr val="EC4E75"/>
      </a:accent5>
      <a:accent6>
        <a:srgbClr val="5A3793"/>
      </a:accent6>
      <a:hlink>
        <a:srgbClr val="4D4D4D"/>
      </a:hlink>
      <a:folHlink>
        <a:srgbClr val="1C1C1C"/>
      </a:folHlink>
    </a:clrScheme>
    <a:fontScheme name="Custom 5">
      <a:majorFont>
        <a:latin typeface="Raleway SemiBold"/>
        <a:ea typeface=""/>
        <a:cs typeface=""/>
      </a:majorFont>
      <a:minorFont>
        <a:latin typeface="Raleway Mediu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Custom 10">
      <a:dk1>
        <a:sysClr val="windowText" lastClr="000000"/>
      </a:dk1>
      <a:lt1>
        <a:sysClr val="window" lastClr="FFFFFF"/>
      </a:lt1>
      <a:dk2>
        <a:srgbClr val="44546A"/>
      </a:dk2>
      <a:lt2>
        <a:srgbClr val="E7E6E6"/>
      </a:lt2>
      <a:accent1>
        <a:srgbClr val="85CC18"/>
      </a:accent1>
      <a:accent2>
        <a:srgbClr val="00B050"/>
      </a:accent2>
      <a:accent3>
        <a:srgbClr val="757070"/>
      </a:accent3>
      <a:accent4>
        <a:srgbClr val="AEABAB"/>
      </a:accent4>
      <a:accent5>
        <a:srgbClr val="D0CECE"/>
      </a:accent5>
      <a:accent6>
        <a:srgbClr val="D8D8D8"/>
      </a:accent6>
      <a:hlink>
        <a:srgbClr val="7F7F7F"/>
      </a:hlink>
      <a:folHlink>
        <a:srgbClr val="538135"/>
      </a:folHlink>
    </a:clrScheme>
    <a:fontScheme name="Custom 6">
      <a:majorFont>
        <a:latin typeface="Nunito Sans Bold"/>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3804</Words>
  <Application>WPS Presentation</Application>
  <PresentationFormat>Widescreen</PresentationFormat>
  <Paragraphs>160</Paragraphs>
  <Slides>16</Slides>
  <Notes>0</Notes>
  <HiddenSlides>0</HiddenSlides>
  <MMClips>0</MMClips>
  <ScaleCrop>false</ScaleCrop>
  <HeadingPairs>
    <vt:vector size="6" baseType="variant">
      <vt:variant>
        <vt:lpstr>已用的字体</vt:lpstr>
      </vt:variant>
      <vt:variant>
        <vt:i4>25</vt:i4>
      </vt:variant>
      <vt:variant>
        <vt:lpstr>主题</vt:lpstr>
      </vt:variant>
      <vt:variant>
        <vt:i4>3</vt:i4>
      </vt:variant>
      <vt:variant>
        <vt:lpstr>幻灯片标题</vt:lpstr>
      </vt:variant>
      <vt:variant>
        <vt:i4>16</vt:i4>
      </vt:variant>
    </vt:vector>
  </HeadingPairs>
  <TitlesOfParts>
    <vt:vector size="44" baseType="lpstr">
      <vt:lpstr>Arial</vt:lpstr>
      <vt:lpstr>SimSun</vt:lpstr>
      <vt:lpstr>Wingdings</vt:lpstr>
      <vt:lpstr>Segoe UI Light</vt:lpstr>
      <vt:lpstr>Raleway</vt:lpstr>
      <vt:lpstr>Open Sans Light</vt:lpstr>
      <vt:lpstr>Open Sans Extrabold</vt:lpstr>
      <vt:lpstr>Segoe UI</vt:lpstr>
      <vt:lpstr>Arial</vt:lpstr>
      <vt:lpstr>Open Sans Light</vt:lpstr>
      <vt:lpstr>Open Sans</vt:lpstr>
      <vt:lpstr>Lato Light</vt:lpstr>
      <vt:lpstr>Merriweather</vt:lpstr>
      <vt:lpstr>Amatic SC</vt:lpstr>
      <vt:lpstr>Microsoft YaHei</vt:lpstr>
      <vt:lpstr/>
      <vt:lpstr>Arial Unicode MS</vt:lpstr>
      <vt:lpstr>Calibri</vt:lpstr>
      <vt:lpstr>Raleway Medium</vt:lpstr>
      <vt:lpstr>Segoe Print</vt:lpstr>
      <vt:lpstr>Gill Sans MT</vt:lpstr>
      <vt:lpstr>Yu Gothic UI</vt:lpstr>
      <vt:lpstr>Nunito Sans Bold</vt:lpstr>
      <vt:lpstr>Yu Gothic UI Light</vt:lpstr>
      <vt:lpstr>Yu Gothic UI Semibold</vt:lpstr>
      <vt:lpstr>1_Office Theme</vt:lpstr>
      <vt:lpstr>2_Office Theme</vt:lpstr>
      <vt:lpstr>3_Office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futur</cp:lastModifiedBy>
  <cp:revision>65</cp:revision>
  <dcterms:created xsi:type="dcterms:W3CDTF">2018-08-24T09:01:00Z</dcterms:created>
  <dcterms:modified xsi:type="dcterms:W3CDTF">2018-08-26T08:26:36Z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1045-10.2.0.5978</vt:lpwstr>
  </property>
</Properties>
</file>