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96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7" r:id="rId11"/>
    <p:sldId id="272" r:id="rId12"/>
    <p:sldId id="273" r:id="rId13"/>
    <p:sldId id="274" r:id="rId14"/>
    <p:sldId id="275" r:id="rId15"/>
    <p:sldId id="271" r:id="rId16"/>
    <p:sldId id="276" r:id="rId17"/>
    <p:sldId id="270" r:id="rId18"/>
  </p:sldIdLst>
  <p:sldSz cx="9144000" cy="5715000" type="screen16x10"/>
  <p:notesSz cx="6858000" cy="9144000"/>
  <p:defaultTextStyle>
    <a:defPPr>
      <a:defRPr lang="en-US"/>
    </a:defPPr>
    <a:lvl1pPr marL="0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7165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4329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71494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8659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5823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42988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00152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7317" algn="l" defTabSz="357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 Ayu Enviran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CC7"/>
    <a:srgbClr val="345E9C"/>
    <a:srgbClr val="417DBF"/>
    <a:srgbClr val="22857D"/>
    <a:srgbClr val="1E3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0680" autoAdjust="0"/>
  </p:normalViewPr>
  <p:slideViewPr>
    <p:cSldViewPr snapToGrid="0" snapToObjects="1">
      <p:cViewPr>
        <p:scale>
          <a:sx n="85" d="100"/>
          <a:sy n="85" d="100"/>
        </p:scale>
        <p:origin x="-774" y="-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34E7-E705-7B44-8E90-600510CE60E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48D40-290C-864F-84FA-7F3CEA01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9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801D7-47C6-C943-86D1-3F8F2E3AE24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F6DF0-E984-A948-814A-0CD99BE5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6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7165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4329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71494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8659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5823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42988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00152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7317" algn="l" defTabSz="357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 charset="0"/>
              <a:ea typeface="Geneva" charset="0"/>
              <a:cs typeface="Genev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3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 charset="0"/>
              <a:ea typeface="Geneva" charset="0"/>
              <a:cs typeface="Genev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3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contact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Geneva"/>
              <a:cs typeface="Genev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DF0-E984-A948-814A-0CD99BE542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6238"/>
            <a:ext cx="7772400" cy="12241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9307"/>
            <a:ext cx="2057400" cy="4875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9307"/>
            <a:ext cx="6019800" cy="48753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38500"/>
            <a:ext cx="6858000" cy="8255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270375"/>
            <a:ext cx="6858000" cy="4445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5295900"/>
            <a:ext cx="2286000" cy="30480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5295900"/>
            <a:ext cx="3474720" cy="304800"/>
          </a:xfr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5295900"/>
            <a:ext cx="1219200" cy="304800"/>
          </a:xfr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040063"/>
            <a:ext cx="7315200" cy="1066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206875"/>
            <a:ext cx="7315200" cy="5715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040063"/>
            <a:ext cx="228600" cy="1066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206875"/>
            <a:ext cx="228600" cy="5715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F389-7EBA-4188-8BE6-32E97CAA228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8796-0997-49B6-B588-6A2B7200FE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8229600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476500"/>
            <a:ext cx="6858000" cy="8890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556000"/>
            <a:ext cx="6781800" cy="9525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5295900"/>
            <a:ext cx="22860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5295900"/>
            <a:ext cx="3474720" cy="304800"/>
          </a:xfr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5295900"/>
            <a:ext cx="1520952" cy="304800"/>
          </a:xfr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349500"/>
            <a:ext cx="7315200" cy="1066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349500"/>
            <a:ext cx="228600" cy="1066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4041648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13460"/>
            <a:ext cx="4041648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563"/>
            <a:ext cx="4040188" cy="5715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079500"/>
            <a:ext cx="4041775" cy="5715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8000"/>
            <a:ext cx="4038600" cy="3365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778000"/>
            <a:ext cx="4038600" cy="3365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54000"/>
            <a:ext cx="2514600" cy="6985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016001"/>
            <a:ext cx="2514600" cy="403621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663565" y="2770188"/>
            <a:ext cx="502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54000"/>
            <a:ext cx="5715000" cy="4762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80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380"/>
            <a:ext cx="8229600" cy="562240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587500"/>
            <a:ext cx="8229600" cy="3558540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16000"/>
            <a:ext cx="8229600" cy="4445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417380"/>
            <a:ext cx="182880" cy="5715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117287" y="2668293"/>
            <a:ext cx="4876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1822"/>
            <a:ext cx="7772400" cy="125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8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8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3279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3279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4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1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5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222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1"/>
            <a:ext cx="2895600" cy="30515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5152"/>
          </a:xfrm>
          <a:prstGeom prst="rect">
            <a:avLst/>
          </a:prstGeom>
        </p:spPr>
        <p:txBody>
          <a:bodyPr/>
          <a:lstStyle/>
          <a:p>
            <a:fld id="{2E46F3B5-8A52-3744-B009-018A54AA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2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2"/>
            <a:ext cx="8229600" cy="377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2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16000"/>
            <a:ext cx="82296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5296958"/>
            <a:ext cx="2289048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2/22/2018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5296958"/>
            <a:ext cx="3505200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5296958"/>
            <a:ext cx="19812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525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idi@tidi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hyperlink" Target="http://www.storabo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75187"/>
            <a:ext cx="9144000" cy="2249390"/>
          </a:xfrm>
          <a:prstGeom prst="rect">
            <a:avLst/>
          </a:prstGeom>
          <a:solidFill>
            <a:srgbClr val="1E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Messenger Store, First in Indonesia.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72761" y="5190589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Helvetica"/>
                <a:cs typeface="Helvetica"/>
              </a:rPr>
              <a:t>Storabot.com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5" name="Picture 2" descr="G:\stora\storabot-Logo-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738" y="323387"/>
            <a:ext cx="2312024" cy="231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Testimony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pic>
        <p:nvPicPr>
          <p:cNvPr id="3074" name="Picture 2" descr="H:\New folder\testi-storabot-Armus-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5568"/>
            <a:ext cx="37623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:\New folder\1-Screenshot_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79" y="1016000"/>
            <a:ext cx="4775040" cy="414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Testimony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pic>
        <p:nvPicPr>
          <p:cNvPr id="4098" name="Picture 2" descr="H:\New folder\1-Testi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09" y="1216722"/>
            <a:ext cx="62293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Testimony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pic>
        <p:nvPicPr>
          <p:cNvPr id="5122" name="Picture 2" descr="H:\New folder\2-16-2018 11-15-36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22" y="1453762"/>
            <a:ext cx="52101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Testimony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pic>
        <p:nvPicPr>
          <p:cNvPr id="5123" name="Picture 3" descr="H:\New folder\2-16-2018 11-14-49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65" y="1016000"/>
            <a:ext cx="4687032" cy="40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01" y="285216"/>
            <a:ext cx="8580079" cy="374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Marketing </a:t>
            </a:r>
            <a:r>
              <a:rPr lang="en-US" b="0" dirty="0" smtClean="0"/>
              <a:t>and Customer Acquisition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Our marketing strategy is:</a:t>
            </a:r>
          </a:p>
          <a:p>
            <a:pPr marL="342900" indent="-342900">
              <a:buAutoNum type="arabicPeriod"/>
            </a:pPr>
            <a:r>
              <a:rPr lang="en-US" sz="1600" i="1" dirty="0" smtClean="0">
                <a:solidFill>
                  <a:srgbClr val="002060"/>
                </a:solidFill>
                <a:latin typeface="Helvetica"/>
                <a:cs typeface="Helvetica"/>
              </a:rPr>
              <a:t>Conducting </a:t>
            </a: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promo when releasing new </a:t>
            </a:r>
            <a:r>
              <a:rPr lang="en-US" sz="1600" i="1" dirty="0" smtClean="0">
                <a:solidFill>
                  <a:srgbClr val="002060"/>
                </a:solidFill>
                <a:latin typeface="Helvetica"/>
                <a:cs typeface="Helvetica"/>
              </a:rPr>
              <a:t>features.</a:t>
            </a:r>
          </a:p>
          <a:p>
            <a:pPr marL="342900" indent="-342900">
              <a:buAutoNum type="arabicPeriod"/>
            </a:pPr>
            <a:r>
              <a:rPr lang="en-US" sz="1600" i="1" dirty="0" smtClean="0">
                <a:solidFill>
                  <a:srgbClr val="002060"/>
                </a:solidFill>
                <a:latin typeface="Helvetica"/>
                <a:cs typeface="Helvetica"/>
              </a:rPr>
              <a:t>Collaborate </a:t>
            </a: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with other start-ups. The offer for </a:t>
            </a:r>
            <a:r>
              <a:rPr lang="en-US" sz="1600" i="1" dirty="0" err="1">
                <a:solidFill>
                  <a:srgbClr val="002060"/>
                </a:solidFill>
                <a:latin typeface="Helvetica"/>
                <a:cs typeface="Helvetica"/>
              </a:rPr>
              <a:t>Storabot</a:t>
            </a: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 already </a:t>
            </a:r>
            <a:r>
              <a:rPr lang="en-US" sz="1600" i="1" dirty="0" smtClean="0">
                <a:solidFill>
                  <a:srgbClr val="002060"/>
                </a:solidFill>
                <a:latin typeface="Helvetica"/>
                <a:cs typeface="Helvetica"/>
              </a:rPr>
              <a:t>has.</a:t>
            </a:r>
          </a:p>
          <a:p>
            <a:pPr marL="342900" indent="-342900">
              <a:buAutoNum type="arabicPeriod"/>
            </a:pPr>
            <a:r>
              <a:rPr lang="en-US" sz="1600" i="1" dirty="0" smtClean="0">
                <a:solidFill>
                  <a:srgbClr val="002060"/>
                </a:solidFill>
                <a:latin typeface="Helvetica"/>
                <a:cs typeface="Helvetica"/>
              </a:rPr>
              <a:t>Collaborate </a:t>
            </a: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with top digital </a:t>
            </a:r>
            <a:r>
              <a:rPr lang="en-US" sz="1600" i="1" dirty="0" smtClean="0">
                <a:solidFill>
                  <a:srgbClr val="002060"/>
                </a:solidFill>
                <a:latin typeface="Helvetica"/>
                <a:cs typeface="Helvetica"/>
              </a:rPr>
              <a:t>marketers.</a:t>
            </a:r>
          </a:p>
          <a:p>
            <a:pPr marL="342900" indent="-342900">
              <a:buAutoNum type="arabicPeriod"/>
            </a:pPr>
            <a:r>
              <a:rPr lang="en-US" sz="1600" i="1" dirty="0" smtClean="0">
                <a:solidFill>
                  <a:srgbClr val="002060"/>
                </a:solidFill>
                <a:latin typeface="Helvetica"/>
                <a:cs typeface="Helvetica"/>
              </a:rPr>
              <a:t>Create </a:t>
            </a: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solutions other than retail, enlarge the </a:t>
            </a:r>
            <a:r>
              <a:rPr lang="en-US" sz="1600" i="1" dirty="0" err="1">
                <a:solidFill>
                  <a:srgbClr val="002060"/>
                </a:solidFill>
                <a:latin typeface="Helvetica"/>
                <a:cs typeface="Helvetica"/>
              </a:rPr>
              <a:t>Storabot</a:t>
            </a: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 </a:t>
            </a:r>
            <a:r>
              <a:rPr lang="en-US" sz="1600" i="1" dirty="0" smtClean="0">
                <a:solidFill>
                  <a:srgbClr val="002060"/>
                </a:solidFill>
                <a:latin typeface="Helvetica"/>
                <a:cs typeface="Helvetica"/>
              </a:rPr>
              <a:t>market.</a:t>
            </a:r>
          </a:p>
          <a:p>
            <a:pPr marL="342900" indent="-342900">
              <a:buAutoNum type="arabicPeriod"/>
            </a:pPr>
            <a:r>
              <a:rPr lang="en-US" sz="1600" i="1" dirty="0" smtClean="0">
                <a:solidFill>
                  <a:srgbClr val="002060"/>
                </a:solidFill>
                <a:latin typeface="Helvetica"/>
                <a:cs typeface="Helvetica"/>
              </a:rPr>
              <a:t>Entering </a:t>
            </a: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the enterprise market.</a:t>
            </a:r>
          </a:p>
        </p:txBody>
      </p:sp>
    </p:spTree>
    <p:extLst>
      <p:ext uri="{BB962C8B-B14F-4D97-AF65-F5344CB8AC3E}">
        <p14:creationId xmlns:p14="http://schemas.microsoft.com/office/powerpoint/2010/main" val="17183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01" y="285216"/>
            <a:ext cx="8580079" cy="374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Publication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002060"/>
                </a:solidFill>
                <a:latin typeface="Helvetica"/>
                <a:cs typeface="Helvetica"/>
              </a:rPr>
              <a:t>When </a:t>
            </a: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covered CNN Indonesia</a:t>
            </a:r>
          </a:p>
        </p:txBody>
      </p:sp>
      <p:pic>
        <p:nvPicPr>
          <p:cNvPr id="6146" name="Picture 2" descr="H:\stora\22885998_10212442285326650_11519036330415584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22" y="1467819"/>
            <a:ext cx="6475278" cy="364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9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b="0" dirty="0" smtClean="0"/>
              <a:t>Details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Helvetica "/>
                <a:cs typeface="Helvetica "/>
              </a:rPr>
              <a:t>Address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South </a:t>
            </a:r>
            <a:r>
              <a:rPr lang="en-US" sz="1600" dirty="0" err="1">
                <a:solidFill>
                  <a:srgbClr val="002060"/>
                </a:solidFill>
                <a:latin typeface="Helvetica"/>
                <a:cs typeface="Helvetica"/>
              </a:rPr>
              <a:t>Tangerang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, South </a:t>
            </a:r>
            <a:r>
              <a:rPr lang="en-US" sz="1600" dirty="0" err="1">
                <a:solidFill>
                  <a:srgbClr val="002060"/>
                </a:solidFill>
                <a:latin typeface="Helvetica"/>
                <a:cs typeface="Helvetica"/>
              </a:rPr>
              <a:t>Tangerang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 City, </a:t>
            </a:r>
            <a:r>
              <a:rPr lang="en-US" sz="1600" dirty="0" err="1">
                <a:solidFill>
                  <a:srgbClr val="002060"/>
                </a:solidFill>
                <a:latin typeface="Helvetica"/>
                <a:cs typeface="Helvetica"/>
              </a:rPr>
              <a:t>Banten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, </a:t>
            </a: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</a:rPr>
              <a:t>Indonesia.</a:t>
            </a:r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Helvetica "/>
                <a:cs typeface="Helvetica "/>
              </a:rPr>
              <a:t>Phone Number</a:t>
            </a:r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+</a:t>
            </a: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</a:rPr>
              <a:t>6282245177777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</a:rPr>
              <a:t>+6281380735857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  <a:hlinkClick r:id="rId3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Helvetica "/>
                <a:cs typeface="Helvetica "/>
              </a:rPr>
              <a:t>Email Address</a:t>
            </a:r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</a:rPr>
              <a:t>team@storabot.com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Helvetica "/>
                <a:cs typeface="Helvetica "/>
              </a:rPr>
              <a:t>Website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  <a:hlinkClick r:id="rId4"/>
              </a:rPr>
              <a:t>storabot.com</a:t>
            </a:r>
            <a:endParaRPr lang="en-US" sz="1600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2060"/>
                </a:solidFill>
                <a:latin typeface="Helvetica"/>
                <a:cs typeface="Helvetica"/>
              </a:rPr>
              <a:t>Storabot</a:t>
            </a:r>
            <a:r>
              <a:rPr lang="en-US" sz="1600" b="1" dirty="0" smtClean="0">
                <a:solidFill>
                  <a:srgbClr val="002060"/>
                </a:solidFill>
                <a:latin typeface="Helvetica"/>
                <a:cs typeface="Helvetica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Helvetica"/>
                <a:cs typeface="Helvetica"/>
              </a:rPr>
              <a:t>S</a:t>
            </a:r>
            <a:r>
              <a:rPr lang="en-US" sz="1600" b="1" dirty="0" smtClean="0">
                <a:solidFill>
                  <a:srgbClr val="002060"/>
                </a:solidFill>
                <a:latin typeface="Helvetica"/>
                <a:cs typeface="Helvetica"/>
              </a:rPr>
              <a:t>elling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  <a:hlinkClick r:id="rId4"/>
              </a:rPr>
              <a:t>storabot.net</a:t>
            </a:r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66" y="1821239"/>
            <a:ext cx="2779713" cy="277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7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The current era is Ecommerce era. Many offline sellers are </a:t>
            </a: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</a:rPr>
              <a:t>closed 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because buyers now prefer to buy online because they save time, money and effort.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In selling online sellers can use their own website or sell in the market place although it will compete with the heavy competitors.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But buyers can also shop while interacting like in Social Media today. It is from a long day already predicted by Mark </a:t>
            </a:r>
            <a:r>
              <a:rPr lang="en-US" sz="1600" dirty="0" err="1">
                <a:solidFill>
                  <a:srgbClr val="002060"/>
                </a:solidFill>
                <a:latin typeface="Helvetica"/>
                <a:cs typeface="Helvetica"/>
              </a:rPr>
              <a:t>Zuckerberg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: If I had to </a:t>
            </a:r>
            <a:r>
              <a:rPr lang="en-US" sz="1600" dirty="0" err="1">
                <a:solidFill>
                  <a:srgbClr val="002060"/>
                </a:solidFill>
                <a:latin typeface="Helvetica"/>
                <a:cs typeface="Helvetica"/>
              </a:rPr>
              <a:t>gues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, SOCIAL COMMERCE is next to blow up.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So it </a:t>
            </a: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</a:rPr>
              <a:t>requires 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an online store system that runs in Social Media, especially on Facebook which is the largest Social Media in the world.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b="0" dirty="0">
              <a:latin typeface="Helvetica "/>
              <a:cs typeface="Helvetica 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1703" y="429280"/>
            <a:ext cx="431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demo: https://www.youtube.com/watch?v=qnBM8decoW8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STORABOT is a Web-based Software that helps create a full-featured and modern Online Store on Facebook Messenger.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STORABOT serve Online Shop visitors from start Selecting products, displaying Promotional Items, Cross Selling, Up Selling, recording buyer data, calculate postage, to follow up reminder of payment.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You just need to: Connect </a:t>
            </a:r>
            <a:r>
              <a:rPr lang="en-US" sz="1600" dirty="0" err="1">
                <a:solidFill>
                  <a:srgbClr val="002060"/>
                </a:solidFill>
                <a:latin typeface="Helvetica"/>
                <a:cs typeface="Helvetica"/>
              </a:rPr>
              <a:t>Fanpage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, Organize Store, then Promote</a:t>
            </a: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</a:rPr>
              <a:t>STORABOT 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has a unique concept, because buyers don't need to get out of </a:t>
            </a:r>
            <a:r>
              <a:rPr lang="en-US" sz="1600" dirty="0" smtClean="0">
                <a:solidFill>
                  <a:srgbClr val="002060"/>
                </a:solidFill>
                <a:latin typeface="Helvetica"/>
                <a:cs typeface="Helvetica"/>
              </a:rPr>
              <a:t>Facebook 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to shop.</a:t>
            </a:r>
          </a:p>
        </p:txBody>
      </p:sp>
    </p:spTree>
    <p:extLst>
      <p:ext uri="{BB962C8B-B14F-4D97-AF65-F5344CB8AC3E}">
        <p14:creationId xmlns:p14="http://schemas.microsoft.com/office/powerpoint/2010/main" val="29331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b="0" dirty="0" smtClean="0">
                <a:latin typeface="Helvetica "/>
                <a:cs typeface="Helvetica "/>
              </a:rPr>
              <a:t>Customer</a:t>
            </a:r>
            <a:endParaRPr lang="en-US" b="0" dirty="0">
              <a:latin typeface="Helvetica "/>
              <a:cs typeface="Helvetica 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84" y="1016000"/>
            <a:ext cx="739863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2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b="0" dirty="0" smtClean="0"/>
              <a:t>Sizing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2897" y="935876"/>
            <a:ext cx="8229600" cy="3795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The ever-increasing Facebook user is a plus for the </a:t>
            </a:r>
            <a:r>
              <a:rPr lang="en-US" sz="1600" dirty="0" err="1">
                <a:solidFill>
                  <a:srgbClr val="002060"/>
                </a:solidFill>
                <a:latin typeface="Helvetica"/>
                <a:cs typeface="Helvetica"/>
              </a:rPr>
              <a:t>Storabot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 market.</a:t>
            </a:r>
          </a:p>
        </p:txBody>
      </p:sp>
      <p:pic>
        <p:nvPicPr>
          <p:cNvPr id="4099" name="Picture 3" descr="H:\2-16-2018 12-10-18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12" y="1465564"/>
            <a:ext cx="663892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5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Competitor </a:t>
            </a:r>
            <a:r>
              <a:rPr lang="en-US" b="0" dirty="0" smtClean="0"/>
              <a:t>and Positioning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Our competitor is </a:t>
            </a:r>
            <a:r>
              <a:rPr lang="en-US" sz="1600" i="1" dirty="0" err="1">
                <a:solidFill>
                  <a:srgbClr val="002060"/>
                </a:solidFill>
                <a:latin typeface="Helvetica"/>
                <a:cs typeface="Helvetica"/>
              </a:rPr>
              <a:t>Chatzbro</a:t>
            </a: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 from Indonesia. In Indonesia, our position is very strong because we are the first in Indonesia and </a:t>
            </a:r>
            <a:r>
              <a:rPr lang="en-US" sz="1600" i="1" dirty="0" err="1">
                <a:solidFill>
                  <a:srgbClr val="002060"/>
                </a:solidFill>
                <a:latin typeface="Helvetica"/>
                <a:cs typeface="Helvetica"/>
              </a:rPr>
              <a:t>Storabot</a:t>
            </a:r>
            <a:r>
              <a:rPr lang="en-US" sz="1600" i="1" dirty="0">
                <a:solidFill>
                  <a:srgbClr val="002060"/>
                </a:solidFill>
                <a:latin typeface="Helvetica"/>
                <a:cs typeface="Helvetica"/>
              </a:rPr>
              <a:t> branding is better. Our store system features are much more complete.</a:t>
            </a:r>
          </a:p>
        </p:txBody>
      </p:sp>
      <p:pic>
        <p:nvPicPr>
          <p:cNvPr id="5122" name="Picture 2" descr="H:\logo-icon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55" y="2204981"/>
            <a:ext cx="6036179" cy="15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99" y="285216"/>
            <a:ext cx="6595164" cy="374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Monetization</a:t>
            </a:r>
            <a:r>
              <a:rPr lang="en-US" b="0" dirty="0" smtClean="0"/>
              <a:t>/Business Model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Helvetica"/>
                <a:cs typeface="Helvetica"/>
              </a:rPr>
              <a:t>Storabot</a:t>
            </a: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 has 3 package member types: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1. Silver Package: 5 Messenger Store, 50 Product, and 3 CS Users. 495000 IDR / year.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2. Gold Package: 15 Messenger Store, 150 Products, and 7 CS Users. 595000 IDR / year.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/>
                <a:cs typeface="Helvetica"/>
              </a:rPr>
              <a:t>3. Gold Package: Unlimited Messenger Store, Unlimited Product, and 15 CS Users. 695000 IDR / year.</a:t>
            </a:r>
            <a:endParaRPr lang="en-US" sz="1600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21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498" y="2629988"/>
            <a:ext cx="39969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Name: </a:t>
            </a:r>
            <a:r>
              <a:rPr lang="en-US" sz="1400" dirty="0" err="1" smtClean="0">
                <a:latin typeface="Helvetica"/>
                <a:cs typeface="Helvetica"/>
              </a:rPr>
              <a:t>Dhany</a:t>
            </a:r>
            <a:r>
              <a:rPr lang="en-US" sz="1400" dirty="0" smtClean="0">
                <a:latin typeface="Helvetica"/>
                <a:cs typeface="Helvetica"/>
              </a:rPr>
              <a:t> </a:t>
            </a:r>
            <a:r>
              <a:rPr lang="en-US" sz="1400" dirty="0" err="1" smtClean="0">
                <a:latin typeface="Helvetica"/>
                <a:cs typeface="Helvetica"/>
              </a:rPr>
              <a:t>Sutriya</a:t>
            </a:r>
            <a:endParaRPr lang="en-US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Citizenship: Indonesia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Position: CEO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Background/Achievement: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Education: </a:t>
            </a:r>
            <a:r>
              <a:rPr lang="en-US" sz="1400" dirty="0" err="1" smtClean="0">
                <a:latin typeface="Helvetica"/>
                <a:cs typeface="Helvetica"/>
              </a:rPr>
              <a:t>Teknik</a:t>
            </a:r>
            <a:r>
              <a:rPr lang="en-US" sz="1400" dirty="0" smtClean="0">
                <a:latin typeface="Helvetica"/>
                <a:cs typeface="Helvetica"/>
              </a:rPr>
              <a:t> </a:t>
            </a:r>
            <a:r>
              <a:rPr lang="en-US" sz="1400" dirty="0" err="1" smtClean="0">
                <a:latin typeface="Helvetica"/>
                <a:cs typeface="Helvetica"/>
              </a:rPr>
              <a:t>Informatika</a:t>
            </a:r>
            <a:r>
              <a:rPr lang="en-US" dirty="0" smtClean="0">
                <a:latin typeface="Helvetica"/>
                <a:cs typeface="Helvetica"/>
              </a:rPr>
              <a:t>, </a:t>
            </a:r>
            <a:r>
              <a:rPr lang="en-US" dirty="0" err="1" smtClean="0">
                <a:latin typeface="Helvetica"/>
                <a:cs typeface="Helvetica"/>
              </a:rPr>
              <a:t>Universitas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Gunadarma</a:t>
            </a:r>
            <a:r>
              <a:rPr lang="en-US" dirty="0" smtClean="0">
                <a:latin typeface="Helvetica"/>
                <a:cs typeface="Helvetica"/>
              </a:rPr>
              <a:t>.</a:t>
            </a:r>
            <a:endParaRPr lang="en-US" sz="1400" dirty="0" smtClean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Role: Manage </a:t>
            </a:r>
            <a:r>
              <a:rPr lang="en-US" sz="1400" dirty="0" err="1" smtClean="0">
                <a:latin typeface="Helvetica"/>
                <a:cs typeface="Helvetica"/>
              </a:rPr>
              <a:t>Storabot</a:t>
            </a:r>
            <a:r>
              <a:rPr lang="en-US" sz="1400" dirty="0" smtClean="0">
                <a:latin typeface="Helvetica"/>
                <a:cs typeface="Helvetica"/>
              </a:rPr>
              <a:t> Team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496" y="2632008"/>
            <a:ext cx="30235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Name: Budi </a:t>
            </a:r>
            <a:r>
              <a:rPr lang="en-US" sz="1400" dirty="0" err="1" smtClean="0">
                <a:latin typeface="Helvetica"/>
                <a:cs typeface="Helvetica"/>
              </a:rPr>
              <a:t>Susilo</a:t>
            </a:r>
            <a:endParaRPr lang="en-US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Citizenship: Indonesia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Position: CTO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Background/Achievement: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Education: </a:t>
            </a:r>
            <a:r>
              <a:rPr lang="en-US" sz="1400" dirty="0" err="1" smtClean="0">
                <a:latin typeface="Helvetica"/>
                <a:cs typeface="Helvetica"/>
              </a:rPr>
              <a:t>Teknik</a:t>
            </a:r>
            <a:r>
              <a:rPr lang="en-US" sz="1400" dirty="0" smtClean="0">
                <a:latin typeface="Helvetica"/>
                <a:cs typeface="Helvetica"/>
              </a:rPr>
              <a:t> </a:t>
            </a:r>
            <a:r>
              <a:rPr lang="en-US" sz="1400" dirty="0" err="1" smtClean="0">
                <a:latin typeface="Helvetica"/>
                <a:cs typeface="Helvetica"/>
              </a:rPr>
              <a:t>Informatika</a:t>
            </a:r>
            <a:r>
              <a:rPr lang="en-US" sz="1400" dirty="0" smtClean="0">
                <a:latin typeface="Helvetica"/>
                <a:cs typeface="Helvetica"/>
              </a:rPr>
              <a:t>, </a:t>
            </a:r>
            <a:r>
              <a:rPr lang="en-US" sz="1400" dirty="0" err="1" smtClean="0">
                <a:latin typeface="Helvetica"/>
                <a:cs typeface="Helvetica"/>
              </a:rPr>
              <a:t>Universitas</a:t>
            </a:r>
            <a:r>
              <a:rPr lang="en-US" sz="1400" dirty="0" smtClean="0">
                <a:latin typeface="Helvetica"/>
                <a:cs typeface="Helvetica"/>
              </a:rPr>
              <a:t> Budi </a:t>
            </a:r>
            <a:r>
              <a:rPr lang="en-US" sz="1400" dirty="0" err="1" smtClean="0">
                <a:latin typeface="Helvetica"/>
                <a:cs typeface="Helvetica"/>
              </a:rPr>
              <a:t>Luhur</a:t>
            </a:r>
            <a:r>
              <a:rPr lang="en-US" sz="1400" dirty="0" smtClean="0">
                <a:latin typeface="Helvetica"/>
                <a:cs typeface="Helvetica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Helvetica"/>
                <a:cs typeface="Helvetica"/>
              </a:rPr>
              <a:t>Role: Manage Technical Team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2050" name="Picture 2" descr="H:\18922186_10213121948462349_148761746088870728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73" y="1008575"/>
            <a:ext cx="1585502" cy="158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28176149_10215825194364889_746865413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1" y="1006248"/>
            <a:ext cx="1201079" cy="16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5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Tractions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3688" y="5146675"/>
            <a:ext cx="5040312" cy="3032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7288" y="5110163"/>
            <a:ext cx="366712" cy="304800"/>
          </a:xfrm>
          <a:prstGeom prst="rect">
            <a:avLst/>
          </a:prstGeom>
        </p:spPr>
        <p:txBody>
          <a:bodyPr/>
          <a:lstStyle/>
          <a:p>
            <a:fld id="{CD2BAAC9-EC28-AE44-B46C-20AF179B5B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206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24" y="1055223"/>
            <a:ext cx="7457347" cy="405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7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553</Words>
  <Application>Microsoft Office PowerPoint</Application>
  <PresentationFormat>On-screen Show (16:10)</PresentationFormat>
  <Paragraphs>141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Origin</vt:lpstr>
      <vt:lpstr>PowerPoint Presentation</vt:lpstr>
      <vt:lpstr>Problems</vt:lpstr>
      <vt:lpstr>Solution</vt:lpstr>
      <vt:lpstr>Target Customer</vt:lpstr>
      <vt:lpstr>Market Sizing</vt:lpstr>
      <vt:lpstr>Competitor and Positioning</vt:lpstr>
      <vt:lpstr>Monetization/Business Model</vt:lpstr>
      <vt:lpstr>Team</vt:lpstr>
      <vt:lpstr>Tractions</vt:lpstr>
      <vt:lpstr>Testimony</vt:lpstr>
      <vt:lpstr>Testimony</vt:lpstr>
      <vt:lpstr>Testimony</vt:lpstr>
      <vt:lpstr>Testimony</vt:lpstr>
      <vt:lpstr>Marketing and Customer Acquisition</vt:lpstr>
      <vt:lpstr>Publication</vt:lpstr>
      <vt:lpstr>Contact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 Ayu Envirani</dc:creator>
  <cp:lastModifiedBy>Dani</cp:lastModifiedBy>
  <cp:revision>89</cp:revision>
  <dcterms:created xsi:type="dcterms:W3CDTF">2016-05-30T06:07:27Z</dcterms:created>
  <dcterms:modified xsi:type="dcterms:W3CDTF">2018-02-22T00:40:36Z</dcterms:modified>
</cp:coreProperties>
</file>