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1AE9-3575-784B-B67E-91CC3BDFB93C}" type="datetimeFigureOut">
              <a:rPr lang="en-US" smtClean="0"/>
              <a:t>07/07/16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74FD-33BA-3448-9DE1-87BCF30A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6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1AE9-3575-784B-B67E-91CC3BDFB93C}" type="datetimeFigureOut">
              <a:rPr lang="en-US" smtClean="0"/>
              <a:t>07/07/16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74FD-33BA-3448-9DE1-87BCF30A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6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1AE9-3575-784B-B67E-91CC3BDFB93C}" type="datetimeFigureOut">
              <a:rPr lang="en-US" smtClean="0"/>
              <a:t>07/07/16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74FD-33BA-3448-9DE1-87BCF30A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1AE9-3575-784B-B67E-91CC3BDFB93C}" type="datetimeFigureOut">
              <a:rPr lang="en-US" smtClean="0"/>
              <a:t>07/07/16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74FD-33BA-3448-9DE1-87BCF30A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1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1AE9-3575-784B-B67E-91CC3BDFB93C}" type="datetimeFigureOut">
              <a:rPr lang="en-US" smtClean="0"/>
              <a:t>07/07/16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74FD-33BA-3448-9DE1-87BCF30A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2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1AE9-3575-784B-B67E-91CC3BDFB93C}" type="datetimeFigureOut">
              <a:rPr lang="en-US" smtClean="0"/>
              <a:t>07/07/16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74FD-33BA-3448-9DE1-87BCF30A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4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1AE9-3575-784B-B67E-91CC3BDFB93C}" type="datetimeFigureOut">
              <a:rPr lang="en-US" smtClean="0"/>
              <a:t>07/07/16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74FD-33BA-3448-9DE1-87BCF30A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7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1AE9-3575-784B-B67E-91CC3BDFB93C}" type="datetimeFigureOut">
              <a:rPr lang="en-US" smtClean="0"/>
              <a:t>07/07/16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74FD-33BA-3448-9DE1-87BCF30A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3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1AE9-3575-784B-B67E-91CC3BDFB93C}" type="datetimeFigureOut">
              <a:rPr lang="en-US" smtClean="0"/>
              <a:t>07/07/16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74FD-33BA-3448-9DE1-87BCF30A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1AE9-3575-784B-B67E-91CC3BDFB93C}" type="datetimeFigureOut">
              <a:rPr lang="en-US" smtClean="0"/>
              <a:t>07/07/16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74FD-33BA-3448-9DE1-87BCF30A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1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1AE9-3575-784B-B67E-91CC3BDFB93C}" type="datetimeFigureOut">
              <a:rPr lang="en-US" smtClean="0"/>
              <a:t>07/07/16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74FD-33BA-3448-9DE1-87BCF30A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9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A1AE9-3575-784B-B67E-91CC3BDFB93C}" type="datetimeFigureOut">
              <a:rPr lang="en-US" smtClean="0"/>
              <a:t>07/07/16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674FD-33BA-3448-9DE1-87BCF30A0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7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8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Stereosuper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Elisabeth Hamel</dc:creator>
  <cp:lastModifiedBy>Elisabeth Hamel</cp:lastModifiedBy>
  <cp:revision>1</cp:revision>
  <dcterms:created xsi:type="dcterms:W3CDTF">2016-07-07T15:57:28Z</dcterms:created>
  <dcterms:modified xsi:type="dcterms:W3CDTF">2016-07-07T15:57:39Z</dcterms:modified>
</cp:coreProperties>
</file>