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8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481832-881B-4EC3-B9C1-2281246C04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292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23DC85-842F-41A3-A102-8BF4E0DAB2AC}" type="slidenum">
              <a:rPr lang="fr-FR" altLang="fr-FR" sz="1400" smtClean="0"/>
              <a:pPr>
                <a:spcBef>
                  <a:spcPct val="0"/>
                </a:spcBef>
              </a:pPr>
              <a:t>1</a:t>
            </a:fld>
            <a:endParaRPr lang="fr-FR" altLang="fr-FR" sz="1400" smtClean="0"/>
          </a:p>
        </p:txBody>
      </p:sp>
      <p:sp>
        <p:nvSpPr>
          <p:cNvPr id="3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68201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95B15-B164-4E6F-B1AF-A15A92F4B4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81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ACBE2-7D2C-449A-9815-BE3ED3EB6B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8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2CE2D-0E26-458A-AB52-11BACECEE1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48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9BEC2-2580-4FAE-9385-53D7CD07DD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91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24177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3238" y="4338638"/>
            <a:ext cx="9069387" cy="241776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0D9DA-64C2-4495-BDDE-20B9B5E3A0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08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BF507-4F65-4935-9C55-37C1776B2E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4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DF923-02E4-4CB7-AD89-E673310C60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00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93810-0689-4385-A3A1-59FA3891E3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0E8-432B-4035-A8B9-6D496AB968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9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CDF26-E507-4C02-B210-E248ECD548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6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03ED8-907F-4BE8-842F-56503C482A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8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CEAC3-EA65-45E1-9C06-10E26C2426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1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42826-F6C5-4506-AFF8-8CD8C8E0BD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2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plan de texte</a:t>
            </a:r>
          </a:p>
          <a:p>
            <a:pPr lvl="1"/>
            <a:r>
              <a:rPr lang="en-GB" altLang="fr-FR" smtClean="0"/>
              <a:t>Second niveau de plan</a:t>
            </a:r>
          </a:p>
          <a:p>
            <a:pPr lvl="2"/>
            <a:r>
              <a:rPr lang="en-GB" altLang="fr-FR" smtClean="0"/>
              <a:t>Troisième niveau de plan</a:t>
            </a:r>
          </a:p>
          <a:p>
            <a:pPr lvl="3"/>
            <a:r>
              <a:rPr lang="en-GB" altLang="fr-FR" smtClean="0"/>
              <a:t>Quatrième niveau de plan</a:t>
            </a:r>
          </a:p>
          <a:p>
            <a:pPr lvl="4"/>
            <a:r>
              <a:rPr lang="en-GB" altLang="fr-FR" smtClean="0"/>
              <a:t>Cinquième niveau de plan</a:t>
            </a:r>
          </a:p>
          <a:p>
            <a:pPr lvl="4"/>
            <a:r>
              <a:rPr lang="en-GB" altLang="fr-FR" smtClean="0"/>
              <a:t>Sixième niveau de plan</a:t>
            </a:r>
          </a:p>
          <a:p>
            <a:pPr lvl="4"/>
            <a:r>
              <a:rPr lang="en-GB" altLang="fr-FR" smtClean="0"/>
              <a:t>Septième niveau de plan</a:t>
            </a:r>
          </a:p>
          <a:p>
            <a:pPr lvl="4"/>
            <a:r>
              <a:rPr lang="en-GB" altLang="fr-FR" smtClean="0"/>
              <a:t>Huitième niveau de plan</a:t>
            </a:r>
          </a:p>
          <a:p>
            <a:pPr lvl="4"/>
            <a:r>
              <a:rPr lang="en-GB" altLang="fr-FR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414687-F4CF-4BF2-8FED-7AE059C7A5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04" y="968933"/>
            <a:ext cx="3057525" cy="56578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8" y="6300116"/>
            <a:ext cx="2002253" cy="65333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104208" y="0"/>
            <a:ext cx="37444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 smtClean="0">
                <a:solidFill>
                  <a:schemeClr val="bg2"/>
                </a:solidFill>
                <a:latin typeface="Planer" panose="02000000000000000000" pitchFamily="2" charset="0"/>
              </a:rPr>
              <a:t>AYKOW</a:t>
            </a:r>
            <a:endParaRPr lang="fr-FR" dirty="0">
              <a:solidFill>
                <a:schemeClr val="bg2"/>
              </a:solidFill>
              <a:latin typeface="Planer" panose="02000000000000000000" pitchFamily="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16" y="4550060"/>
            <a:ext cx="4039309" cy="240338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" y="4563123"/>
            <a:ext cx="2896237" cy="162913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07" y="4563123"/>
            <a:ext cx="2688186" cy="239696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5231" y="1432219"/>
            <a:ext cx="97607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Notre cœur de métier; la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Qualité d’Air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,</a:t>
            </a:r>
          </a:p>
          <a:p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4 brevets, 3 produits, 2 licences, 1 équipe,</a:t>
            </a:r>
          </a:p>
          <a:p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Technologies uniques issus de notre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R&amp;D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,</a:t>
            </a:r>
          </a:p>
          <a:p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Créé en 2011,</a:t>
            </a:r>
          </a:p>
          <a:p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Présent en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Europe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,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Asie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 et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Amérique du Nord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.</a:t>
            </a:r>
            <a:endParaRPr lang="fr-FR" sz="4000" dirty="0">
              <a:solidFill>
                <a:schemeClr val="bg2"/>
              </a:solidFill>
              <a:latin typeface="Planer" panose="02000000000000000000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04" y="968933"/>
            <a:ext cx="3057525" cy="56578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256336" y="0"/>
            <a:ext cx="2592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 smtClean="0">
                <a:solidFill>
                  <a:schemeClr val="bg2"/>
                </a:solidFill>
                <a:latin typeface="Planer" panose="02000000000000000000" pitchFamily="2" charset="0"/>
              </a:rPr>
              <a:t>Aube</a:t>
            </a:r>
            <a:endParaRPr lang="fr-FR" dirty="0">
              <a:solidFill>
                <a:schemeClr val="bg2"/>
              </a:solidFill>
              <a:latin typeface="Planer" panose="02000000000000000000" pitchFamily="2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285" y="4590150"/>
            <a:ext cx="1534295" cy="75759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36" y="4441390"/>
            <a:ext cx="1221391" cy="11428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47" y="5762916"/>
            <a:ext cx="976753" cy="123824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70" y="5594842"/>
            <a:ext cx="2129130" cy="141054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38" y="4472859"/>
            <a:ext cx="3463038" cy="23081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99" y="3183825"/>
            <a:ext cx="3728456" cy="36823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04" y="1456800"/>
            <a:ext cx="3238095" cy="289523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0" y="1421164"/>
            <a:ext cx="9760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Réinventer la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Qualité d’Air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,</a:t>
            </a:r>
          </a:p>
          <a:p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Sans Bruits 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et </a:t>
            </a:r>
            <a:r>
              <a:rPr lang="fr-FR" sz="4000" b="1" dirty="0">
                <a:solidFill>
                  <a:schemeClr val="bg2"/>
                </a:solidFill>
                <a:latin typeface="Planer" panose="02000000000000000000" pitchFamily="2" charset="0"/>
              </a:rPr>
              <a:t>s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ans Maintenance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,</a:t>
            </a:r>
          </a:p>
          <a:p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Connecté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 pour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Surveiller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 et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Agir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.</a:t>
            </a:r>
            <a:endParaRPr lang="fr-FR" sz="4000" dirty="0">
              <a:solidFill>
                <a:schemeClr val="bg2"/>
              </a:solidFill>
              <a:latin typeface="Planer" panose="02000000000000000000" pitchFamily="2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92" y="3215000"/>
            <a:ext cx="1134148" cy="121687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21" y="3259921"/>
            <a:ext cx="1291453" cy="12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421164"/>
            <a:ext cx="97607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Eliminer le Radon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,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 le pire des </a:t>
            </a:r>
            <a:r>
              <a:rPr lang="fr-FR" sz="4000" b="1" dirty="0">
                <a:solidFill>
                  <a:schemeClr val="bg2"/>
                </a:solidFill>
                <a:latin typeface="Planer" panose="02000000000000000000" pitchFamily="2" charset="0"/>
              </a:rPr>
              <a:t>polluants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 de l’air</a:t>
            </a:r>
            <a:endParaRPr lang="fr-FR" sz="4000" dirty="0" smtClean="0">
              <a:solidFill>
                <a:schemeClr val="bg2"/>
              </a:solidFill>
              <a:latin typeface="Planer" panose="02000000000000000000" pitchFamily="2" charset="0"/>
            </a:endParaRPr>
          </a:p>
          <a:p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40 millions 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de foyer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à traiter</a:t>
            </a:r>
            <a:endParaRPr lang="fr-FR" sz="4000" b="1" dirty="0" smtClean="0">
              <a:solidFill>
                <a:schemeClr val="bg2"/>
              </a:solidFill>
              <a:latin typeface="Planer" panose="02000000000000000000" pitchFamily="2" charset="0"/>
            </a:endParaRPr>
          </a:p>
          <a:p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Simple 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et 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facile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 à Installer</a:t>
            </a:r>
            <a:endParaRPr lang="fr-FR" sz="4000" b="1" dirty="0" smtClean="0">
              <a:solidFill>
                <a:schemeClr val="bg2"/>
              </a:solidFill>
              <a:latin typeface="Planer" panose="02000000000000000000" pitchFamily="2" charset="0"/>
            </a:endParaRPr>
          </a:p>
          <a:p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Certifié 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en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 Europe </a:t>
            </a:r>
            <a:r>
              <a:rPr lang="fr-FR" sz="4000" dirty="0" smtClean="0">
                <a:solidFill>
                  <a:schemeClr val="bg2"/>
                </a:solidFill>
                <a:latin typeface="Planer" panose="02000000000000000000" pitchFamily="2" charset="0"/>
              </a:rPr>
              <a:t>et</a:t>
            </a:r>
            <a:r>
              <a:rPr lang="fr-FR" sz="4000" b="1" dirty="0" smtClean="0">
                <a:solidFill>
                  <a:schemeClr val="bg2"/>
                </a:solidFill>
                <a:latin typeface="Planer" panose="02000000000000000000" pitchFamily="2" charset="0"/>
              </a:rPr>
              <a:t> USA/Canada</a:t>
            </a:r>
            <a:endParaRPr lang="fr-FR" sz="4000" b="1" dirty="0">
              <a:solidFill>
                <a:schemeClr val="bg2"/>
              </a:solidFill>
              <a:latin typeface="Planer" panose="02000000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28144" y="0"/>
            <a:ext cx="432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 smtClean="0">
                <a:solidFill>
                  <a:schemeClr val="bg2"/>
                </a:solidFill>
                <a:latin typeface="Planer" panose="02000000000000000000" pitchFamily="2" charset="0"/>
              </a:rPr>
              <a:t>Radostat</a:t>
            </a:r>
            <a:endParaRPr lang="fr-FR" dirty="0">
              <a:solidFill>
                <a:schemeClr val="bg2"/>
              </a:solidFill>
              <a:latin typeface="Planer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22" y="2123653"/>
            <a:ext cx="2670087" cy="22964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4283893"/>
            <a:ext cx="2581069" cy="25638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41" y="4291049"/>
            <a:ext cx="3082060" cy="25697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4" y="4509611"/>
            <a:ext cx="3082100" cy="23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8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89</Words>
  <Application>Microsoft Office PowerPoint</Application>
  <PresentationFormat>Personnalisé</PresentationFormat>
  <Paragraphs>16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Microsoft YaHei</vt:lpstr>
      <vt:lpstr>Arial</vt:lpstr>
      <vt:lpstr>Planer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</dc:creator>
  <cp:lastModifiedBy>Fournetッ Gregory</cp:lastModifiedBy>
  <cp:revision>62</cp:revision>
  <cp:lastPrinted>1601-01-01T00:00:00Z</cp:lastPrinted>
  <dcterms:created xsi:type="dcterms:W3CDTF">2013-05-14T08:23:09Z</dcterms:created>
  <dcterms:modified xsi:type="dcterms:W3CDTF">2016-09-21T13:59:40Z</dcterms:modified>
</cp:coreProperties>
</file>