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Questrial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ource Sans Pr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6403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44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25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789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849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4391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865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028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026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803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468098" y="445770"/>
            <a:ext cx="4206240" cy="73380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9652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" marR="0" lvl="2" indent="457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8680" marR="0" lvl="3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97280" marR="0" lvl="4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4600" marR="0" lvl="5" indent="-27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71800" marR="0" lvl="6" indent="-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9000" marR="0" lvl="7" indent="-28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06200" marR="0" lvl="8" indent="-282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4822579" y="2322526"/>
            <a:ext cx="5897562" cy="1801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669851" y="233435"/>
            <a:ext cx="5897562" cy="5979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9652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" marR="0" lvl="2" indent="457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8680" marR="0" lvl="3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97280" marR="0" lvl="4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4600" marR="0" lvl="5" indent="-27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71800" marR="0" lvl="6" indent="-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9000" marR="0" lvl="7" indent="-28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06200" marR="0" lvl="8" indent="-282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28650" y="6422855"/>
            <a:ext cx="205739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832100" y="6422855"/>
            <a:ext cx="3209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054787" y="6422855"/>
            <a:ext cx="65981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216123" y="1888275"/>
            <a:ext cx="1080000" cy="1439998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Font typeface="Arial"/>
              <a:buNone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3"/>
          </p:nvPr>
        </p:nvSpPr>
        <p:spPr>
          <a:xfrm>
            <a:off x="3071735" y="1888275"/>
            <a:ext cx="1080000" cy="1439998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Font typeface="Arial"/>
              <a:buNone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4"/>
          </p:nvPr>
        </p:nvSpPr>
        <p:spPr>
          <a:xfrm>
            <a:off x="4927350" y="1888275"/>
            <a:ext cx="1080000" cy="1439998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Font typeface="Arial"/>
              <a:buNone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5"/>
          </p:nvPr>
        </p:nvSpPr>
        <p:spPr>
          <a:xfrm>
            <a:off x="6782963" y="1888275"/>
            <a:ext cx="1080000" cy="1439998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Font typeface="Arial"/>
              <a:buNone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636686" y="6303057"/>
            <a:ext cx="257099" cy="2988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BEBEB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03674" y="6257742"/>
            <a:ext cx="323399" cy="38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0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09826" y="6329173"/>
            <a:ext cx="11025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www.</a:t>
            </a:r>
            <a:r>
              <a:rPr lang="en-US" sz="1000" b="0" i="0" u="none" strike="noStrike" cap="none">
                <a:solidFill>
                  <a:srgbClr val="353535"/>
                </a:solidFill>
                <a:latin typeface="Roboto"/>
                <a:ea typeface="Roboto"/>
                <a:cs typeface="Roboto"/>
                <a:sym typeface="Roboto"/>
              </a:rPr>
              <a:t>slideproject</a:t>
            </a: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.com</a:t>
            </a:r>
          </a:p>
        </p:txBody>
      </p:sp>
      <p:sp>
        <p:nvSpPr>
          <p:cNvPr id="102" name="Shape 102"/>
          <p:cNvSpPr/>
          <p:nvPr/>
        </p:nvSpPr>
        <p:spPr>
          <a:xfrm>
            <a:off x="487935" y="1016000"/>
            <a:ext cx="479999" cy="4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 b="0" i="0" u="none" strike="noStrike" cap="none">
              <a:solidFill>
                <a:srgbClr val="118C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78410" y="625850"/>
            <a:ext cx="8178900" cy="30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6"/>
          </p:nvPr>
        </p:nvSpPr>
        <p:spPr>
          <a:xfrm>
            <a:off x="487935" y="415427"/>
            <a:ext cx="8178900" cy="1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Font typeface="Arial"/>
              <a:buNone/>
              <a:defRPr sz="1000" b="0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8636686" y="6303057"/>
            <a:ext cx="257099" cy="2988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BEBEB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03674" y="6257742"/>
            <a:ext cx="323399" cy="38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0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209826" y="6329173"/>
            <a:ext cx="11025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www.</a:t>
            </a:r>
            <a:r>
              <a:rPr lang="en-US" sz="1000" b="0" i="0" u="none" strike="noStrike" cap="none">
                <a:solidFill>
                  <a:srgbClr val="353535"/>
                </a:solidFill>
                <a:latin typeface="Roboto"/>
                <a:ea typeface="Roboto"/>
                <a:cs typeface="Roboto"/>
                <a:sym typeface="Roboto"/>
              </a:rPr>
              <a:t>slideproject</a:t>
            </a: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.com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78410" y="625850"/>
            <a:ext cx="8178900" cy="30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636686" y="6303057"/>
            <a:ext cx="257099" cy="2988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BEBEB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603674" y="6257742"/>
            <a:ext cx="323399" cy="38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0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09826" y="6329173"/>
            <a:ext cx="11025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www.</a:t>
            </a:r>
            <a:r>
              <a:rPr lang="en-US" sz="1000" b="0" i="0" u="none" strike="noStrike" cap="none">
                <a:solidFill>
                  <a:srgbClr val="353535"/>
                </a:solidFill>
                <a:latin typeface="Roboto"/>
                <a:ea typeface="Roboto"/>
                <a:cs typeface="Roboto"/>
                <a:sym typeface="Roboto"/>
              </a:rPr>
              <a:t>slideproject</a:t>
            </a: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.com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87935" y="415427"/>
            <a:ext cx="8178900" cy="1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Font typeface="Arial"/>
              <a:buNone/>
              <a:defRPr sz="1000" b="0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87935" y="1016000"/>
            <a:ext cx="479999" cy="4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 b="0" i="0" u="none" strike="noStrike" cap="none">
              <a:solidFill>
                <a:srgbClr val="118C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Font typeface="Arial"/>
              <a:buNone/>
              <a:defRPr sz="24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pic" idx="2"/>
          </p:nvPr>
        </p:nvSpPr>
        <p:spPr>
          <a:xfrm>
            <a:off x="2554941" y="1799424"/>
            <a:ext cx="4034099" cy="5058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t" anchorCtr="0"/>
          <a:lstStyle>
            <a:lvl1pPr marL="228588" marR="0" lvl="0" indent="7621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36686" y="6303057"/>
            <a:ext cx="257099" cy="2988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BEBEB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03674" y="6257742"/>
            <a:ext cx="323399" cy="38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0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09826" y="6329173"/>
            <a:ext cx="11025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www.</a:t>
            </a:r>
            <a:r>
              <a:rPr lang="en-US" sz="1000" b="0" i="0" u="none" strike="noStrike" cap="none">
                <a:solidFill>
                  <a:srgbClr val="353535"/>
                </a:solidFill>
                <a:latin typeface="Roboto"/>
                <a:ea typeface="Roboto"/>
                <a:cs typeface="Roboto"/>
                <a:sym typeface="Roboto"/>
              </a:rPr>
              <a:t>slideproject</a:t>
            </a: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.com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78410" y="625850"/>
            <a:ext cx="8178900" cy="30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487935" y="415427"/>
            <a:ext cx="8178900" cy="1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Font typeface="Arial"/>
              <a:buNone/>
              <a:defRPr sz="1000" b="0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87935" y="1016000"/>
            <a:ext cx="479999" cy="4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 b="0" i="0" u="none" strike="noStrike" cap="none">
              <a:solidFill>
                <a:srgbClr val="118C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pic" idx="2"/>
          </p:nvPr>
        </p:nvSpPr>
        <p:spPr>
          <a:xfrm>
            <a:off x="0" y="0"/>
            <a:ext cx="471749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Font typeface="Arial"/>
              <a:buNone/>
              <a:defRPr sz="24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636686" y="6303057"/>
            <a:ext cx="257099" cy="2988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BEBEB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603674" y="6257742"/>
            <a:ext cx="323399" cy="38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0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09826" y="6329173"/>
            <a:ext cx="1102500" cy="24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www.</a:t>
            </a:r>
            <a:r>
              <a:rPr lang="en-US" sz="1000" b="0" i="0" u="none" strike="noStrike" cap="none">
                <a:solidFill>
                  <a:srgbClr val="353535"/>
                </a:solidFill>
                <a:latin typeface="Roboto"/>
                <a:ea typeface="Roboto"/>
                <a:cs typeface="Roboto"/>
                <a:sym typeface="Roboto"/>
              </a:rPr>
              <a:t>slideproject</a:t>
            </a: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02187" y="2011680"/>
            <a:ext cx="7338058" cy="4206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9652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" marR="0" lvl="2" indent="457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8680" marR="0" lvl="3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97280" marR="0" lvl="4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4600" marR="0" lvl="5" indent="-27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71800" marR="0" lvl="6" indent="-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9000" marR="0" lvl="7" indent="-28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06200" marR="0" lvl="8" indent="-282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131" y="2059010"/>
            <a:ext cx="9146751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274318" y="2166365"/>
            <a:ext cx="8603673" cy="1739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5131" y="2059010"/>
            <a:ext cx="9146751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24893" y="2208877"/>
            <a:ext cx="78867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04008" y="2011680"/>
            <a:ext cx="3566158" cy="4206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9652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" marR="0" lvl="2" indent="457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8680" marR="0" lvl="3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97280" marR="0" lvl="4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4600" marR="0" lvl="5" indent="-27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71800" marR="0" lvl="6" indent="-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9000" marR="0" lvl="7" indent="-28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06200" marR="0" lvl="8" indent="-282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72792" y="2011680"/>
            <a:ext cx="3566158" cy="4206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9652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" marR="0" lvl="2" indent="457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8680" marR="0" lvl="3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97280" marR="0" lvl="4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4600" marR="0" lvl="5" indent="-27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71800" marR="0" lvl="6" indent="-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9000" marR="0" lvl="7" indent="-28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06200" marR="0" lvl="8" indent="-282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905254" y="1913468"/>
            <a:ext cx="3566158" cy="743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905254" y="2656566"/>
            <a:ext cx="3566158" cy="35661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9652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" marR="0" lvl="2" indent="457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8680" marR="0" lvl="3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97280" marR="0" lvl="4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4600" marR="0" lvl="5" indent="-27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71800" marR="0" lvl="6" indent="-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9000" marR="0" lvl="7" indent="-28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06200" marR="0" lvl="8" indent="-282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73423" y="1913468"/>
            <a:ext cx="3566158" cy="743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73423" y="2656564"/>
            <a:ext cx="3566158" cy="35661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9652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" marR="0" lvl="2" indent="457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8680" marR="0" lvl="3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97280" marR="0" lvl="4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4600" marR="0" lvl="5" indent="-27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71800" marR="0" lvl="6" indent="-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9000" marR="0" lvl="7" indent="-28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06200" marR="0" lvl="8" indent="-282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05254" y="2120052"/>
            <a:ext cx="459486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22352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1727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" marR="0" lvl="2" indent="1219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8680" marR="0" lvl="3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97280" marR="0" lvl="4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4600" marR="0" lvl="5" indent="2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71800" marR="0" lvl="6" indent="14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9000" marR="0" lvl="7" indent="220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06200" marR="0" lvl="8" indent="22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5841767" y="2147485"/>
            <a:ext cx="2400300" cy="3432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960120" y="2211492"/>
            <a:ext cx="4594860" cy="39319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843016" y="2150621"/>
            <a:ext cx="24003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60" y="176107"/>
            <a:ext cx="9141714" cy="16459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902187" y="2011680"/>
            <a:ext cx="7338058" cy="4206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9652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1480" marR="0" lvl="1" indent="711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0080" marR="0" lvl="2" indent="457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8680" marR="0" lvl="3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97280" marR="0" lvl="4" indent="2031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4600" marR="0" lvl="5" indent="-27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71800" marR="0" lvl="6" indent="-36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9000" marR="0" lvl="7" indent="-28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06200" marR="0" lvl="8" indent="-282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197353" y="6422855"/>
            <a:ext cx="378332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595C"/>
              </a:buClr>
              <a:buFont typeface="Roboto"/>
              <a:buNone/>
              <a:defRPr sz="3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88" marR="0" lvl="0" indent="7621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765" marR="0" lvl="1" indent="127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2941" marR="0" lvl="2" indent="-126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120" marR="0" lvl="3" indent="-380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298" marR="0" lvl="4" indent="-379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5C595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474" marR="0" lvl="5" indent="-125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651" marR="0" lvl="6" indent="-12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8828" marR="0" lvl="7" indent="-125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005" marR="0" lvl="8" indent="-12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A8B"/>
              </a:buClr>
              <a:buFont typeface="Source Sans Pro"/>
              <a:buNone/>
              <a:defRPr sz="1200" b="0" i="0" u="none" strike="noStrike" cap="none">
                <a:solidFill>
                  <a:srgbClr val="8B8A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169" marR="0" lvl="1" indent="-126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340" marR="0" lvl="2" indent="-12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511" marR="0" lvl="3" indent="-12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680" marR="0" lvl="4" indent="-1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5851" marR="0" lvl="5" indent="-1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021" marR="0" lvl="6" indent="-12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193" marR="0" lvl="7" indent="-124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364" marR="0" lvl="8" indent="-12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A8B"/>
              </a:buClr>
              <a:buFont typeface="Source Sans Pro"/>
              <a:buNone/>
              <a:defRPr sz="1200" b="0" i="0" u="none" strike="noStrike" cap="none">
                <a:solidFill>
                  <a:srgbClr val="8B8A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169" marR="0" lvl="1" indent="-126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340" marR="0" lvl="2" indent="-12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511" marR="0" lvl="3" indent="-12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680" marR="0" lvl="4" indent="-12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5851" marR="0" lvl="5" indent="-1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021" marR="0" lvl="6" indent="-12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193" marR="0" lvl="7" indent="-124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364" marR="0" lvl="8" indent="-12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A8B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A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200" b="0" i="0" u="none" strike="noStrike" cap="none">
              <a:solidFill>
                <a:srgbClr val="8B8A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438400"/>
            <a:ext cx="5203211" cy="148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603674" y="6257742"/>
            <a:ext cx="323399" cy="389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Robo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lang="en-US" sz="10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78410" y="458372"/>
            <a:ext cx="8178900" cy="30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91EE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rgbClr val="0E91EE"/>
                </a:solidFill>
                <a:latin typeface="Questrial"/>
                <a:ea typeface="Questrial"/>
                <a:cs typeface="Questrial"/>
                <a:sym typeface="Questrial"/>
              </a:rPr>
              <a:t>Team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354516" y="3337244"/>
            <a:ext cx="1578900" cy="29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Syed Ahmad Hussain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354516" y="3784480"/>
            <a:ext cx="1642799" cy="42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CEO/ Business Manager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5736764" y="3337244"/>
            <a:ext cx="1615199" cy="28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Osama Alam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752375" y="3604996"/>
            <a:ext cx="1642799" cy="42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CTO</a:t>
            </a:r>
          </a:p>
        </p:txBody>
      </p:sp>
      <p:pic>
        <p:nvPicPr>
          <p:cNvPr id="147" name="Shape 1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1730" b="26813"/>
          <a:stretch/>
        </p:blipFill>
        <p:spPr>
          <a:xfrm>
            <a:off x="5963478" y="1769000"/>
            <a:ext cx="1081199" cy="10800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</p:pic>
      <p:pic>
        <p:nvPicPr>
          <p:cNvPr id="148" name="Shape 148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 l="32514" t="-3302" r="32528" b="50883"/>
          <a:stretch/>
        </p:blipFill>
        <p:spPr>
          <a:xfrm>
            <a:off x="1635916" y="1835700"/>
            <a:ext cx="1080000" cy="10800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02187" y="2011680"/>
            <a:ext cx="7338058" cy="4206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Opportunity -  First mover in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111.2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Beta Product Launched with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170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Campuses and </a:t>
            </a:r>
            <a:r>
              <a:rPr lang="en-US" b="1"/>
              <a:t>70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 programs information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02187" y="2011680"/>
            <a:ext cx="7338058" cy="4206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lack an easy way to find degree program and Universities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centralized information Platform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Paper based admission application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Visiting universities and submit applications is time taking and costly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Institutions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don’t have focused marketing platform for admissions campaigns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Costly advertising campaigns with less target audience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02187" y="2011680"/>
            <a:ext cx="7338058" cy="4206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 1 out of 2 student apply in 2 or more universities and spend extra 500</a:t>
            </a:r>
            <a:r>
              <a:rPr lang="en-US"/>
              <a:t>pkr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2000pkr for submission of application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average University spends 5 Million </a:t>
            </a:r>
            <a:r>
              <a:rPr lang="en-US"/>
              <a:t>pkr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advertising of Admission campaigns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 1 out of 3 student leaves their university in very first year because of wrong decision of choosing university or course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02187" y="2011680"/>
            <a:ext cx="7338058" cy="4206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Centralized information portal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 admission system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stop solution for queries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Institutions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Focused audience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 opportunity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02187" y="284175"/>
            <a:ext cx="7338000" cy="150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Market Opportunity 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02187" y="2011680"/>
            <a:ext cx="7338000" cy="42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marR="0" lvl="0" indent="-43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4317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around </a:t>
            </a:r>
            <a:r>
              <a:rPr lang="en-US"/>
              <a:t>4</a:t>
            </a: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million+ students applying in Universities only single year with 2 admission cycles</a:t>
            </a:r>
          </a:p>
          <a:p>
            <a:pPr marL="182880" marR="0" lvl="0" indent="-4317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4317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300+ Campuses in Pakistan where some Universities spends 20% of their budget in single admission life cycle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902187" y="284176"/>
            <a:ext cx="7338058" cy="1508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DAAKHLA.PK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02187" y="2011680"/>
            <a:ext cx="7338058" cy="4206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Universities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 Universities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Online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Career Counseling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your skills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/>
              <a:t>vents/Forums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274318" y="2166365"/>
            <a:ext cx="8603673" cy="17393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heme1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6">
      <a:dk1>
        <a:srgbClr val="262526"/>
      </a:dk1>
      <a:lt1>
        <a:srgbClr val="FFFFFF"/>
      </a:lt1>
      <a:dk2>
        <a:srgbClr val="262626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8C4DD"/>
      </a:accent6>
      <a:hlink>
        <a:srgbClr val="1FB8D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Roboto</vt:lpstr>
      <vt:lpstr>Arial</vt:lpstr>
      <vt:lpstr>Questrial</vt:lpstr>
      <vt:lpstr>Noto Sans Symbols</vt:lpstr>
      <vt:lpstr>Calibri</vt:lpstr>
      <vt:lpstr>Source Sans Pro</vt:lpstr>
      <vt:lpstr>Theme1</vt:lpstr>
      <vt:lpstr>Office Theme</vt:lpstr>
      <vt:lpstr>PowerPoint Presentation</vt:lpstr>
      <vt:lpstr>PowerPoint Presentation</vt:lpstr>
      <vt:lpstr>SUMMARY</vt:lpstr>
      <vt:lpstr>PROBLEM</vt:lpstr>
      <vt:lpstr>PROBLEM</vt:lpstr>
      <vt:lpstr>SOLUTION</vt:lpstr>
      <vt:lpstr>Market Opportunity </vt:lpstr>
      <vt:lpstr>DAAKHLA.PK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Ahmad hussain</cp:lastModifiedBy>
  <cp:revision>1</cp:revision>
  <dcterms:modified xsi:type="dcterms:W3CDTF">2016-09-20T19:55:19Z</dcterms:modified>
</cp:coreProperties>
</file>