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3587009-238B-4C9D-AFD2-EE32EEAC2B1C}" type="datetimeFigureOut">
              <a:rPr lang="ru-RU" smtClean="0"/>
              <a:t>14.04.2016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8537D9-58B5-43E0-99F6-CDA5A6DEAC16}"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3587009-238B-4C9D-AFD2-EE32EEAC2B1C}" type="datetimeFigureOut">
              <a:rPr lang="ru-RU" smtClean="0"/>
              <a:t>14.04.2016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8537D9-58B5-43E0-99F6-CDA5A6DEAC16}"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587009-238B-4C9D-AFD2-EE32EEAC2B1C}" type="datetimeFigureOut">
              <a:rPr lang="ru-RU" smtClean="0"/>
              <a:t>14.04.2016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8537D9-58B5-43E0-99F6-CDA5A6DEAC16}" type="slidenum">
              <a:rPr lang="ru-RU" smtClean="0"/>
              <a:t>‹#›</a:t>
            </a:fld>
            <a:endParaRPr lang="ru-RU"/>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3587009-238B-4C9D-AFD2-EE32EEAC2B1C}" type="datetimeFigureOut">
              <a:rPr lang="ru-RU" smtClean="0"/>
              <a:t>14.04.2016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8537D9-58B5-43E0-99F6-CDA5A6DEAC16}"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3587009-238B-4C9D-AFD2-EE32EEAC2B1C}" type="datetimeFigureOut">
              <a:rPr lang="ru-RU" smtClean="0"/>
              <a:t>14.04.2016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8537D9-58B5-43E0-99F6-CDA5A6DEAC16}"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73587009-238B-4C9D-AFD2-EE32EEAC2B1C}" type="datetimeFigureOut">
              <a:rPr lang="ru-RU" smtClean="0"/>
              <a:t>14.04.2016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8537D9-58B5-43E0-99F6-CDA5A6DEAC16}" type="slidenum">
              <a:rPr lang="ru-RU" smtClean="0"/>
              <a:t>‹#›</a:t>
            </a:fld>
            <a:endParaRPr lang="ru-RU"/>
          </a:p>
        </p:txBody>
      </p:sp>
      <p:sp>
        <p:nvSpPr>
          <p:cNvPr id="9" name="Content Placeholder 8"/>
          <p:cNvSpPr>
            <a:spLocks noGrp="1"/>
          </p:cNvSpPr>
          <p:nvPr>
            <p:ph sz="quarter" idx="13"/>
          </p:nvPr>
        </p:nvSpPr>
        <p:spPr>
          <a:xfrm>
            <a:off x="676655"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3587009-238B-4C9D-AFD2-EE32EEAC2B1C}" type="datetimeFigureOut">
              <a:rPr lang="ru-RU" smtClean="0"/>
              <a:t>14.04.2016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A8537D9-58B5-43E0-99F6-CDA5A6DEAC16}"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73587009-238B-4C9D-AFD2-EE32EEAC2B1C}" type="datetimeFigureOut">
              <a:rPr lang="ru-RU" smtClean="0"/>
              <a:t>14.04.2016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A8537D9-58B5-43E0-99F6-CDA5A6DEAC16}"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3587009-238B-4C9D-AFD2-EE32EEAC2B1C}" type="datetimeFigureOut">
              <a:rPr lang="ru-RU" smtClean="0"/>
              <a:t>14.04.2016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A8537D9-58B5-43E0-99F6-CDA5A6DEAC16}"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3587009-238B-4C9D-AFD2-EE32EEAC2B1C}" type="datetimeFigureOut">
              <a:rPr lang="ru-RU" smtClean="0"/>
              <a:t>14.04.2016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8537D9-58B5-43E0-99F6-CDA5A6DEAC16}" type="slidenum">
              <a:rPr lang="ru-RU" smtClean="0"/>
              <a:t>‹#›</a:t>
            </a:fld>
            <a:endParaRPr lang="ru-RU"/>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587009-238B-4C9D-AFD2-EE32EEAC2B1C}" type="datetimeFigureOut">
              <a:rPr lang="ru-RU" smtClean="0"/>
              <a:t>14.04.2016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8537D9-58B5-43E0-99F6-CDA5A6DEAC16}" type="slidenum">
              <a:rPr lang="ru-RU" smtClean="0"/>
              <a:t>‹#›</a:t>
            </a:fld>
            <a:endParaRPr lang="ru-RU"/>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3587009-238B-4C9D-AFD2-EE32EEAC2B1C}" type="datetimeFigureOut">
              <a:rPr lang="ru-RU" smtClean="0"/>
              <a:t>14.04.2016</a:t>
            </a:fld>
            <a:endParaRPr lang="ru-RU"/>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A8537D9-58B5-43E0-99F6-CDA5A6DEAC16}" type="slidenum">
              <a:rPr lang="ru-RU" smtClean="0"/>
              <a:t>‹#›</a:t>
            </a:fld>
            <a:endParaRPr lang="ru-RU"/>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innovator.biz/"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www.innovator.biz/"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www.innovator.biz/"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www.innovator.bi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innovator.biz/"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innovator.bi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59632" y="6453336"/>
            <a:ext cx="6696744" cy="216024"/>
          </a:xfrm>
        </p:spPr>
        <p:txBody>
          <a:bodyPr>
            <a:normAutofit fontScale="90000"/>
          </a:bodyPr>
          <a:lstStyle/>
          <a:p>
            <a:r>
              <a:rPr lang="en-US" sz="2000" dirty="0" smtClean="0">
                <a:hlinkClick r:id="rId2"/>
              </a:rPr>
              <a:t>www.innovator.biz</a:t>
            </a:r>
            <a:r>
              <a:rPr lang="en-US" sz="2000" dirty="0" smtClean="0"/>
              <a:t> </a:t>
            </a:r>
            <a:endParaRPr lang="ru-RU" sz="2000" dirty="0"/>
          </a:p>
        </p:txBody>
      </p:sp>
      <p:sp>
        <p:nvSpPr>
          <p:cNvPr id="6" name="Прямоугольник 5"/>
          <p:cNvSpPr/>
          <p:nvPr/>
        </p:nvSpPr>
        <p:spPr>
          <a:xfrm>
            <a:off x="899592" y="3068960"/>
            <a:ext cx="7488832" cy="1338828"/>
          </a:xfrm>
          <a:prstGeom prst="rect">
            <a:avLst/>
          </a:prstGeom>
        </p:spPr>
        <p:txBody>
          <a:bodyPr wrap="square">
            <a:spAutoFit/>
          </a:bodyPr>
          <a:lstStyle/>
          <a:p>
            <a:pPr algn="just">
              <a:lnSpc>
                <a:spcPct val="150000"/>
              </a:lnSpc>
            </a:pPr>
            <a:r>
              <a:rPr lang="en-US" b="1" dirty="0" smtClean="0"/>
              <a:t>	</a:t>
            </a:r>
            <a:r>
              <a:rPr lang="en-US" b="1" dirty="0" err="1"/>
              <a:t>INnovator</a:t>
            </a:r>
            <a:r>
              <a:rPr lang="en-US" dirty="0"/>
              <a:t> -  It is an innovative network of investment and ideas ,this network offers its users services to solve business intelligence tasks, implementation of social projects </a:t>
            </a:r>
            <a:r>
              <a:rPr lang="en-US" dirty="0" err="1"/>
              <a:t>crowdfunding</a:t>
            </a:r>
            <a:r>
              <a:rPr lang="en-US" dirty="0"/>
              <a:t> technology using.</a:t>
            </a:r>
            <a:endParaRPr lang="ru-RU" dirty="0"/>
          </a:p>
        </p:txBody>
      </p:sp>
      <p:pic>
        <p:nvPicPr>
          <p:cNvPr id="7" name="Рисунок 6" descr="human_brains"/>
          <p:cNvPicPr/>
          <p:nvPr/>
        </p:nvPicPr>
        <p:blipFill>
          <a:blip r:embed="rId3" cstate="print"/>
          <a:srcRect/>
          <a:stretch>
            <a:fillRect/>
          </a:stretch>
        </p:blipFill>
        <p:spPr bwMode="auto">
          <a:xfrm>
            <a:off x="1469874" y="876600"/>
            <a:ext cx="5991225" cy="1876425"/>
          </a:xfrm>
          <a:prstGeom prst="rect">
            <a:avLst/>
          </a:prstGeom>
          <a:noFill/>
          <a:ln w="9525">
            <a:noFill/>
            <a:miter lim="800000"/>
            <a:headEnd/>
            <a:tailEnd/>
          </a:ln>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0724" y="204709"/>
            <a:ext cx="3809524" cy="685714"/>
          </a:xfrm>
          <a:prstGeom prst="rect">
            <a:avLst/>
          </a:prstGeom>
        </p:spPr>
      </p:pic>
    </p:spTree>
    <p:extLst>
      <p:ext uri="{BB962C8B-B14F-4D97-AF65-F5344CB8AC3E}">
        <p14:creationId xmlns:p14="http://schemas.microsoft.com/office/powerpoint/2010/main" val="3502752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1259632" y="6453336"/>
            <a:ext cx="6696744" cy="2160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900" dirty="0" smtClean="0">
                <a:hlinkClick r:id="rId2"/>
              </a:rPr>
              <a:t>www.innovator.biz</a:t>
            </a:r>
            <a:r>
              <a:rPr lang="en-US" sz="1900" dirty="0" smtClean="0"/>
              <a:t> </a:t>
            </a:r>
            <a:endParaRPr lang="ru-RU" sz="1900" dirty="0"/>
          </a:p>
        </p:txBody>
      </p:sp>
      <p:sp>
        <p:nvSpPr>
          <p:cNvPr id="5" name="Прямоугольник 4"/>
          <p:cNvSpPr/>
          <p:nvPr/>
        </p:nvSpPr>
        <p:spPr>
          <a:xfrm>
            <a:off x="313272" y="548680"/>
            <a:ext cx="8496944" cy="2585323"/>
          </a:xfrm>
          <a:prstGeom prst="rect">
            <a:avLst/>
          </a:prstGeom>
        </p:spPr>
        <p:txBody>
          <a:bodyPr wrap="square">
            <a:spAutoFit/>
          </a:bodyPr>
          <a:lstStyle/>
          <a:p>
            <a:pPr>
              <a:lnSpc>
                <a:spcPct val="150000"/>
              </a:lnSpc>
            </a:pPr>
            <a:r>
              <a:rPr lang="en-US" b="1" dirty="0" smtClean="0"/>
              <a:t>	</a:t>
            </a:r>
            <a:r>
              <a:rPr lang="en-US" b="1" dirty="0"/>
              <a:t>Created </a:t>
            </a:r>
            <a:r>
              <a:rPr lang="en-US" b="1" dirty="0" err="1"/>
              <a:t>INnovator</a:t>
            </a:r>
            <a:r>
              <a:rPr lang="en-US" b="1" dirty="0"/>
              <a:t> project </a:t>
            </a:r>
            <a:r>
              <a:rPr lang="en-US" dirty="0"/>
              <a:t>involves an already operating an innovative network of investment and ideas, which aims to have reunited on this site "thinking people" to make them, so-called, an innovative collection point, where it is possible not only to publish their ideas and get financial start to their implementation, but also to sell them, exchange, respectively, upload photos and videos to correspond and display ads that will work around the world.</a:t>
            </a:r>
            <a:endParaRPr lang="ru-RU" dirty="0"/>
          </a:p>
        </p:txBody>
      </p:sp>
      <p:sp>
        <p:nvSpPr>
          <p:cNvPr id="6" name="Прямоугольник 5"/>
          <p:cNvSpPr/>
          <p:nvPr/>
        </p:nvSpPr>
        <p:spPr>
          <a:xfrm>
            <a:off x="313272" y="3573016"/>
            <a:ext cx="8208912" cy="1615827"/>
          </a:xfrm>
          <a:prstGeom prst="rect">
            <a:avLst/>
          </a:prstGeom>
        </p:spPr>
        <p:txBody>
          <a:bodyPr wrap="square">
            <a:spAutoFit/>
          </a:bodyPr>
          <a:lstStyle/>
          <a:p>
            <a:pPr marL="285750" indent="-285750">
              <a:buFont typeface="Wingdings" pitchFamily="2" charset="2"/>
              <a:buChar char="Ø"/>
            </a:pPr>
            <a:r>
              <a:rPr lang="en-US" dirty="0" smtClean="0"/>
              <a:t>preparing </a:t>
            </a:r>
            <a:r>
              <a:rPr lang="en-US" dirty="0"/>
              <a:t>pages with the project description, annotation, positioning of the </a:t>
            </a:r>
            <a:r>
              <a:rPr lang="en-US" dirty="0" smtClean="0"/>
              <a:t>project</a:t>
            </a:r>
            <a:endParaRPr lang="en-US" dirty="0"/>
          </a:p>
          <a:p>
            <a:pPr marL="285750" indent="-285750">
              <a:buFont typeface="Wingdings" pitchFamily="2" charset="2"/>
              <a:buChar char="Ø"/>
            </a:pPr>
            <a:r>
              <a:rPr lang="en-US" dirty="0" smtClean="0"/>
              <a:t>design </a:t>
            </a:r>
            <a:r>
              <a:rPr lang="en-US" dirty="0"/>
              <a:t>registration page of the project;</a:t>
            </a:r>
          </a:p>
          <a:p>
            <a:pPr marL="285750" indent="-285750">
              <a:buFont typeface="Wingdings" pitchFamily="2" charset="2"/>
              <a:buChar char="Ø"/>
            </a:pPr>
            <a:r>
              <a:rPr lang="en-US" dirty="0" smtClean="0"/>
              <a:t>shooting </a:t>
            </a:r>
            <a:r>
              <a:rPr lang="en-US" dirty="0"/>
              <a:t>photographs, video presentations of the project survey;</a:t>
            </a:r>
          </a:p>
          <a:p>
            <a:pPr lvl="0" algn="just">
              <a:lnSpc>
                <a:spcPct val="150000"/>
              </a:lnSpc>
            </a:pPr>
            <a:endParaRPr lang="ru-RU" dirty="0"/>
          </a:p>
        </p:txBody>
      </p:sp>
    </p:spTree>
    <p:extLst>
      <p:ext uri="{BB962C8B-B14F-4D97-AF65-F5344CB8AC3E}">
        <p14:creationId xmlns:p14="http://schemas.microsoft.com/office/powerpoint/2010/main" val="3034869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1259632" y="6453336"/>
            <a:ext cx="6696744" cy="2160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900" dirty="0" smtClean="0">
                <a:hlinkClick r:id="rId2"/>
              </a:rPr>
              <a:t>www.innovator.biz</a:t>
            </a:r>
            <a:r>
              <a:rPr lang="en-US" sz="1900" dirty="0" smtClean="0"/>
              <a:t> </a:t>
            </a:r>
            <a:endParaRPr lang="ru-RU" sz="1900" dirty="0"/>
          </a:p>
        </p:txBody>
      </p:sp>
      <p:sp>
        <p:nvSpPr>
          <p:cNvPr id="5" name="TextBox 4"/>
          <p:cNvSpPr txBox="1"/>
          <p:nvPr/>
        </p:nvSpPr>
        <p:spPr>
          <a:xfrm>
            <a:off x="1665239" y="188040"/>
            <a:ext cx="5832648" cy="461665"/>
          </a:xfrm>
          <a:prstGeom prst="rect">
            <a:avLst/>
          </a:prstGeom>
          <a:noFill/>
        </p:spPr>
        <p:txBody>
          <a:bodyPr wrap="square" rtlCol="0">
            <a:spAutoFit/>
          </a:bodyPr>
          <a:lstStyle/>
          <a:p>
            <a:pPr algn="ctr"/>
            <a:r>
              <a:rPr lang="en-US" sz="2400" b="1" dirty="0" smtClean="0"/>
              <a:t>Work </a:t>
            </a:r>
            <a:r>
              <a:rPr lang="en-US" sz="2400" b="1" dirty="0"/>
              <a:t>site</a:t>
            </a:r>
            <a:endParaRPr lang="ru-RU" sz="2400" b="1"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48680"/>
            <a:ext cx="4340899" cy="5789903"/>
          </a:xfrm>
          <a:prstGeom prst="rect">
            <a:avLst/>
          </a:prstGeom>
        </p:spPr>
      </p:pic>
    </p:spTree>
    <p:extLst>
      <p:ext uri="{BB962C8B-B14F-4D97-AF65-F5344CB8AC3E}">
        <p14:creationId xmlns:p14="http://schemas.microsoft.com/office/powerpoint/2010/main" val="1842112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5776" y="404664"/>
            <a:ext cx="3410399" cy="369332"/>
          </a:xfrm>
          <a:prstGeom prst="rect">
            <a:avLst/>
          </a:prstGeom>
          <a:noFill/>
        </p:spPr>
        <p:txBody>
          <a:bodyPr wrap="square" rtlCol="0">
            <a:spAutoFit/>
          </a:bodyPr>
          <a:lstStyle/>
          <a:p>
            <a:pPr algn="ctr"/>
            <a:r>
              <a:rPr lang="en-US" b="1" dirty="0"/>
              <a:t>Registration project</a:t>
            </a:r>
            <a:endParaRPr lang="ru-RU" b="1" dirty="0"/>
          </a:p>
        </p:txBody>
      </p:sp>
      <p:sp>
        <p:nvSpPr>
          <p:cNvPr id="8" name="Заголовок 1"/>
          <p:cNvSpPr txBox="1">
            <a:spLocks/>
          </p:cNvSpPr>
          <p:nvPr/>
        </p:nvSpPr>
        <p:spPr>
          <a:xfrm>
            <a:off x="1259632" y="6453336"/>
            <a:ext cx="6696744" cy="2160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900" dirty="0" smtClean="0">
                <a:hlinkClick r:id="rId2"/>
              </a:rPr>
              <a:t>www.innovator.biz</a:t>
            </a:r>
            <a:r>
              <a:rPr lang="en-US" sz="1900" dirty="0" smtClean="0"/>
              <a:t> </a:t>
            </a:r>
            <a:endParaRPr lang="ru-RU" sz="1900"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295" y="1568858"/>
            <a:ext cx="6402895" cy="4879902"/>
          </a:xfrm>
          <a:prstGeom prst="rect">
            <a:avLst/>
          </a:prstGeom>
        </p:spPr>
      </p:pic>
      <p:sp>
        <p:nvSpPr>
          <p:cNvPr id="9" name="Стрелка вправо 8"/>
          <p:cNvSpPr/>
          <p:nvPr/>
        </p:nvSpPr>
        <p:spPr>
          <a:xfrm>
            <a:off x="5253167" y="2780928"/>
            <a:ext cx="1911120" cy="43204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448008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7824" y="572071"/>
            <a:ext cx="3816424" cy="584775"/>
          </a:xfrm>
          <a:prstGeom prst="rect">
            <a:avLst/>
          </a:prstGeom>
          <a:noFill/>
        </p:spPr>
        <p:txBody>
          <a:bodyPr wrap="square" rtlCol="0">
            <a:spAutoFit/>
          </a:bodyPr>
          <a:lstStyle/>
          <a:p>
            <a:r>
              <a:rPr lang="en-US" sz="3200" dirty="0" smtClean="0"/>
              <a:t>Project </a:t>
            </a:r>
            <a:r>
              <a:rPr lang="en-US" sz="3200" dirty="0"/>
              <a:t>on site</a:t>
            </a:r>
            <a:endParaRPr lang="ru-RU" sz="3200" b="1"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484784"/>
            <a:ext cx="6130600" cy="4869160"/>
          </a:xfrm>
          <a:prstGeom prst="rect">
            <a:avLst/>
          </a:prstGeom>
        </p:spPr>
      </p:pic>
      <p:sp>
        <p:nvSpPr>
          <p:cNvPr id="6" name="Заголовок 1"/>
          <p:cNvSpPr txBox="1">
            <a:spLocks/>
          </p:cNvSpPr>
          <p:nvPr/>
        </p:nvSpPr>
        <p:spPr>
          <a:xfrm>
            <a:off x="1259632" y="6453336"/>
            <a:ext cx="6696744" cy="2160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900" dirty="0" smtClean="0">
                <a:hlinkClick r:id="rId3"/>
              </a:rPr>
              <a:t>www.innovator.biz</a:t>
            </a:r>
            <a:r>
              <a:rPr lang="en-US" sz="1900" dirty="0" smtClean="0"/>
              <a:t> </a:t>
            </a:r>
            <a:endParaRPr lang="ru-RU" sz="1900" dirty="0"/>
          </a:p>
        </p:txBody>
      </p:sp>
    </p:spTree>
    <p:extLst>
      <p:ext uri="{BB962C8B-B14F-4D97-AF65-F5344CB8AC3E}">
        <p14:creationId xmlns:p14="http://schemas.microsoft.com/office/powerpoint/2010/main" val="3081858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1259632" y="6453336"/>
            <a:ext cx="6696744" cy="2160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900" dirty="0" smtClean="0">
                <a:hlinkClick r:id="rId2"/>
              </a:rPr>
              <a:t>www.innovator.biz</a:t>
            </a:r>
            <a:r>
              <a:rPr lang="en-US" sz="1900" dirty="0" smtClean="0"/>
              <a:t> </a:t>
            </a:r>
            <a:endParaRPr lang="ru-RU" sz="1900" dirty="0"/>
          </a:p>
        </p:txBody>
      </p:sp>
      <p:sp>
        <p:nvSpPr>
          <p:cNvPr id="5" name="Прямоугольник 4"/>
          <p:cNvSpPr/>
          <p:nvPr/>
        </p:nvSpPr>
        <p:spPr>
          <a:xfrm>
            <a:off x="467544" y="1700808"/>
            <a:ext cx="8136904" cy="1200329"/>
          </a:xfrm>
          <a:prstGeom prst="rect">
            <a:avLst/>
          </a:prstGeom>
        </p:spPr>
        <p:txBody>
          <a:bodyPr wrap="square">
            <a:spAutoFit/>
          </a:bodyPr>
          <a:lstStyle/>
          <a:p>
            <a:pPr algn="ctr"/>
            <a:r>
              <a:rPr lang="en-US" sz="3600" b="1" dirty="0"/>
              <a:t>Join us and together we will give life to your boldest </a:t>
            </a:r>
            <a:r>
              <a:rPr lang="en-US" sz="3600" b="1" dirty="0" smtClean="0"/>
              <a:t>ideas!</a:t>
            </a:r>
            <a:endParaRPr lang="ru-RU" sz="3600" b="1" dirty="0"/>
          </a:p>
        </p:txBody>
      </p:sp>
    </p:spTree>
    <p:extLst>
      <p:ext uri="{BB962C8B-B14F-4D97-AF65-F5344CB8AC3E}">
        <p14:creationId xmlns:p14="http://schemas.microsoft.com/office/powerpoint/2010/main" val="3128957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31</TotalTime>
  <Words>56</Words>
  <Application>Microsoft Office PowerPoint</Application>
  <PresentationFormat>Экран (4:3)</PresentationFormat>
  <Paragraphs>15</Paragraphs>
  <Slides>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Волна</vt:lpstr>
      <vt:lpstr>www.innovator.biz </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www.innovator.biz </dc:title>
  <dc:creator>Маленко Яна Александровна</dc:creator>
  <cp:lastModifiedBy>sdmk</cp:lastModifiedBy>
  <cp:revision>3</cp:revision>
  <dcterms:created xsi:type="dcterms:W3CDTF">2016-04-14T10:31:45Z</dcterms:created>
  <dcterms:modified xsi:type="dcterms:W3CDTF">2016-04-14T19:28:35Z</dcterms:modified>
</cp:coreProperties>
</file>